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2" r:id="rId7"/>
    <p:sldId id="279" r:id="rId8"/>
    <p:sldId id="263" r:id="rId9"/>
    <p:sldId id="280" r:id="rId10"/>
    <p:sldId id="264" r:id="rId11"/>
    <p:sldId id="265" r:id="rId12"/>
    <p:sldId id="281" r:id="rId13"/>
    <p:sldId id="267" r:id="rId14"/>
    <p:sldId id="282" r:id="rId15"/>
    <p:sldId id="283" r:id="rId16"/>
    <p:sldId id="268" r:id="rId17"/>
    <p:sldId id="269" r:id="rId18"/>
    <p:sldId id="284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83" d="100"/>
          <a:sy n="83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67A0BA6-C3E2-441D-A04D-B346E1884D6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AC59AA-C6B3-45F1-BFC6-7B9806AF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МОЙ РАБОЧИЙ СТОЛ\3842388-old-paper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972600" cy="6912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6912768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solidFill>
                  <a:schemeClr val="bg1"/>
                </a:solidFill>
              </a:rPr>
              <a:t>ДОСЛІДЖЕННЯ </a:t>
            </a:r>
            <a:r>
              <a:rPr lang="ru-RU" b="1" dirty="0" smtClean="0">
                <a:solidFill>
                  <a:schemeClr val="bg1"/>
                </a:solidFill>
              </a:rPr>
              <a:t>ЧАСТКОВОЇ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ПІДРОБКИ </a:t>
            </a:r>
            <a:r>
              <a:rPr lang="uk-UA" b="1" dirty="0" smtClean="0">
                <a:solidFill>
                  <a:schemeClr val="bg1"/>
                </a:solidFill>
              </a:rPr>
              <a:t>ДОКУМЕНТІВ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МОЙ РАБОЧИЙ СТОЛ\profstanda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779912" cy="3118078"/>
          </a:xfrm>
          <a:prstGeom prst="rect">
            <a:avLst/>
          </a:prstGeom>
          <a:noFill/>
        </p:spPr>
      </p:pic>
      <p:pic>
        <p:nvPicPr>
          <p:cNvPr id="5" name="Picture 2" descr="D:\МОЙ РАБОЧИЙ СТОЛ\загружен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2"/>
            <a:ext cx="3788076" cy="216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66967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Підчистка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один зі способів зміни первісного змісту документа, при якому штрихи, знаки або слова видаляються механічними засобами (тертям гумкою або за допомогою голки, леза тощо).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Й РАБОЧИЙ СТОЛ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3888432" cy="2587574"/>
          </a:xfrm>
          <a:prstGeom prst="rect">
            <a:avLst/>
          </a:prstGeom>
          <a:noFill/>
        </p:spPr>
      </p:pic>
      <p:pic>
        <p:nvPicPr>
          <p:cNvPr id="7" name="Рисунок 6" descr="акт1"/>
          <p:cNvPicPr/>
          <p:nvPr/>
        </p:nvPicPr>
        <p:blipFill>
          <a:blip r:embed="rId4" cstate="print">
            <a:lum bright="12000" contrast="12000"/>
          </a:blip>
          <a:srcRect l="597" t="8305" r="-1344"/>
          <a:stretch>
            <a:fillRect/>
          </a:stretch>
        </p:blipFill>
        <p:spPr bwMode="auto">
          <a:xfrm>
            <a:off x="5580112" y="3861048"/>
            <a:ext cx="3096344" cy="25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04664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у техніко – криміналістичному дослідженні документів один зі способів зміни змісту документа, за якого штрихи знебарвлюються під дією хімічних реактивів. При травленні речовина штрихів не видаляється з документа, а стає невидимою. </a:t>
            </a:r>
          </a:p>
        </p:txBody>
      </p:sp>
      <p:pic>
        <p:nvPicPr>
          <p:cNvPr id="4" name="Picture 2" descr="D:\МОЙ 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3425672" cy="2532112"/>
          </a:xfrm>
          <a:prstGeom prst="rect">
            <a:avLst/>
          </a:prstGeom>
          <a:noFill/>
        </p:spPr>
      </p:pic>
      <p:pic>
        <p:nvPicPr>
          <p:cNvPr id="3075" name="Picture 3" descr="D:\МОЙ РАБОЧИЙ СТОЛ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611452" cy="248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виявлення механічної підчистки у документі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556238"/>
            <a:ext cx="5799731" cy="49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875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Й РАБОЧИЙ СТОЛ\01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904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 </a:t>
            </a:r>
            <a:r>
              <a:rPr lang="uk-UA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направляються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експертизу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замінюються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фотокартки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Підробка фото та печатки у документі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77621" cy="48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25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Фрагмент сторінки паспорта громадянина України з фото</a:t>
            </a:r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5802"/>
            <a:ext cx="5256584" cy="529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641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повній заміні фотознімка </a:t>
            </a:r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його місце наклеюють нову фотокартку з іншого документа.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Администратор\Мои документы\Мои рисунки\паспорт\паспорт 004.jpg"/>
          <p:cNvPicPr/>
          <p:nvPr/>
        </p:nvPicPr>
        <p:blipFill>
          <a:blip r:embed="rId3" cstate="print">
            <a:lum bright="6000" contrast="30000"/>
          </a:blip>
          <a:srcRect l="49323" t="-89" r="380" b="46922"/>
          <a:stretch>
            <a:fillRect/>
          </a:stretch>
        </p:blipFill>
        <p:spPr bwMode="auto">
          <a:xfrm>
            <a:off x="5364088" y="2636912"/>
            <a:ext cx="28803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1010091"/>
          <p:cNvPicPr/>
          <p:nvPr/>
        </p:nvPicPr>
        <p:blipFill>
          <a:blip r:embed="rId4" cstate="print">
            <a:lum bright="-6000" contrast="18000"/>
          </a:blip>
          <a:srcRect l="7698"/>
          <a:stretch>
            <a:fillRect/>
          </a:stretch>
        </p:blipFill>
        <p:spPr bwMode="auto">
          <a:xfrm>
            <a:off x="1907704" y="2636912"/>
            <a:ext cx="3024336" cy="370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Часткову заміну фотознімка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здійснюють по лінії ободка відбитка: робиться розріз, потім видаляють частину фотокартки із зображенням особи власника документа, а на це місце наклеюють відповідний фрагмент фотокартки іншої особи.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лой-левуг"/>
          <p:cNvPicPr/>
          <p:nvPr/>
        </p:nvPicPr>
        <p:blipFill>
          <a:blip r:embed="rId3" cstate="print">
            <a:lum bright="6000" contrast="30000"/>
          </a:blip>
          <a:srcRect l="36159" t="-1755" b="1489"/>
          <a:stretch>
            <a:fillRect/>
          </a:stretch>
        </p:blipFill>
        <p:spPr bwMode="auto">
          <a:xfrm>
            <a:off x="1619672" y="2708920"/>
            <a:ext cx="3240360" cy="3546574"/>
          </a:xfrm>
          <a:prstGeom prst="rect">
            <a:avLst/>
          </a:prstGeom>
          <a:noFill/>
        </p:spPr>
      </p:pic>
      <p:pic>
        <p:nvPicPr>
          <p:cNvPr id="8" name="Рисунок 7" descr="фотокр"/>
          <p:cNvPicPr/>
          <p:nvPr/>
        </p:nvPicPr>
        <p:blipFill>
          <a:blip r:embed="rId4" cstate="print">
            <a:lum bright="-12000" contrast="36000"/>
          </a:blip>
          <a:srcRect l="9283" t="31923" r="16910"/>
          <a:stretch>
            <a:fillRect/>
          </a:stretch>
        </p:blipFill>
        <p:spPr bwMode="auto">
          <a:xfrm>
            <a:off x="5292080" y="2708920"/>
            <a:ext cx="3240360" cy="35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Збільшене зображення фрагменту сторінки паспорта </a:t>
            </a:r>
            <a:r>
              <a:rPr lang="uk-UA" sz="2800" smtClean="0"/>
              <a:t>з </a:t>
            </a:r>
            <a:r>
              <a:rPr lang="uk-UA" sz="2800" smtClean="0"/>
              <a:t>ознаками </a:t>
            </a:r>
            <a:r>
              <a:rPr lang="uk-UA" sz="2800" dirty="0" smtClean="0"/>
              <a:t>переклейки фото</a:t>
            </a:r>
            <a:endParaRPr lang="uk-U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74762" cy="45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59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Заміна аркушів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 одним зі способів зміни змісту тексту в документі. У документах, що складаються з кількох аркушів, найчастіше виривають подвійний аркуш і замінюють його подібним, але взятим з іншого документа. Іноді у документі заміняють не подвійний, а одинарний аркуш або його частину.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МОЙ РАБОЧИЙ СТОЛ\large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83748"/>
            <a:ext cx="2304256" cy="1699533"/>
          </a:xfrm>
          <a:prstGeom prst="rect">
            <a:avLst/>
          </a:prstGeom>
          <a:noFill/>
        </p:spPr>
      </p:pic>
      <p:pic>
        <p:nvPicPr>
          <p:cNvPr id="8" name="Рисунок 7" descr="ПАСП5"/>
          <p:cNvPicPr/>
          <p:nvPr/>
        </p:nvPicPr>
        <p:blipFill>
          <a:blip r:embed="rId4" cstate="print">
            <a:lum bright="18000" contrast="18000"/>
          </a:blip>
          <a:srcRect l="-1968" t="15263" r="162" b="28398"/>
          <a:stretch>
            <a:fillRect/>
          </a:stretch>
        </p:blipFill>
        <p:spPr bwMode="auto">
          <a:xfrm>
            <a:off x="1907704" y="3212976"/>
            <a:ext cx="3188578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Рисунок 8" descr="ПАСПОРТ2"/>
          <p:cNvPicPr/>
          <p:nvPr/>
        </p:nvPicPr>
        <p:blipFill>
          <a:blip r:embed="rId5" cstate="print">
            <a:lum bright="-6000" contrast="6000"/>
          </a:blip>
          <a:srcRect l="39157" t="44453" r="22923" b="44672"/>
          <a:stretch>
            <a:fillRect/>
          </a:stretch>
        </p:blipFill>
        <p:spPr bwMode="auto">
          <a:xfrm>
            <a:off x="5076056" y="3212976"/>
            <a:ext cx="3168352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" name="Picture 3" descr="D:\МОЙ РАБОЧИЙ СТОЛ\загружено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97152"/>
            <a:ext cx="316835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Й РАБОЧИЙ СТОЛ\20032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40"/>
            <a:ext cx="9144000" cy="68509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980728"/>
            <a:ext cx="6048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 документом 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його техніко – криміналістичному значенні розуміють матеріальний об’єкт дослідження, що являє собою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предмет, 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якому мовними знаками зафіксована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інформація, 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призначена для її передачі у часі та просторі.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Й РАБОЧИЙ СТОЛ\20032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124744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Незважаючи на встановлений державою захист документів від підроблення, злочинці знаходять шляхи його обходу та використовують їх для своєї злочинної мети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Тому знання ознак підробки і способів її виявлення має принципове значення.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Й РАБОЧИЙ СТОЛ\Io47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МОЙ РАБОЧИЙ СТОЛ\profstanda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491880" cy="2880478"/>
          </a:xfrm>
          <a:prstGeom prst="rect">
            <a:avLst/>
          </a:prstGeom>
          <a:noFill/>
        </p:spPr>
      </p:pic>
      <p:pic>
        <p:nvPicPr>
          <p:cNvPr id="1029" name="Picture 5" descr="D:\МОЙ РАБОЧИЙ СТОЛ\category-914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930" y="4005064"/>
            <a:ext cx="3852391" cy="2631415"/>
          </a:xfrm>
          <a:prstGeom prst="rect">
            <a:avLst/>
          </a:prstGeom>
          <a:noFill/>
        </p:spPr>
      </p:pic>
      <p:pic>
        <p:nvPicPr>
          <p:cNvPr id="1030" name="Picture 6" descr="D:\МОЙ РАБОЧИЙ СТОЛ\601526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680371" cy="24643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476672"/>
            <a:ext cx="4968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Й РАБОЧИЙ СТОЛ\01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836712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це штучні (створені людиною) предмети матеріального світу, головне призначення  яких – містити інформацію та передавати її у часі та просторі.  Ці якості документа забезпечуються його реквізитами та матеріалами.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Й РАБОЧИЙ СТОЛ\fon-dlya-prezentacii-po-literatur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74523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Реквізити документа:</a:t>
            </a:r>
          </a:p>
          <a:p>
            <a:pPr algn="ctr">
              <a:buFont typeface="Wingdings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відбитки друкарських форм (друкарського шрифту, машинописного шрифту, штампів, печаток тощо);</a:t>
            </a:r>
          </a:p>
          <a:p>
            <a:pPr algn="ctr">
              <a:buFont typeface="Wingdings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рукописні тексти (записи у вигляді тексту, підпису, цифрові та інші позначення);</a:t>
            </a:r>
          </a:p>
          <a:p>
            <a:pPr algn="ctr">
              <a:buFont typeface="Wingdings" pitchFamily="2" charset="2"/>
              <a:buChar char="§"/>
            </a:pP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отознімки на документах;</a:t>
            </a:r>
          </a:p>
          <a:p>
            <a:pPr algn="ctr">
              <a:buFont typeface="Wingdings" pitchFamily="2" charset="2"/>
              <a:buChar char="§"/>
            </a:pP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позначення компостерів та інші відмітки, нанесені перфорацією або іншим способом, крім відтисків друкарських форм, або такі, що нанесені від руки.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Й РАБОЧИЙ СТОЛ\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62880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відомо, підробка документів буває повна та часткова (внесення змін у первісний зміст документів)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:\МОЙ РАБОЧИЙ СТОЛ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4824536" cy="222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Й РАБОЧИЙ СТОЛ\Io47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63284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Розрізняють способи часткової підробки: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дописка (додрукування);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механічна підчистка;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хімічне травлення, змивання;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заміна частин документа,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переклеювання фотознімків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uk-U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Й 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181484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Дослідження документів з метою виявлення підчистки 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700808"/>
            <a:ext cx="7299845" cy="48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25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ОЙ 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6840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Дописування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спосіб зміни первісного змісту документа, за якого нові записи або окремі штрихи (елементи літер, цифр та інших позначок) вносяться у вільні місця документа (поміж рядками, словами та знаками).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МОЙ РАБОЧИЙ СТОЛ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126279" cy="2519536"/>
          </a:xfrm>
          <a:prstGeom prst="rect">
            <a:avLst/>
          </a:prstGeom>
          <a:noFill/>
        </p:spPr>
      </p:pic>
      <p:pic>
        <p:nvPicPr>
          <p:cNvPr id="9" name="Рисунок 8" descr="IMG_3212"/>
          <p:cNvPicPr/>
          <p:nvPr/>
        </p:nvPicPr>
        <p:blipFill>
          <a:blip r:embed="rId4" cstate="print">
            <a:lum bright="-6000" contrast="18000"/>
            <a:grayscl/>
          </a:blip>
          <a:srcRect l="11798" t="9602" r="1111" b="17418"/>
          <a:stretch>
            <a:fillRect/>
          </a:stretch>
        </p:blipFill>
        <p:spPr bwMode="auto">
          <a:xfrm>
            <a:off x="1475656" y="3789040"/>
            <a:ext cx="2952328" cy="248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60876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Виявлення підчистки та дописки у документі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353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844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568</TotalTime>
  <Words>480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Century Gothic</vt:lpstr>
      <vt:lpstr>Times New Roman</vt:lpstr>
      <vt:lpstr>Verdana</vt:lpstr>
      <vt:lpstr>Wingdings</vt:lpstr>
      <vt:lpstr>Wingdings 2</vt:lpstr>
      <vt:lpstr>Яркая</vt:lpstr>
      <vt:lpstr>  ДОСЛІДЖЕННЯ ЧАСТКОВОЇ  ПІДРОБКИ ДОКУМЕНТІВ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Дослідження документів з метою виявлення підчистки </vt:lpstr>
      <vt:lpstr>Презентация PowerPoint</vt:lpstr>
      <vt:lpstr>Виявлення підчистки та дописки у документі</vt:lpstr>
      <vt:lpstr>Презентация PowerPoint</vt:lpstr>
      <vt:lpstr>Презентация PowerPoint</vt:lpstr>
      <vt:lpstr>Методи виявлення механічної підчистки у документі</vt:lpstr>
      <vt:lpstr>Презентация PowerPoint</vt:lpstr>
      <vt:lpstr>Підробка фото та печатки у документі</vt:lpstr>
      <vt:lpstr>Фрагмент сторінки паспорта громадянина України з фото</vt:lpstr>
      <vt:lpstr>Презентация PowerPoint</vt:lpstr>
      <vt:lpstr>Презентация PowerPoint</vt:lpstr>
      <vt:lpstr>Збільшене зображення фрагменту сторінки паспорта з ознаками переклейки фото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ДОСЛІДЖЕННЯ ЧАСТКОВОЇ  ПІДРОБКИ ДОКУМЕНТІВ</dc:title>
  <dc:creator>ДАША</dc:creator>
  <cp:lastModifiedBy>Пользователь</cp:lastModifiedBy>
  <cp:revision>61</cp:revision>
  <dcterms:created xsi:type="dcterms:W3CDTF">2018-03-30T10:48:17Z</dcterms:created>
  <dcterms:modified xsi:type="dcterms:W3CDTF">2019-11-26T10:21:23Z</dcterms:modified>
</cp:coreProperties>
</file>