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CEE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47C34F-A865-4474-A39F-24BB0BFCDC0E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AB7996-B29E-4C82-AAD8-0E5E9B333DB2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Судова експертиза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дослідження експертом на основі спеціальних знань матеріальних об’єктів, явищ і процесів, які містять інформацію про обставини справи, що перебуває у провадженні органів досудового розслідування чи суду (ст. 1 Закону України «Про судову експертизу»)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519E9B-233D-427F-ABE6-87BADDDBE257}" type="parTrans" cxnId="{8A897ED4-6F02-4473-950D-1BF6528739A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BAE786-BA97-434B-A289-052CFA92329F}" type="sibTrans" cxnId="{8A897ED4-6F02-4473-950D-1BF6528739A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46FD24-E1DC-404F-AB4F-8BFFDA70C282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Залучення експерта та проведення експертизи </a:t>
          </a:r>
          <a:b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 слідча (розшукова) дія, яка являє собою передбачену законом форму одержання знань, що мають значення для кримінального провадження, за допомогою проведення досліджень особами (експертами), які володіють спеціальними знаннями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AC82B8-2DA4-4E86-90FD-E09834760CE8}" type="parTrans" cxnId="{86906098-A9F9-4580-9EBF-6B53782092E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B28246-5CE8-4D21-B4C4-64E497D32BB6}" type="sibTrans" cxnId="{86906098-A9F9-4580-9EBF-6B53782092E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65E2FD-8577-436D-8A2E-6CC1DE1CAF2C}" type="pres">
      <dgm:prSet presAssocID="{9D47C34F-A865-4474-A39F-24BB0BFCDC0E}" presName="diagram" presStyleCnt="0">
        <dgm:presLayoutVars>
          <dgm:dir/>
          <dgm:resizeHandles val="exact"/>
        </dgm:presLayoutVars>
      </dgm:prSet>
      <dgm:spPr/>
    </dgm:pt>
    <dgm:pt modelId="{D0E53E8E-6A1D-4CCF-BFA0-98242B472E9C}" type="pres">
      <dgm:prSet presAssocID="{8EAB7996-B29E-4C82-AAD8-0E5E9B333DB2}" presName="node" presStyleLbl="node1" presStyleIdx="0" presStyleCnt="2" custScaleY="111124" custLinFactNeighborX="1504" custLinFactNeighborY="-18381">
        <dgm:presLayoutVars>
          <dgm:bulletEnabled val="1"/>
        </dgm:presLayoutVars>
      </dgm:prSet>
      <dgm:spPr/>
    </dgm:pt>
    <dgm:pt modelId="{55074697-9703-4725-BDCC-25D938314582}" type="pres">
      <dgm:prSet presAssocID="{1CBAE786-BA97-434B-A289-052CFA92329F}" presName="sibTrans" presStyleCnt="0"/>
      <dgm:spPr/>
    </dgm:pt>
    <dgm:pt modelId="{79DFB2BA-46D1-44F0-8067-B5C352DE796A}" type="pres">
      <dgm:prSet presAssocID="{5A46FD24-E1DC-404F-AB4F-8BFFDA70C282}" presName="node" presStyleLbl="node1" presStyleIdx="1" presStyleCnt="2" custScaleY="118644" custLinFactNeighborX="-726" custLinFactNeighborY="19635">
        <dgm:presLayoutVars>
          <dgm:bulletEnabled val="1"/>
        </dgm:presLayoutVars>
      </dgm:prSet>
      <dgm:spPr/>
    </dgm:pt>
  </dgm:ptLst>
  <dgm:cxnLst>
    <dgm:cxn modelId="{D8D9356B-1402-42C8-8DA7-FB998D7303A9}" type="presOf" srcId="{9D47C34F-A865-4474-A39F-24BB0BFCDC0E}" destId="{0565E2FD-8577-436D-8A2E-6CC1DE1CAF2C}" srcOrd="0" destOrd="0" presId="urn:microsoft.com/office/officeart/2005/8/layout/default"/>
    <dgm:cxn modelId="{86906098-A9F9-4580-9EBF-6B53782092EF}" srcId="{9D47C34F-A865-4474-A39F-24BB0BFCDC0E}" destId="{5A46FD24-E1DC-404F-AB4F-8BFFDA70C282}" srcOrd="1" destOrd="0" parTransId="{A2AC82B8-2DA4-4E86-90FD-E09834760CE8}" sibTransId="{8DB28246-5CE8-4D21-B4C4-64E497D32BB6}"/>
    <dgm:cxn modelId="{1A31F6C5-8EE3-4FCF-8BF9-CA16D84FE16C}" type="presOf" srcId="{5A46FD24-E1DC-404F-AB4F-8BFFDA70C282}" destId="{79DFB2BA-46D1-44F0-8067-B5C352DE796A}" srcOrd="0" destOrd="0" presId="urn:microsoft.com/office/officeart/2005/8/layout/default"/>
    <dgm:cxn modelId="{8A897ED4-6F02-4473-950D-1BF6528739A8}" srcId="{9D47C34F-A865-4474-A39F-24BB0BFCDC0E}" destId="{8EAB7996-B29E-4C82-AAD8-0E5E9B333DB2}" srcOrd="0" destOrd="0" parTransId="{3C519E9B-233D-427F-ABE6-87BADDDBE257}" sibTransId="{1CBAE786-BA97-434B-A289-052CFA92329F}"/>
    <dgm:cxn modelId="{031DA5E6-5093-4ECF-B763-ECEA0A30D65B}" type="presOf" srcId="{8EAB7996-B29E-4C82-AAD8-0E5E9B333DB2}" destId="{D0E53E8E-6A1D-4CCF-BFA0-98242B472E9C}" srcOrd="0" destOrd="0" presId="urn:microsoft.com/office/officeart/2005/8/layout/default"/>
    <dgm:cxn modelId="{9A5161C1-654C-4536-B95F-B034AF734DB2}" type="presParOf" srcId="{0565E2FD-8577-436D-8A2E-6CC1DE1CAF2C}" destId="{D0E53E8E-6A1D-4CCF-BFA0-98242B472E9C}" srcOrd="0" destOrd="0" presId="urn:microsoft.com/office/officeart/2005/8/layout/default"/>
    <dgm:cxn modelId="{7F271C97-7E57-4A01-858A-70EB7093D93A}" type="presParOf" srcId="{0565E2FD-8577-436D-8A2E-6CC1DE1CAF2C}" destId="{55074697-9703-4725-BDCC-25D938314582}" srcOrd="1" destOrd="0" presId="urn:microsoft.com/office/officeart/2005/8/layout/default"/>
    <dgm:cxn modelId="{CBBE0BC9-3F4B-41BF-AF0C-6301E22ABFD8}" type="presParOf" srcId="{0565E2FD-8577-436D-8A2E-6CC1DE1CAF2C}" destId="{79DFB2BA-46D1-44F0-8067-B5C352DE796A}" srcOrd="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30640B-4079-476A-AD9C-9D17C021A133}" type="doc">
      <dgm:prSet loTypeId="urn:microsoft.com/office/officeart/2005/8/layout/default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DDAD536-434A-402C-BE1D-61D724644F5F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5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 розглядається слідчим суддею</a:t>
          </a:r>
          <a:r>
            <a:rPr lang="uk-UA" sz="5400" dirty="0">
              <a:latin typeface="Times New Roman" panose="02020603050405020304" pitchFamily="18" charset="0"/>
              <a:cs typeface="Times New Roman" panose="02020603050405020304" pitchFamily="18" charset="0"/>
            </a:rPr>
            <a:t> місцевого суду, в межах територіальної юрисдикції якого здійснюється досудове розслідування, </a:t>
          </a:r>
          <a:r>
            <a:rPr lang="uk-UA" sz="5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не пізніше п’яти днів із дня </a:t>
          </a:r>
          <a:r>
            <a:rPr lang="uk-UA" sz="5400" dirty="0">
              <a:latin typeface="Times New Roman" panose="02020603050405020304" pitchFamily="18" charset="0"/>
              <a:cs typeface="Times New Roman" panose="02020603050405020304" pitchFamily="18" charset="0"/>
            </a:rPr>
            <a:t>його надходження до суду</a:t>
          </a:r>
          <a:endParaRPr lang="ru-RU" sz="5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2607A5-DFF9-4DAD-8166-CCC54A0DCE2C}" type="parTrans" cxnId="{F0DD2EB0-FA52-4254-88E1-4E05EF557F6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8780FA-D291-4DCC-AB19-D3966C13746F}" type="sibTrans" cxnId="{F0DD2EB0-FA52-4254-88E1-4E05EF557F6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A37319-D6F5-405D-8527-598EFA665A3B}" type="pres">
      <dgm:prSet presAssocID="{4430640B-4079-476A-AD9C-9D17C021A133}" presName="diagram" presStyleCnt="0">
        <dgm:presLayoutVars>
          <dgm:dir/>
          <dgm:resizeHandles val="exact"/>
        </dgm:presLayoutVars>
      </dgm:prSet>
      <dgm:spPr/>
    </dgm:pt>
    <dgm:pt modelId="{4765B164-678B-47B6-ABC5-34AC1F547143}" type="pres">
      <dgm:prSet presAssocID="{7DDAD536-434A-402C-BE1D-61D724644F5F}" presName="node" presStyleLbl="node1" presStyleIdx="0" presStyleCnt="1" custLinFactNeighborX="586" custLinFactNeighborY="2198">
        <dgm:presLayoutVars>
          <dgm:bulletEnabled val="1"/>
        </dgm:presLayoutVars>
      </dgm:prSet>
      <dgm:spPr/>
    </dgm:pt>
  </dgm:ptLst>
  <dgm:cxnLst>
    <dgm:cxn modelId="{40643C77-8845-4779-AAF4-2F18339DDE19}" type="presOf" srcId="{7DDAD536-434A-402C-BE1D-61D724644F5F}" destId="{4765B164-678B-47B6-ABC5-34AC1F547143}" srcOrd="0" destOrd="0" presId="urn:microsoft.com/office/officeart/2005/8/layout/default"/>
    <dgm:cxn modelId="{F0DD2EB0-FA52-4254-88E1-4E05EF557F67}" srcId="{4430640B-4079-476A-AD9C-9D17C021A133}" destId="{7DDAD536-434A-402C-BE1D-61D724644F5F}" srcOrd="0" destOrd="0" parTransId="{9F2607A5-DFF9-4DAD-8166-CCC54A0DCE2C}" sibTransId="{0B8780FA-D291-4DCC-AB19-D3966C13746F}"/>
    <dgm:cxn modelId="{C72D49C1-4F81-4D8A-817B-350A13BD3ABC}" type="presOf" srcId="{4430640B-4079-476A-AD9C-9D17C021A133}" destId="{EDA37319-D6F5-405D-8527-598EFA665A3B}" srcOrd="0" destOrd="0" presId="urn:microsoft.com/office/officeart/2005/8/layout/default"/>
    <dgm:cxn modelId="{2C0086F3-F914-45F0-80BA-DAB37D35B86E}" type="presParOf" srcId="{EDA37319-D6F5-405D-8527-598EFA665A3B}" destId="{4765B164-678B-47B6-ABC5-34AC1F54714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BE41FF4-0D5F-47C6-9652-53599F32F953}" type="doc">
      <dgm:prSet loTypeId="urn:microsoft.com/office/officeart/2008/layout/RadialCluster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1387D55-F606-4033-86BC-5645D6B5E3BE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Процесуальний порядок залучення експерта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F5BFB-46ED-4D49-9B14-4D254497BE85}" type="parTrans" cxnId="{B5AAF824-892D-4BA7-A365-A766D336B82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503C6E-EC61-4BA4-8A0E-E0D4DA4BED98}" type="sibTrans" cxnId="{B5AAF824-892D-4BA7-A365-A766D336B82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FE3BB0-195D-4549-BBC6-8B62A23DBD6D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Експерт може бути залучений слідчим суддею за клопотанням сторони захисту у випадках відмови слідчого, прокурора в задоволенні клопотання сторони захисту про залучення експерта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2AD7DF-571A-4EA1-BEDF-44B824A3DF02}" type="parTrans" cxnId="{CE2AD32E-352C-4A32-88B8-C2F5E78AB7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566C71-33D8-4E5A-82B7-467ED30F7365}" type="sibTrans" cxnId="{CE2AD32E-352C-4A32-88B8-C2F5E78AB7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8D165B-A21C-4DC9-BA70-257646883FB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Сторона захисту має право самостійно залучати експертів на договірних умовах для проведення експертизи, у тому числі обов’язкової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0D887-4514-4524-9AF8-134492EEF29B}" type="parTrans" cxnId="{D5EE56B6-704D-400A-BAD4-02B5493F3BF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BAC465-F4D9-4CAE-925A-BBDBED8A355C}" type="sibTrans" cxnId="{D5EE56B6-704D-400A-BAD4-02B5493F3BF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E3CEEB-B904-4B33-9C81-68BDAC8ACBFE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Сторона обвинувачення залучає експерта за наявності підстав для проведення експертизи, у тому числі за клопотанням сторони захисту чи потерпілого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CD4751-908F-4BDB-AD34-80B84565E8FB}" type="parTrans" cxnId="{45C6326E-30DC-408E-91C3-C93D0CA32EA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B91BDE-67B6-4FAC-A777-042DA4DCE1C9}" type="sibTrans" cxnId="{45C6326E-30DC-408E-91C3-C93D0CA32EA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2ABDFB-7DFE-492A-A9F2-A48B0883B76B}">
      <dgm:prSet/>
      <dgm:spPr/>
      <dgm:t>
        <a:bodyPr/>
        <a:lstStyle/>
        <a:p>
          <a:endParaRPr lang="ru-RU"/>
        </a:p>
      </dgm:t>
    </dgm:pt>
    <dgm:pt modelId="{41A26470-3E3C-4DAD-8AE9-06A5577F67B0}" type="parTrans" cxnId="{02777113-F22B-441A-966C-8B3E0CBB926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FD1E6-87C4-4AFA-B49A-37EA7B41B6ED}" type="sibTrans" cxnId="{02777113-F22B-441A-966C-8B3E0CBB926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6FA7E-B35C-4B42-8747-904CEF71A4D0}" type="pres">
      <dgm:prSet presAssocID="{5BE41FF4-0D5F-47C6-9652-53599F32F95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74BDB89-AB9B-4D34-B4CC-40D9BB8A0AF3}" type="pres">
      <dgm:prSet presAssocID="{41387D55-F606-4033-86BC-5645D6B5E3BE}" presName="singleCycle" presStyleCnt="0"/>
      <dgm:spPr/>
    </dgm:pt>
    <dgm:pt modelId="{0074C360-D3D7-4372-99B7-0C5177E3BFDE}" type="pres">
      <dgm:prSet presAssocID="{41387D55-F606-4033-86BC-5645D6B5E3BE}" presName="singleCenter" presStyleLbl="node1" presStyleIdx="0" presStyleCnt="4" custScaleX="129038" custScaleY="107058" custLinFactNeighborX="-544" custLinFactNeighborY="-9519">
        <dgm:presLayoutVars>
          <dgm:chMax val="7"/>
          <dgm:chPref val="7"/>
        </dgm:presLayoutVars>
      </dgm:prSet>
      <dgm:spPr/>
    </dgm:pt>
    <dgm:pt modelId="{535BA3EF-704C-4416-8036-D6C7B4377A1C}" type="pres">
      <dgm:prSet presAssocID="{852AD7DF-571A-4EA1-BEDF-44B824A3DF02}" presName="Name56" presStyleLbl="parChTrans1D2" presStyleIdx="0" presStyleCnt="3"/>
      <dgm:spPr/>
    </dgm:pt>
    <dgm:pt modelId="{E45D1C4E-F396-472A-BDCD-93680585C982}" type="pres">
      <dgm:prSet presAssocID="{B9FE3BB0-195D-4549-BBC6-8B62A23DBD6D}" presName="text0" presStyleLbl="node1" presStyleIdx="1" presStyleCnt="4" custScaleX="645652" custScaleY="114603">
        <dgm:presLayoutVars>
          <dgm:bulletEnabled val="1"/>
        </dgm:presLayoutVars>
      </dgm:prSet>
      <dgm:spPr/>
    </dgm:pt>
    <dgm:pt modelId="{7E936A89-B138-40AF-9AEE-58B14FFB8BDA}" type="pres">
      <dgm:prSet presAssocID="{EC00D887-4514-4524-9AF8-134492EEF29B}" presName="Name56" presStyleLbl="parChTrans1D2" presStyleIdx="1" presStyleCnt="3"/>
      <dgm:spPr/>
    </dgm:pt>
    <dgm:pt modelId="{E126C454-8DD7-4D10-B2EE-EE20CEA883A8}" type="pres">
      <dgm:prSet presAssocID="{AF8D165B-A21C-4DC9-BA70-257646883FBB}" presName="text0" presStyleLbl="node1" presStyleIdx="2" presStyleCnt="4" custScaleX="303643" custScaleY="166861" custRadScaleRad="133981" custRadScaleInc="-10959">
        <dgm:presLayoutVars>
          <dgm:bulletEnabled val="1"/>
        </dgm:presLayoutVars>
      </dgm:prSet>
      <dgm:spPr/>
    </dgm:pt>
    <dgm:pt modelId="{6ACA0995-540F-49AF-8BDF-3977F6E06A83}" type="pres">
      <dgm:prSet presAssocID="{BCCD4751-908F-4BDB-AD34-80B84565E8FB}" presName="Name56" presStyleLbl="parChTrans1D2" presStyleIdx="2" presStyleCnt="3"/>
      <dgm:spPr/>
    </dgm:pt>
    <dgm:pt modelId="{A6BFE149-2A73-4C34-ABE3-4998BA0E9DA0}" type="pres">
      <dgm:prSet presAssocID="{52E3CEEB-B904-4B33-9C81-68BDAC8ACBFE}" presName="text0" presStyleLbl="node1" presStyleIdx="3" presStyleCnt="4" custScaleX="295167" custScaleY="172290" custRadScaleRad="133248" custRadScaleInc="9451">
        <dgm:presLayoutVars>
          <dgm:bulletEnabled val="1"/>
        </dgm:presLayoutVars>
      </dgm:prSet>
      <dgm:spPr/>
    </dgm:pt>
  </dgm:ptLst>
  <dgm:cxnLst>
    <dgm:cxn modelId="{02777113-F22B-441A-966C-8B3E0CBB926C}" srcId="{5BE41FF4-0D5F-47C6-9652-53599F32F953}" destId="{AE2ABDFB-7DFE-492A-A9F2-A48B0883B76B}" srcOrd="1" destOrd="0" parTransId="{41A26470-3E3C-4DAD-8AE9-06A5577F67B0}" sibTransId="{FE4FD1E6-87C4-4AFA-B49A-37EA7B41B6ED}"/>
    <dgm:cxn modelId="{B5AAF824-892D-4BA7-A365-A766D336B82A}" srcId="{5BE41FF4-0D5F-47C6-9652-53599F32F953}" destId="{41387D55-F606-4033-86BC-5645D6B5E3BE}" srcOrd="0" destOrd="0" parTransId="{5D2F5BFB-46ED-4D49-9B14-4D254497BE85}" sibTransId="{EF503C6E-EC61-4BA4-8A0E-E0D4DA4BED98}"/>
    <dgm:cxn modelId="{536D172B-EDE5-4BE9-AAC6-60F5B3550E78}" type="presOf" srcId="{AF8D165B-A21C-4DC9-BA70-257646883FBB}" destId="{E126C454-8DD7-4D10-B2EE-EE20CEA883A8}" srcOrd="0" destOrd="0" presId="urn:microsoft.com/office/officeart/2008/layout/RadialCluster"/>
    <dgm:cxn modelId="{3F74F92D-1522-4042-B58E-093FE055D490}" type="presOf" srcId="{852AD7DF-571A-4EA1-BEDF-44B824A3DF02}" destId="{535BA3EF-704C-4416-8036-D6C7B4377A1C}" srcOrd="0" destOrd="0" presId="urn:microsoft.com/office/officeart/2008/layout/RadialCluster"/>
    <dgm:cxn modelId="{CE2AD32E-352C-4A32-88B8-C2F5E78AB79B}" srcId="{41387D55-F606-4033-86BC-5645D6B5E3BE}" destId="{B9FE3BB0-195D-4549-BBC6-8B62A23DBD6D}" srcOrd="0" destOrd="0" parTransId="{852AD7DF-571A-4EA1-BEDF-44B824A3DF02}" sibTransId="{C1566C71-33D8-4E5A-82B7-467ED30F7365}"/>
    <dgm:cxn modelId="{6749B948-EBB1-4F1B-A2C5-47660D91996A}" type="presOf" srcId="{BCCD4751-908F-4BDB-AD34-80B84565E8FB}" destId="{6ACA0995-540F-49AF-8BDF-3977F6E06A83}" srcOrd="0" destOrd="0" presId="urn:microsoft.com/office/officeart/2008/layout/RadialCluster"/>
    <dgm:cxn modelId="{5FFF854D-3B42-470A-AB28-803E5C252C25}" type="presOf" srcId="{5BE41FF4-0D5F-47C6-9652-53599F32F953}" destId="{5AD6FA7E-B35C-4B42-8747-904CEF71A4D0}" srcOrd="0" destOrd="0" presId="urn:microsoft.com/office/officeart/2008/layout/RadialCluster"/>
    <dgm:cxn modelId="{45C6326E-30DC-408E-91C3-C93D0CA32EA7}" srcId="{41387D55-F606-4033-86BC-5645D6B5E3BE}" destId="{52E3CEEB-B904-4B33-9C81-68BDAC8ACBFE}" srcOrd="2" destOrd="0" parTransId="{BCCD4751-908F-4BDB-AD34-80B84565E8FB}" sibTransId="{77B91BDE-67B6-4FAC-A777-042DA4DCE1C9}"/>
    <dgm:cxn modelId="{70EDD254-32FB-4735-92BF-030C21A70892}" type="presOf" srcId="{41387D55-F606-4033-86BC-5645D6B5E3BE}" destId="{0074C360-D3D7-4372-99B7-0C5177E3BFDE}" srcOrd="0" destOrd="0" presId="urn:microsoft.com/office/officeart/2008/layout/RadialCluster"/>
    <dgm:cxn modelId="{184F518F-D727-4FD0-B3D3-6A8BCBE38844}" type="presOf" srcId="{B9FE3BB0-195D-4549-BBC6-8B62A23DBD6D}" destId="{E45D1C4E-F396-472A-BDCD-93680585C982}" srcOrd="0" destOrd="0" presId="urn:microsoft.com/office/officeart/2008/layout/RadialCluster"/>
    <dgm:cxn modelId="{D5EE56B6-704D-400A-BAD4-02B5493F3BF3}" srcId="{41387D55-F606-4033-86BC-5645D6B5E3BE}" destId="{AF8D165B-A21C-4DC9-BA70-257646883FBB}" srcOrd="1" destOrd="0" parTransId="{EC00D887-4514-4524-9AF8-134492EEF29B}" sibTransId="{46BAC465-F4D9-4CAE-925A-BBDBED8A355C}"/>
    <dgm:cxn modelId="{1F7F9FFC-B0A5-4C13-B358-DA811538157B}" type="presOf" srcId="{52E3CEEB-B904-4B33-9C81-68BDAC8ACBFE}" destId="{A6BFE149-2A73-4C34-ABE3-4998BA0E9DA0}" srcOrd="0" destOrd="0" presId="urn:microsoft.com/office/officeart/2008/layout/RadialCluster"/>
    <dgm:cxn modelId="{614562FF-514B-4DFD-A770-7A7356432503}" type="presOf" srcId="{EC00D887-4514-4524-9AF8-134492EEF29B}" destId="{7E936A89-B138-40AF-9AEE-58B14FFB8BDA}" srcOrd="0" destOrd="0" presId="urn:microsoft.com/office/officeart/2008/layout/RadialCluster"/>
    <dgm:cxn modelId="{43BB65C1-CB68-4433-BBF7-8638E1272182}" type="presParOf" srcId="{5AD6FA7E-B35C-4B42-8747-904CEF71A4D0}" destId="{A74BDB89-AB9B-4D34-B4CC-40D9BB8A0AF3}" srcOrd="0" destOrd="0" presId="urn:microsoft.com/office/officeart/2008/layout/RadialCluster"/>
    <dgm:cxn modelId="{48AF7386-8419-441A-A925-5286D5583B90}" type="presParOf" srcId="{A74BDB89-AB9B-4D34-B4CC-40D9BB8A0AF3}" destId="{0074C360-D3D7-4372-99B7-0C5177E3BFDE}" srcOrd="0" destOrd="0" presId="urn:microsoft.com/office/officeart/2008/layout/RadialCluster"/>
    <dgm:cxn modelId="{3F431BB8-553F-4AAF-A0BD-957CEF3F2658}" type="presParOf" srcId="{A74BDB89-AB9B-4D34-B4CC-40D9BB8A0AF3}" destId="{535BA3EF-704C-4416-8036-D6C7B4377A1C}" srcOrd="1" destOrd="0" presId="urn:microsoft.com/office/officeart/2008/layout/RadialCluster"/>
    <dgm:cxn modelId="{EAF08715-7579-46E5-8630-65AB950068DF}" type="presParOf" srcId="{A74BDB89-AB9B-4D34-B4CC-40D9BB8A0AF3}" destId="{E45D1C4E-F396-472A-BDCD-93680585C982}" srcOrd="2" destOrd="0" presId="urn:microsoft.com/office/officeart/2008/layout/RadialCluster"/>
    <dgm:cxn modelId="{93F39728-6EB5-44F0-AE99-C79E4FA3E724}" type="presParOf" srcId="{A74BDB89-AB9B-4D34-B4CC-40D9BB8A0AF3}" destId="{7E936A89-B138-40AF-9AEE-58B14FFB8BDA}" srcOrd="3" destOrd="0" presId="urn:microsoft.com/office/officeart/2008/layout/RadialCluster"/>
    <dgm:cxn modelId="{65E9509F-3C33-48F4-B48E-1C3565D73F16}" type="presParOf" srcId="{A74BDB89-AB9B-4D34-B4CC-40D9BB8A0AF3}" destId="{E126C454-8DD7-4D10-B2EE-EE20CEA883A8}" srcOrd="4" destOrd="0" presId="urn:microsoft.com/office/officeart/2008/layout/RadialCluster"/>
    <dgm:cxn modelId="{56EE91A4-690C-460C-B3B5-552B66F4177F}" type="presParOf" srcId="{A74BDB89-AB9B-4D34-B4CC-40D9BB8A0AF3}" destId="{6ACA0995-540F-49AF-8BDF-3977F6E06A83}" srcOrd="5" destOrd="0" presId="urn:microsoft.com/office/officeart/2008/layout/RadialCluster"/>
    <dgm:cxn modelId="{70638AAD-8C28-435A-9343-E1FB436C71C6}" type="presParOf" srcId="{A74BDB89-AB9B-4D34-B4CC-40D9BB8A0AF3}" destId="{A6BFE149-2A73-4C34-ABE3-4998BA0E9DA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F4886D1-684E-4F65-B478-E7E9FA6385CA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293F9B-E8E6-4C5F-B7B4-383F4F658BE5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Висновок експерта</a:t>
          </a:r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докладний опис проведених експертом досліджень та зроблені за їх результатами висновки, обґрунтовані відповіді на запитання, поставлені особою, яка залучила експерта, або слідчим суддею чи судом, що доручив проведення експертизи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473046-1A7A-4D65-9164-6D2754F893E1}" type="parTrans" cxnId="{4CD9235A-B32F-4264-96E4-7850E047E943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52D7C4-E7E0-45F5-80B1-D0F811DC2D52}" type="sibTrans" cxnId="{4CD9235A-B32F-4264-96E4-7850E047E943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18F23F-A5CC-454E-9545-8F452E704226}" type="pres">
      <dgm:prSet presAssocID="{2F4886D1-684E-4F65-B478-E7E9FA6385CA}" presName="diagram" presStyleCnt="0">
        <dgm:presLayoutVars>
          <dgm:dir/>
          <dgm:resizeHandles val="exact"/>
        </dgm:presLayoutVars>
      </dgm:prSet>
      <dgm:spPr/>
    </dgm:pt>
    <dgm:pt modelId="{9DB636C9-95A6-4CA6-A771-A5D3027F4EB2}" type="pres">
      <dgm:prSet presAssocID="{79293F9B-E8E6-4C5F-B7B4-383F4F658BE5}" presName="node" presStyleLbl="node1" presStyleIdx="0" presStyleCnt="1" custLinFactNeighborX="9166" custLinFactNeighborY="-1910">
        <dgm:presLayoutVars>
          <dgm:bulletEnabled val="1"/>
        </dgm:presLayoutVars>
      </dgm:prSet>
      <dgm:spPr/>
    </dgm:pt>
  </dgm:ptLst>
  <dgm:cxnLst>
    <dgm:cxn modelId="{4CD9235A-B32F-4264-96E4-7850E047E943}" srcId="{2F4886D1-684E-4F65-B478-E7E9FA6385CA}" destId="{79293F9B-E8E6-4C5F-B7B4-383F4F658BE5}" srcOrd="0" destOrd="0" parTransId="{7F473046-1A7A-4D65-9164-6D2754F893E1}" sibTransId="{5C52D7C4-E7E0-45F5-80B1-D0F811DC2D52}"/>
    <dgm:cxn modelId="{1A737FC4-F404-4CD0-95EF-CF7DE4EB92EE}" type="presOf" srcId="{79293F9B-E8E6-4C5F-B7B4-383F4F658BE5}" destId="{9DB636C9-95A6-4CA6-A771-A5D3027F4EB2}" srcOrd="0" destOrd="0" presId="urn:microsoft.com/office/officeart/2005/8/layout/default"/>
    <dgm:cxn modelId="{264D3BC8-3573-41E8-B4FB-11FE7319EE65}" type="presOf" srcId="{2F4886D1-684E-4F65-B478-E7E9FA6385CA}" destId="{E618F23F-A5CC-454E-9545-8F452E704226}" srcOrd="0" destOrd="0" presId="urn:microsoft.com/office/officeart/2005/8/layout/default"/>
    <dgm:cxn modelId="{231BDD37-F7A2-42AC-8157-229E57F176A1}" type="presParOf" srcId="{E618F23F-A5CC-454E-9545-8F452E704226}" destId="{9DB636C9-95A6-4CA6-A771-A5D3027F4EB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1A7F41A-3B9B-4C48-AB7B-7A81D13E9EE1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F7ABD4-C9AD-4A49-9A3C-5D4713B40CC7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Коли, де, ким та на якій підставі була проведена експертиза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A9F050-C1B8-4ADF-9EB5-50600A30BB55}" type="parTrans" cxnId="{93876B21-9FAF-4C1C-B6D6-C2F47E8CF9B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FA4EA2-D809-467B-B5CF-047D775AA636}" type="sibTrans" cxnId="{93876B21-9FAF-4C1C-B6D6-C2F47E8CF9B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EAAD07-B7FB-4BDA-A264-075C807B282E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Місце і час проведення експертизи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9B6F6-3C57-4CAE-90A5-149285F2881D}" type="parTrans" cxnId="{DB964050-39E0-41EE-8044-6D23005E5DE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C171E0-239B-40F9-9AB8-9A8598EE372E}" type="sibTrans" cxnId="{DB964050-39E0-41EE-8044-6D23005E5DE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C37FFD-573C-45AC-8930-DB3EE4ABACD5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Перелік питань, що були поставлені експертові та обґрунтовані відповіді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681D38-0752-43D6-A3E6-711295FC1989}" type="parTrans" cxnId="{8FE6ED50-6523-4510-9490-18921ABE2B26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2DB287-B95F-48B0-82AB-DD54F31B39AB}" type="sibTrans" cxnId="{8FE6ED50-6523-4510-9490-18921ABE2B26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2CC197-7954-49A6-A6E3-D97C2E0C8781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Опис отриманих експертом матеріалів та які матеріали були використані експертом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B5A4CF-1420-4617-8512-6744BFA02C40}" type="parTrans" cxnId="{CC08FDE3-DEB1-4106-AEE6-B01ECDCFED0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D2C31E-BB9B-43B9-B8B1-443A91E40AFF}" type="sibTrans" cxnId="{CC08FDE3-DEB1-4106-AEE6-B01ECDCFED0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240C75-4F2F-47D4-8393-8E5A948A8A07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Докладний опис проведених досліджень, у тому числі методи, застосовані у дослідженні, отримані результати та їх експертна оцінка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DE3CFF-3528-46B8-93F5-9A7D4CB9CE2C}" type="parTrans" cxnId="{59D649F4-2EA9-46E5-9FE9-91C73E5089D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3BBB0E-2837-4556-B888-AC8FE6A5D939}" type="sibTrans" cxnId="{59D649F4-2EA9-46E5-9FE9-91C73E5089D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27506-ADAE-4DEF-8B0D-883D2B912913}">
      <dgm:prSet/>
      <dgm:spPr>
        <a:solidFill>
          <a:srgbClr val="CADCEE"/>
        </a:solidFill>
      </dgm:spPr>
      <dgm:t>
        <a:bodyPr/>
        <a:lstStyle/>
        <a:p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Хто був присутній при проведенні експертизи</a:t>
          </a:r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8E27A-CA66-49D6-996B-B89721093EDC}" type="parTrans" cxnId="{0C769C6C-6C14-4A4E-86EF-F78F55A2681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44570F-A4A3-44BA-B479-DEB9422E808C}" type="sibTrans" cxnId="{0C769C6C-6C14-4A4E-86EF-F78F55A2681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4FB8EF-C1AC-499A-AA79-B2ADE471A17E}" type="pres">
      <dgm:prSet presAssocID="{41A7F41A-3B9B-4C48-AB7B-7A81D13E9EE1}" presName="diagram" presStyleCnt="0">
        <dgm:presLayoutVars>
          <dgm:dir/>
          <dgm:resizeHandles val="exact"/>
        </dgm:presLayoutVars>
      </dgm:prSet>
      <dgm:spPr/>
    </dgm:pt>
    <dgm:pt modelId="{08060E4F-857D-4189-9A87-461A65D8FB2A}" type="pres">
      <dgm:prSet presAssocID="{FEF7ABD4-C9AD-4A49-9A3C-5D4713B40CC7}" presName="node" presStyleLbl="node1" presStyleIdx="0" presStyleCnt="6">
        <dgm:presLayoutVars>
          <dgm:bulletEnabled val="1"/>
        </dgm:presLayoutVars>
      </dgm:prSet>
      <dgm:spPr/>
    </dgm:pt>
    <dgm:pt modelId="{63470862-0ACB-491E-90BD-666A8E1D4297}" type="pres">
      <dgm:prSet presAssocID="{95FA4EA2-D809-467B-B5CF-047D775AA636}" presName="sibTrans" presStyleCnt="0"/>
      <dgm:spPr/>
    </dgm:pt>
    <dgm:pt modelId="{A0573794-EC06-4513-B280-D3C377C3ECC0}" type="pres">
      <dgm:prSet presAssocID="{8FEAAD07-B7FB-4BDA-A264-075C807B282E}" presName="node" presStyleLbl="node1" presStyleIdx="1" presStyleCnt="6">
        <dgm:presLayoutVars>
          <dgm:bulletEnabled val="1"/>
        </dgm:presLayoutVars>
      </dgm:prSet>
      <dgm:spPr/>
    </dgm:pt>
    <dgm:pt modelId="{4E94AAA9-726E-41A3-8D46-24E41C44142B}" type="pres">
      <dgm:prSet presAssocID="{E4C171E0-239B-40F9-9AB8-9A8598EE372E}" presName="sibTrans" presStyleCnt="0"/>
      <dgm:spPr/>
    </dgm:pt>
    <dgm:pt modelId="{3F47448B-AA60-4381-B288-DB05DE51D75D}" type="pres">
      <dgm:prSet presAssocID="{88227506-ADAE-4DEF-8B0D-883D2B912913}" presName="node" presStyleLbl="node1" presStyleIdx="2" presStyleCnt="6">
        <dgm:presLayoutVars>
          <dgm:bulletEnabled val="1"/>
        </dgm:presLayoutVars>
      </dgm:prSet>
      <dgm:spPr/>
    </dgm:pt>
    <dgm:pt modelId="{483FC9DB-9EE2-47B5-AD2A-F129D2305601}" type="pres">
      <dgm:prSet presAssocID="{5C44570F-A4A3-44BA-B479-DEB9422E808C}" presName="sibTrans" presStyleCnt="0"/>
      <dgm:spPr/>
    </dgm:pt>
    <dgm:pt modelId="{52BD077F-9A1D-413A-B014-7A2BC67116AC}" type="pres">
      <dgm:prSet presAssocID="{52C37FFD-573C-45AC-8930-DB3EE4ABACD5}" presName="node" presStyleLbl="node1" presStyleIdx="3" presStyleCnt="6">
        <dgm:presLayoutVars>
          <dgm:bulletEnabled val="1"/>
        </dgm:presLayoutVars>
      </dgm:prSet>
      <dgm:spPr/>
    </dgm:pt>
    <dgm:pt modelId="{98820C52-D028-4802-9B6F-9F9ACF947F14}" type="pres">
      <dgm:prSet presAssocID="{E72DB287-B95F-48B0-82AB-DD54F31B39AB}" presName="sibTrans" presStyleCnt="0"/>
      <dgm:spPr/>
    </dgm:pt>
    <dgm:pt modelId="{5CF2BC01-D081-46C2-9615-17E69E7B1816}" type="pres">
      <dgm:prSet presAssocID="{742CC197-7954-49A6-A6E3-D97C2E0C8781}" presName="node" presStyleLbl="node1" presStyleIdx="4" presStyleCnt="6">
        <dgm:presLayoutVars>
          <dgm:bulletEnabled val="1"/>
        </dgm:presLayoutVars>
      </dgm:prSet>
      <dgm:spPr/>
    </dgm:pt>
    <dgm:pt modelId="{C186FEFD-30F4-4BA6-9816-84A98E5BEC00}" type="pres">
      <dgm:prSet presAssocID="{01D2C31E-BB9B-43B9-B8B1-443A91E40AFF}" presName="sibTrans" presStyleCnt="0"/>
      <dgm:spPr/>
    </dgm:pt>
    <dgm:pt modelId="{63657E42-907B-4960-9604-125BDA9DCDF6}" type="pres">
      <dgm:prSet presAssocID="{B6240C75-4F2F-47D4-8393-8E5A948A8A07}" presName="node" presStyleLbl="node1" presStyleIdx="5" presStyleCnt="6">
        <dgm:presLayoutVars>
          <dgm:bulletEnabled val="1"/>
        </dgm:presLayoutVars>
      </dgm:prSet>
      <dgm:spPr/>
    </dgm:pt>
  </dgm:ptLst>
  <dgm:cxnLst>
    <dgm:cxn modelId="{68BDB21B-C62F-4725-B3B6-DDAC828753E6}" type="presOf" srcId="{88227506-ADAE-4DEF-8B0D-883D2B912913}" destId="{3F47448B-AA60-4381-B288-DB05DE51D75D}" srcOrd="0" destOrd="0" presId="urn:microsoft.com/office/officeart/2005/8/layout/default"/>
    <dgm:cxn modelId="{93876B21-9FAF-4C1C-B6D6-C2F47E8CF9B0}" srcId="{41A7F41A-3B9B-4C48-AB7B-7A81D13E9EE1}" destId="{FEF7ABD4-C9AD-4A49-9A3C-5D4713B40CC7}" srcOrd="0" destOrd="0" parTransId="{BDA9F050-C1B8-4ADF-9EB5-50600A30BB55}" sibTransId="{95FA4EA2-D809-467B-B5CF-047D775AA636}"/>
    <dgm:cxn modelId="{FB9AB538-702A-4E99-A8E5-726B0A3088BB}" type="presOf" srcId="{B6240C75-4F2F-47D4-8393-8E5A948A8A07}" destId="{63657E42-907B-4960-9604-125BDA9DCDF6}" srcOrd="0" destOrd="0" presId="urn:microsoft.com/office/officeart/2005/8/layout/default"/>
    <dgm:cxn modelId="{13D0926C-3B3D-42E8-A180-FC5B0B198F8D}" type="presOf" srcId="{742CC197-7954-49A6-A6E3-D97C2E0C8781}" destId="{5CF2BC01-D081-46C2-9615-17E69E7B1816}" srcOrd="0" destOrd="0" presId="urn:microsoft.com/office/officeart/2005/8/layout/default"/>
    <dgm:cxn modelId="{0C769C6C-6C14-4A4E-86EF-F78F55A26815}" srcId="{41A7F41A-3B9B-4C48-AB7B-7A81D13E9EE1}" destId="{88227506-ADAE-4DEF-8B0D-883D2B912913}" srcOrd="2" destOrd="0" parTransId="{5348E27A-CA66-49D6-996B-B89721093EDC}" sibTransId="{5C44570F-A4A3-44BA-B479-DEB9422E808C}"/>
    <dgm:cxn modelId="{DB964050-39E0-41EE-8044-6D23005E5DE4}" srcId="{41A7F41A-3B9B-4C48-AB7B-7A81D13E9EE1}" destId="{8FEAAD07-B7FB-4BDA-A264-075C807B282E}" srcOrd="1" destOrd="0" parTransId="{F929B6F6-3C57-4CAE-90A5-149285F2881D}" sibTransId="{E4C171E0-239B-40F9-9AB8-9A8598EE372E}"/>
    <dgm:cxn modelId="{8FE6ED50-6523-4510-9490-18921ABE2B26}" srcId="{41A7F41A-3B9B-4C48-AB7B-7A81D13E9EE1}" destId="{52C37FFD-573C-45AC-8930-DB3EE4ABACD5}" srcOrd="3" destOrd="0" parTransId="{28681D38-0752-43D6-A3E6-711295FC1989}" sibTransId="{E72DB287-B95F-48B0-82AB-DD54F31B39AB}"/>
    <dgm:cxn modelId="{BCCD5E77-40A0-4AB6-924E-5B213C8EEB26}" type="presOf" srcId="{52C37FFD-573C-45AC-8930-DB3EE4ABACD5}" destId="{52BD077F-9A1D-413A-B014-7A2BC67116AC}" srcOrd="0" destOrd="0" presId="urn:microsoft.com/office/officeart/2005/8/layout/default"/>
    <dgm:cxn modelId="{CC613185-6799-4F8C-9549-FF1B7296F766}" type="presOf" srcId="{8FEAAD07-B7FB-4BDA-A264-075C807B282E}" destId="{A0573794-EC06-4513-B280-D3C377C3ECC0}" srcOrd="0" destOrd="0" presId="urn:microsoft.com/office/officeart/2005/8/layout/default"/>
    <dgm:cxn modelId="{62A35390-6CDF-42B4-944D-1547C3FA1571}" type="presOf" srcId="{41A7F41A-3B9B-4C48-AB7B-7A81D13E9EE1}" destId="{8B4FB8EF-C1AC-499A-AA79-B2ADE471A17E}" srcOrd="0" destOrd="0" presId="urn:microsoft.com/office/officeart/2005/8/layout/default"/>
    <dgm:cxn modelId="{E023DDAF-4966-43DE-9EA6-2D302EF0B594}" type="presOf" srcId="{FEF7ABD4-C9AD-4A49-9A3C-5D4713B40CC7}" destId="{08060E4F-857D-4189-9A87-461A65D8FB2A}" srcOrd="0" destOrd="0" presId="urn:microsoft.com/office/officeart/2005/8/layout/default"/>
    <dgm:cxn modelId="{CC08FDE3-DEB1-4106-AEE6-B01ECDCFED00}" srcId="{41A7F41A-3B9B-4C48-AB7B-7A81D13E9EE1}" destId="{742CC197-7954-49A6-A6E3-D97C2E0C8781}" srcOrd="4" destOrd="0" parTransId="{70B5A4CF-1420-4617-8512-6744BFA02C40}" sibTransId="{01D2C31E-BB9B-43B9-B8B1-443A91E40AFF}"/>
    <dgm:cxn modelId="{59D649F4-2EA9-46E5-9FE9-91C73E5089D9}" srcId="{41A7F41A-3B9B-4C48-AB7B-7A81D13E9EE1}" destId="{B6240C75-4F2F-47D4-8393-8E5A948A8A07}" srcOrd="5" destOrd="0" parTransId="{2BDE3CFF-3528-46B8-93F5-9A7D4CB9CE2C}" sibTransId="{B93BBB0E-2837-4556-B888-AC8FE6A5D939}"/>
    <dgm:cxn modelId="{EABBC93E-A3C5-4A90-8AAB-CE7C463F9572}" type="presParOf" srcId="{8B4FB8EF-C1AC-499A-AA79-B2ADE471A17E}" destId="{08060E4F-857D-4189-9A87-461A65D8FB2A}" srcOrd="0" destOrd="0" presId="urn:microsoft.com/office/officeart/2005/8/layout/default"/>
    <dgm:cxn modelId="{ECEDC0AF-370A-4D17-B938-19B4D2844996}" type="presParOf" srcId="{8B4FB8EF-C1AC-499A-AA79-B2ADE471A17E}" destId="{63470862-0ACB-491E-90BD-666A8E1D4297}" srcOrd="1" destOrd="0" presId="urn:microsoft.com/office/officeart/2005/8/layout/default"/>
    <dgm:cxn modelId="{0CCC0CD5-0F46-410E-94E4-194467B8EFDB}" type="presParOf" srcId="{8B4FB8EF-C1AC-499A-AA79-B2ADE471A17E}" destId="{A0573794-EC06-4513-B280-D3C377C3ECC0}" srcOrd="2" destOrd="0" presId="urn:microsoft.com/office/officeart/2005/8/layout/default"/>
    <dgm:cxn modelId="{1FE3E644-4774-49C3-9D60-CE68AC68884D}" type="presParOf" srcId="{8B4FB8EF-C1AC-499A-AA79-B2ADE471A17E}" destId="{4E94AAA9-726E-41A3-8D46-24E41C44142B}" srcOrd="3" destOrd="0" presId="urn:microsoft.com/office/officeart/2005/8/layout/default"/>
    <dgm:cxn modelId="{7D12A9FB-44BA-49CA-931C-1C559271DE01}" type="presParOf" srcId="{8B4FB8EF-C1AC-499A-AA79-B2ADE471A17E}" destId="{3F47448B-AA60-4381-B288-DB05DE51D75D}" srcOrd="4" destOrd="0" presId="urn:microsoft.com/office/officeart/2005/8/layout/default"/>
    <dgm:cxn modelId="{19A41B53-3D23-4B6A-B501-4E4E3805639F}" type="presParOf" srcId="{8B4FB8EF-C1AC-499A-AA79-B2ADE471A17E}" destId="{483FC9DB-9EE2-47B5-AD2A-F129D2305601}" srcOrd="5" destOrd="0" presId="urn:microsoft.com/office/officeart/2005/8/layout/default"/>
    <dgm:cxn modelId="{C2CEB8C8-AB06-4953-8185-B993A4D9872C}" type="presParOf" srcId="{8B4FB8EF-C1AC-499A-AA79-B2ADE471A17E}" destId="{52BD077F-9A1D-413A-B014-7A2BC67116AC}" srcOrd="6" destOrd="0" presId="urn:microsoft.com/office/officeart/2005/8/layout/default"/>
    <dgm:cxn modelId="{910D935C-F41E-4E68-B49A-705819021ABE}" type="presParOf" srcId="{8B4FB8EF-C1AC-499A-AA79-B2ADE471A17E}" destId="{98820C52-D028-4802-9B6F-9F9ACF947F14}" srcOrd="7" destOrd="0" presId="urn:microsoft.com/office/officeart/2005/8/layout/default"/>
    <dgm:cxn modelId="{279FF544-E8DA-46E4-BCB2-31B7FE9BACA2}" type="presParOf" srcId="{8B4FB8EF-C1AC-499A-AA79-B2ADE471A17E}" destId="{5CF2BC01-D081-46C2-9615-17E69E7B1816}" srcOrd="8" destOrd="0" presId="urn:microsoft.com/office/officeart/2005/8/layout/default"/>
    <dgm:cxn modelId="{2DFE6BFC-FF67-46CF-A685-54E73059FDAA}" type="presParOf" srcId="{8B4FB8EF-C1AC-499A-AA79-B2ADE471A17E}" destId="{C186FEFD-30F4-4BA6-9816-84A98E5BEC00}" srcOrd="9" destOrd="0" presId="urn:microsoft.com/office/officeart/2005/8/layout/default"/>
    <dgm:cxn modelId="{A257A6E5-72D7-452E-8278-D32A3EC8C643}" type="presParOf" srcId="{8B4FB8EF-C1AC-499A-AA79-B2ADE471A17E}" destId="{63657E42-907B-4960-9604-125BDA9DCDF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67FAF9-F4AF-4B04-86B1-6EE76B3322A8}" type="doc">
      <dgm:prSet loTypeId="urn:microsoft.com/office/officeart/2005/8/layout/equation2" loCatId="relationship" qsTypeId="urn:microsoft.com/office/officeart/2005/8/quickstyle/3d2" qsCatId="3D" csTypeId="urn:microsoft.com/office/officeart/2005/8/colors/accent1_2" csCatId="accent1" phldr="1"/>
      <dgm:spPr/>
    </dgm:pt>
    <dgm:pt modelId="{A78F4E21-2624-4DFE-82A0-6EA93D4E4339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8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проведення</a:t>
          </a:r>
          <a:endParaRPr lang="ru-RU" sz="2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6BF68-40FD-4D3C-BC37-ED9F2FC2D240}" type="parTrans" cxnId="{2F732479-7B4B-4B05-8490-FF6D897F0FB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DA9CFA-7EFC-4CCA-A449-622860535EE2}" type="sibTrans" cxnId="{2F732479-7B4B-4B05-8490-FF6D897F0FBF}">
      <dgm:prSet/>
      <dgm:spPr>
        <a:solidFill>
          <a:srgbClr val="CADCEE"/>
        </a:solidFill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8D8CC-288B-44EC-B291-0A8FEB2F603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Експертиза проводиться експертом за зверненням сторони кримінального провадження або за дорученням слідчого судді чи суду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106ACF-BEB3-4436-8A77-2B06B0ACAB29}" type="parTrans" cxnId="{99258FEB-15D9-444B-89E7-FD0B7CA4664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E6F641-B4CB-42E6-9AB6-7032C4B93D76}" type="sibTrans" cxnId="{99258FEB-15D9-444B-89E7-FD0B7CA4664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B7ED6E-F310-4921-9066-BF42101E69B9}" type="pres">
      <dgm:prSet presAssocID="{0C67FAF9-F4AF-4B04-86B1-6EE76B3322A8}" presName="Name0" presStyleCnt="0">
        <dgm:presLayoutVars>
          <dgm:dir/>
          <dgm:resizeHandles val="exact"/>
        </dgm:presLayoutVars>
      </dgm:prSet>
      <dgm:spPr/>
    </dgm:pt>
    <dgm:pt modelId="{212F5215-A6F6-4206-9162-6BD68CCDC81A}" type="pres">
      <dgm:prSet presAssocID="{0C67FAF9-F4AF-4B04-86B1-6EE76B3322A8}" presName="vNodes" presStyleCnt="0"/>
      <dgm:spPr/>
    </dgm:pt>
    <dgm:pt modelId="{58E16BD7-13B0-4A0F-A0E3-C0578FCFD364}" type="pres">
      <dgm:prSet presAssocID="{A78F4E21-2624-4DFE-82A0-6EA93D4E4339}" presName="node" presStyleLbl="node1" presStyleIdx="0" presStyleCnt="2" custScaleX="68710" custScaleY="68619" custLinFactNeighborY="-1045">
        <dgm:presLayoutVars>
          <dgm:bulletEnabled val="1"/>
        </dgm:presLayoutVars>
      </dgm:prSet>
      <dgm:spPr/>
    </dgm:pt>
    <dgm:pt modelId="{828E1B13-A9E6-4826-8347-7058F42DA401}" type="pres">
      <dgm:prSet presAssocID="{0C67FAF9-F4AF-4B04-86B1-6EE76B3322A8}" presName="sibTransLast" presStyleLbl="sibTrans2D1" presStyleIdx="0" presStyleCnt="1" custLinFactNeighborX="0" custLinFactNeighborY="2538"/>
      <dgm:spPr/>
    </dgm:pt>
    <dgm:pt modelId="{BF15FFD1-66E1-4844-A8D2-B377B9764F83}" type="pres">
      <dgm:prSet presAssocID="{0C67FAF9-F4AF-4B04-86B1-6EE76B3322A8}" presName="connectorText" presStyleLbl="sibTrans2D1" presStyleIdx="0" presStyleCnt="1"/>
      <dgm:spPr/>
    </dgm:pt>
    <dgm:pt modelId="{09FEADDE-BB4B-43D3-BBCC-32699217C2F1}" type="pres">
      <dgm:prSet presAssocID="{0C67FAF9-F4AF-4B04-86B1-6EE76B3322A8}" presName="lastNode" presStyleLbl="node1" presStyleIdx="1" presStyleCnt="2" custLinFactNeighborY="-992">
        <dgm:presLayoutVars>
          <dgm:bulletEnabled val="1"/>
        </dgm:presLayoutVars>
      </dgm:prSet>
      <dgm:spPr/>
    </dgm:pt>
  </dgm:ptLst>
  <dgm:cxnLst>
    <dgm:cxn modelId="{42F79713-686B-40B7-9D84-C55E6DFE6016}" type="presOf" srcId="{A78F4E21-2624-4DFE-82A0-6EA93D4E4339}" destId="{58E16BD7-13B0-4A0F-A0E3-C0578FCFD364}" srcOrd="0" destOrd="0" presId="urn:microsoft.com/office/officeart/2005/8/layout/equation2"/>
    <dgm:cxn modelId="{6A447417-0547-4C55-9E10-927A609699D2}" type="presOf" srcId="{C268D8CC-288B-44EC-B291-0A8FEB2F603B}" destId="{09FEADDE-BB4B-43D3-BBCC-32699217C2F1}" srcOrd="0" destOrd="0" presId="urn:microsoft.com/office/officeart/2005/8/layout/equation2"/>
    <dgm:cxn modelId="{E30A765F-6745-40A4-816A-015A783CEFDB}" type="presOf" srcId="{E2DA9CFA-7EFC-4CCA-A449-622860535EE2}" destId="{828E1B13-A9E6-4826-8347-7058F42DA401}" srcOrd="0" destOrd="0" presId="urn:microsoft.com/office/officeart/2005/8/layout/equation2"/>
    <dgm:cxn modelId="{803D734B-FCBA-4CD2-8C05-FB6AA35FB1E1}" type="presOf" srcId="{0C67FAF9-F4AF-4B04-86B1-6EE76B3322A8}" destId="{F8B7ED6E-F310-4921-9066-BF42101E69B9}" srcOrd="0" destOrd="0" presId="urn:microsoft.com/office/officeart/2005/8/layout/equation2"/>
    <dgm:cxn modelId="{2F732479-7B4B-4B05-8490-FF6D897F0FBF}" srcId="{0C67FAF9-F4AF-4B04-86B1-6EE76B3322A8}" destId="{A78F4E21-2624-4DFE-82A0-6EA93D4E4339}" srcOrd="0" destOrd="0" parTransId="{F8F6BF68-40FD-4D3C-BC37-ED9F2FC2D240}" sibTransId="{E2DA9CFA-7EFC-4CCA-A449-622860535EE2}"/>
    <dgm:cxn modelId="{35AF7FA8-B214-487B-9860-C152DF879A16}" type="presOf" srcId="{E2DA9CFA-7EFC-4CCA-A449-622860535EE2}" destId="{BF15FFD1-66E1-4844-A8D2-B377B9764F83}" srcOrd="1" destOrd="0" presId="urn:microsoft.com/office/officeart/2005/8/layout/equation2"/>
    <dgm:cxn modelId="{99258FEB-15D9-444B-89E7-FD0B7CA4664E}" srcId="{0C67FAF9-F4AF-4B04-86B1-6EE76B3322A8}" destId="{C268D8CC-288B-44EC-B291-0A8FEB2F603B}" srcOrd="1" destOrd="0" parTransId="{B4106ACF-BEB3-4436-8A77-2B06B0ACAB29}" sibTransId="{24E6F641-B4CB-42E6-9AB6-7032C4B93D76}"/>
    <dgm:cxn modelId="{A05B1AF3-7EB9-4928-836E-6EFD1F81BA54}" type="presParOf" srcId="{F8B7ED6E-F310-4921-9066-BF42101E69B9}" destId="{212F5215-A6F6-4206-9162-6BD68CCDC81A}" srcOrd="0" destOrd="0" presId="urn:microsoft.com/office/officeart/2005/8/layout/equation2"/>
    <dgm:cxn modelId="{D106E66C-CE53-4560-891B-6C4D6DAF94F7}" type="presParOf" srcId="{212F5215-A6F6-4206-9162-6BD68CCDC81A}" destId="{58E16BD7-13B0-4A0F-A0E3-C0578FCFD364}" srcOrd="0" destOrd="0" presId="urn:microsoft.com/office/officeart/2005/8/layout/equation2"/>
    <dgm:cxn modelId="{563C00CB-E081-437B-A7D1-7F322E8878BE}" type="presParOf" srcId="{F8B7ED6E-F310-4921-9066-BF42101E69B9}" destId="{828E1B13-A9E6-4826-8347-7058F42DA401}" srcOrd="1" destOrd="0" presId="urn:microsoft.com/office/officeart/2005/8/layout/equation2"/>
    <dgm:cxn modelId="{4B3A57DB-5562-49E3-BD54-2B6AF48159A9}" type="presParOf" srcId="{828E1B13-A9E6-4826-8347-7058F42DA401}" destId="{BF15FFD1-66E1-4844-A8D2-B377B9764F83}" srcOrd="0" destOrd="0" presId="urn:microsoft.com/office/officeart/2005/8/layout/equation2"/>
    <dgm:cxn modelId="{983ED5AD-B49A-4163-9271-1975F5815863}" type="presParOf" srcId="{F8B7ED6E-F310-4921-9066-BF42101E69B9}" destId="{09FEADDE-BB4B-43D3-BBCC-32699217C2F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42940F-EC71-4799-883F-711500B83306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616194-7339-418C-81F4-5D90D8B30342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допускається проведення експертизи для з'ясування питань права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525521-9DA2-456E-8DC8-E5F3F47E4D74}" type="parTrans" cxnId="{06695922-E6CA-415E-A551-74C59F0A0D22}">
      <dgm:prSet/>
      <dgm:spPr/>
      <dgm:t>
        <a:bodyPr/>
        <a:lstStyle/>
        <a:p>
          <a:endParaRPr lang="ru-RU"/>
        </a:p>
      </dgm:t>
    </dgm:pt>
    <dgm:pt modelId="{021A5C04-F5DC-494D-8F20-CEDC59A599C1}" type="sibTrans" cxnId="{06695922-E6CA-415E-A551-74C59F0A0D22}">
      <dgm:prSet/>
      <dgm:spPr/>
      <dgm:t>
        <a:bodyPr/>
        <a:lstStyle/>
        <a:p>
          <a:endParaRPr lang="ru-RU"/>
        </a:p>
      </dgm:t>
    </dgm:pt>
    <dgm:pt modelId="{BF2DD9E5-7003-47E5-8979-47C09F9AF457}" type="pres">
      <dgm:prSet presAssocID="{D742940F-EC71-4799-883F-711500B83306}" presName="diagram" presStyleCnt="0">
        <dgm:presLayoutVars>
          <dgm:dir/>
          <dgm:resizeHandles val="exact"/>
        </dgm:presLayoutVars>
      </dgm:prSet>
      <dgm:spPr/>
    </dgm:pt>
    <dgm:pt modelId="{A08164BA-26C4-4972-B7A9-D0C0A7E76F04}" type="pres">
      <dgm:prSet presAssocID="{47616194-7339-418C-81F4-5D90D8B30342}" presName="node" presStyleLbl="node1" presStyleIdx="0" presStyleCnt="1" custScaleX="127168" custScaleY="39086" custLinFactNeighborY="430">
        <dgm:presLayoutVars>
          <dgm:bulletEnabled val="1"/>
        </dgm:presLayoutVars>
      </dgm:prSet>
      <dgm:spPr/>
    </dgm:pt>
  </dgm:ptLst>
  <dgm:cxnLst>
    <dgm:cxn modelId="{A2CC8B07-F07C-40BE-A40B-129AC6B220C7}" type="presOf" srcId="{47616194-7339-418C-81F4-5D90D8B30342}" destId="{A08164BA-26C4-4972-B7A9-D0C0A7E76F04}" srcOrd="0" destOrd="0" presId="urn:microsoft.com/office/officeart/2005/8/layout/default"/>
    <dgm:cxn modelId="{06695922-E6CA-415E-A551-74C59F0A0D22}" srcId="{D742940F-EC71-4799-883F-711500B83306}" destId="{47616194-7339-418C-81F4-5D90D8B30342}" srcOrd="0" destOrd="0" parTransId="{E3525521-9DA2-456E-8DC8-E5F3F47E4D74}" sibTransId="{021A5C04-F5DC-494D-8F20-CEDC59A599C1}"/>
    <dgm:cxn modelId="{61FBAE84-8C27-4AA8-BD0B-5EA30236A3E6}" type="presOf" srcId="{D742940F-EC71-4799-883F-711500B83306}" destId="{BF2DD9E5-7003-47E5-8979-47C09F9AF457}" srcOrd="0" destOrd="0" presId="urn:microsoft.com/office/officeart/2005/8/layout/default"/>
    <dgm:cxn modelId="{DC7F279D-5E0C-4367-A9B7-05D19E295D5C}" type="presParOf" srcId="{BF2DD9E5-7003-47E5-8979-47C09F9AF457}" destId="{A08164BA-26C4-4972-B7A9-D0C0A7E76F0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758728-C7A7-4629-B350-AF06F730ACFB}" type="doc">
      <dgm:prSet loTypeId="urn:microsoft.com/office/officeart/2005/8/layout/lProcess1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8603649-FD44-43FD-9A23-FDB44BFFC33E}">
      <dgm:prSet phldrT="[Текст]"/>
      <dgm:spPr>
        <a:gradFill rotWithShape="0">
          <a:gsLst>
            <a:gs pos="0">
              <a:schemeClr val="bg1"/>
            </a:gs>
            <a:gs pos="100000">
              <a:srgbClr val="CADCEE"/>
            </a:gs>
          </a:gsLst>
          <a:lin ang="5400000" scaled="1"/>
        </a:gra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Процесуальне джерело доказів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C65C0B-CD45-4D9F-A3FD-700D5B23AA4F}" type="parTrans" cxnId="{19109340-D3E2-421D-ADF0-D9E797A4AC0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DAC8D8-9AB5-4F93-985A-D2F9DB1CCF42}" type="sibTrans" cxnId="{19109340-D3E2-421D-ADF0-D9E797A4AC0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A3229-0627-4633-85A3-7D1AFED16B4A}">
      <dgm:prSet/>
      <dgm:spPr>
        <a:solidFill>
          <a:srgbClr val="CADCEE">
            <a:alpha val="90000"/>
          </a:srgbClr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Висновок експерта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– це докладний опис проведених експертом досліджень та зроблені за їх результатами висновки, обґрунтовані відповіді на запитання, поставлені особою, яка залучила експерта, або слідчим суддею чи судом, що доручив проведення експертизи (ч. 1 ст. 101 КПК)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3067A6-293E-4219-8135-372203DCCEEF}" type="parTrans" cxnId="{4AEB54B9-6570-4708-92F5-CAEA9C73CC8B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95C309-C133-424D-A867-B32185E12FB9}" type="sibTrans" cxnId="{4AEB54B9-6570-4708-92F5-CAEA9C73CC8B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02DC40-6035-402F-87AB-756BF06D0B70}" type="pres">
      <dgm:prSet presAssocID="{B9758728-C7A7-4629-B350-AF06F730ACFB}" presName="Name0" presStyleCnt="0">
        <dgm:presLayoutVars>
          <dgm:dir/>
          <dgm:animLvl val="lvl"/>
          <dgm:resizeHandles val="exact"/>
        </dgm:presLayoutVars>
      </dgm:prSet>
      <dgm:spPr/>
    </dgm:pt>
    <dgm:pt modelId="{1091E247-02CF-42A3-9F62-03EDD5C02F9A}" type="pres">
      <dgm:prSet presAssocID="{08603649-FD44-43FD-9A23-FDB44BFFC33E}" presName="vertFlow" presStyleCnt="0"/>
      <dgm:spPr/>
    </dgm:pt>
    <dgm:pt modelId="{8A8D9D29-C061-4236-BE47-A5E94A674630}" type="pres">
      <dgm:prSet presAssocID="{08603649-FD44-43FD-9A23-FDB44BFFC33E}" presName="header" presStyleLbl="node1" presStyleIdx="0" presStyleCnt="1" custScaleX="53277" custScaleY="80875" custLinFactNeighborX="-285" custLinFactNeighborY="-44095"/>
      <dgm:spPr/>
    </dgm:pt>
    <dgm:pt modelId="{62CF67C7-65F9-4644-864E-A667B9F6693E}" type="pres">
      <dgm:prSet presAssocID="{1C3067A6-293E-4219-8135-372203DCCEEF}" presName="parTrans" presStyleLbl="sibTrans2D1" presStyleIdx="0" presStyleCnt="1"/>
      <dgm:spPr/>
    </dgm:pt>
    <dgm:pt modelId="{BBCF0E34-704D-498D-9876-2B156F05A563}" type="pres">
      <dgm:prSet presAssocID="{326A3229-0627-4633-85A3-7D1AFED16B4A}" presName="child" presStyleLbl="alignAccFollowNode1" presStyleIdx="0" presStyleCnt="1">
        <dgm:presLayoutVars>
          <dgm:chMax val="0"/>
          <dgm:bulletEnabled val="1"/>
        </dgm:presLayoutVars>
      </dgm:prSet>
      <dgm:spPr/>
    </dgm:pt>
  </dgm:ptLst>
  <dgm:cxnLst>
    <dgm:cxn modelId="{60710D10-FF07-4932-AAEC-A4C1F7F9A717}" type="presOf" srcId="{08603649-FD44-43FD-9A23-FDB44BFFC33E}" destId="{8A8D9D29-C061-4236-BE47-A5E94A674630}" srcOrd="0" destOrd="0" presId="urn:microsoft.com/office/officeart/2005/8/layout/lProcess1"/>
    <dgm:cxn modelId="{9626DB23-7F2C-4397-8F32-12A06CCBE62C}" type="presOf" srcId="{1C3067A6-293E-4219-8135-372203DCCEEF}" destId="{62CF67C7-65F9-4644-864E-A667B9F6693E}" srcOrd="0" destOrd="0" presId="urn:microsoft.com/office/officeart/2005/8/layout/lProcess1"/>
    <dgm:cxn modelId="{C7AA5127-934E-43C8-9B32-44F12C648D36}" type="presOf" srcId="{326A3229-0627-4633-85A3-7D1AFED16B4A}" destId="{BBCF0E34-704D-498D-9876-2B156F05A563}" srcOrd="0" destOrd="0" presId="urn:microsoft.com/office/officeart/2005/8/layout/lProcess1"/>
    <dgm:cxn modelId="{19109340-D3E2-421D-ADF0-D9E797A4AC08}" srcId="{B9758728-C7A7-4629-B350-AF06F730ACFB}" destId="{08603649-FD44-43FD-9A23-FDB44BFFC33E}" srcOrd="0" destOrd="0" parTransId="{94C65C0B-CD45-4D9F-A3FD-700D5B23AA4F}" sibTransId="{C5DAC8D8-9AB5-4F93-985A-D2F9DB1CCF42}"/>
    <dgm:cxn modelId="{4AEB54B9-6570-4708-92F5-CAEA9C73CC8B}" srcId="{08603649-FD44-43FD-9A23-FDB44BFFC33E}" destId="{326A3229-0627-4633-85A3-7D1AFED16B4A}" srcOrd="0" destOrd="0" parTransId="{1C3067A6-293E-4219-8135-372203DCCEEF}" sibTransId="{A795C309-C133-424D-A867-B32185E12FB9}"/>
    <dgm:cxn modelId="{C590C6F3-C0DA-4076-A441-A79E344CE819}" type="presOf" srcId="{B9758728-C7A7-4629-B350-AF06F730ACFB}" destId="{F502DC40-6035-402F-87AB-756BF06D0B70}" srcOrd="0" destOrd="0" presId="urn:microsoft.com/office/officeart/2005/8/layout/lProcess1"/>
    <dgm:cxn modelId="{1CF2727B-01E4-41CE-B4A6-9D4FEFBD4592}" type="presParOf" srcId="{F502DC40-6035-402F-87AB-756BF06D0B70}" destId="{1091E247-02CF-42A3-9F62-03EDD5C02F9A}" srcOrd="0" destOrd="0" presId="urn:microsoft.com/office/officeart/2005/8/layout/lProcess1"/>
    <dgm:cxn modelId="{DAE80830-77AC-498A-B67D-DBFAF807B9CE}" type="presParOf" srcId="{1091E247-02CF-42A3-9F62-03EDD5C02F9A}" destId="{8A8D9D29-C061-4236-BE47-A5E94A674630}" srcOrd="0" destOrd="0" presId="urn:microsoft.com/office/officeart/2005/8/layout/lProcess1"/>
    <dgm:cxn modelId="{27109B19-1941-49BE-BB94-D26F80B153C7}" type="presParOf" srcId="{1091E247-02CF-42A3-9F62-03EDD5C02F9A}" destId="{62CF67C7-65F9-4644-864E-A667B9F6693E}" srcOrd="1" destOrd="0" presId="urn:microsoft.com/office/officeart/2005/8/layout/lProcess1"/>
    <dgm:cxn modelId="{2DAB9DD3-587C-4FD5-A875-F422C3CE8741}" type="presParOf" srcId="{1091E247-02CF-42A3-9F62-03EDD5C02F9A}" destId="{BBCF0E34-704D-498D-9876-2B156F05A563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11522A-4757-4C85-A56A-26D96F7B4E2C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303FA0-D295-4D7F-89E3-7FC4A8F75E3D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Криміналістична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24BF97-23C1-4731-AB17-3D4BD5931C85}" type="parTrans" cxnId="{3863FBB5-C8DA-418D-BFFF-2B337AA50FA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4FB8D0-8912-4B80-8BD0-843E4485A6FE}" type="sibTrans" cxnId="{3863FBB5-C8DA-418D-BFFF-2B337AA50FA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870235-DF3D-4D8F-8EDD-94FDA655FEF0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Інженерно-технічна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9A01CC-6D30-4F58-9377-BA89E8C8A827}" type="parTrans" cxnId="{F622454B-2A11-4C18-8719-FDC7A6DF1ECA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F2DC4A-C3CD-4955-807D-7FCDF9A03E0F}" type="sibTrans" cxnId="{F622454B-2A11-4C18-8719-FDC7A6DF1ECA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A3C795-A5B4-4678-9BFC-4EF47895D6A2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31199D-58B0-4DCD-B684-853A23BFCABA}" type="parTrans" cxnId="{88BD399D-27A8-4666-B751-C6AD28F16DE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2B2E68-D156-4D65-828A-8F972B85339D}" type="sibTrans" cxnId="{88BD399D-27A8-4666-B751-C6AD28F16DE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374D01-7B89-48B9-ACE3-4CEAB60F7F1A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Товарознавча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F24561-A94A-4F5A-8D2E-F033D670DF20}" type="parTrans" cxnId="{B2D0D2D8-5578-4804-8750-D20CE12547B6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D6B463-C20B-42E7-B5A7-E54B9E6662ED}" type="sibTrans" cxnId="{B2D0D2D8-5578-4804-8750-D20CE12547B6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C4653-1C6E-403A-B58A-72E648A40C81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Експертиза у сфері інтелектуальної власності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4A28DA-D508-4F5B-AC1D-D7D7C2729ACC}" type="parTrans" cxnId="{F285D7D5-4D08-4890-ACF9-835CBF5EAF8C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4DE4DF-494C-4EC0-B52F-A241D1F1E3FE}" type="sibTrans" cxnId="{F285D7D5-4D08-4890-ACF9-835CBF5EAF8C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ABD54F-113D-4C4E-90C1-00EA41CE2F64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Психологічна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C7684-1F1F-44C2-B72C-B6874B090469}" type="parTrans" cxnId="{6DBF6C41-6ABA-486D-83E1-EC31BC4B4CA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9AC038-DB81-4AB3-8797-BFA82C5CC081}" type="sibTrans" cxnId="{6DBF6C41-6ABA-486D-83E1-EC31BC4B4CA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939B1-5ED3-42E4-9B11-E198B09B45FA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Мистецтвознавча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196308-8288-4878-B108-26C6E0E19756}" type="parTrans" cxnId="{6464CBA3-C832-4269-8257-5EB80142EDB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5E33D4-FEB1-45AD-8D82-2A4D02E4ECD3}" type="sibTrans" cxnId="{6464CBA3-C832-4269-8257-5EB80142EDB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2F5E02-E752-4C4F-A5E5-82D64D8E3481}">
      <dgm:prSet/>
      <dgm:spPr>
        <a:solidFill>
          <a:srgbClr val="CADCEE"/>
        </a:solidFill>
      </dgm:spPr>
      <dgm:t>
        <a:bodyPr/>
        <a:lstStyle/>
        <a:p>
          <a:r>
            <a:rPr lang="uk-UA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Екологічна</a:t>
          </a:r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AD3757-2CE2-44A3-84A6-AC1E346691C4}" type="parTrans" cxnId="{3BD48E7F-CE42-4A1C-B4A9-D1AB49C70AF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419DC6-9CB7-4533-AACF-BCBE52EB2140}" type="sibTrans" cxnId="{3BD48E7F-CE42-4A1C-B4A9-D1AB49C70AF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F2B292-5743-4003-A111-D63921F4F30C}">
      <dgm:prSet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Інші види експертиз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11CF89-79B8-440B-971B-8C719430A808}" type="parTrans" cxnId="{4468AC36-D341-44D1-8ECC-D16D7D4ECAB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62880-8B5E-439A-BC18-0781344CC8DE}" type="sibTrans" cxnId="{4468AC36-D341-44D1-8ECC-D16D7D4ECAB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8BFDD1-9374-4976-A5CF-622D0D21A444}" type="pres">
      <dgm:prSet presAssocID="{8511522A-4757-4C85-A56A-26D96F7B4E2C}" presName="diagram" presStyleCnt="0">
        <dgm:presLayoutVars>
          <dgm:dir/>
          <dgm:resizeHandles val="exact"/>
        </dgm:presLayoutVars>
      </dgm:prSet>
      <dgm:spPr/>
    </dgm:pt>
    <dgm:pt modelId="{75B5CCEE-A242-46CB-A118-33A41BF946EA}" type="pres">
      <dgm:prSet presAssocID="{FE303FA0-D295-4D7F-89E3-7FC4A8F75E3D}" presName="node" presStyleLbl="node1" presStyleIdx="0" presStyleCnt="9">
        <dgm:presLayoutVars>
          <dgm:bulletEnabled val="1"/>
        </dgm:presLayoutVars>
      </dgm:prSet>
      <dgm:spPr/>
    </dgm:pt>
    <dgm:pt modelId="{42EC0F79-28DC-40B5-B99E-B9D18228A8DC}" type="pres">
      <dgm:prSet presAssocID="{844FB8D0-8912-4B80-8BD0-843E4485A6FE}" presName="sibTrans" presStyleCnt="0"/>
      <dgm:spPr/>
    </dgm:pt>
    <dgm:pt modelId="{85E21ECA-726D-48A8-922C-13B97BC392F1}" type="pres">
      <dgm:prSet presAssocID="{DE870235-DF3D-4D8F-8EDD-94FDA655FEF0}" presName="node" presStyleLbl="node1" presStyleIdx="1" presStyleCnt="9">
        <dgm:presLayoutVars>
          <dgm:bulletEnabled val="1"/>
        </dgm:presLayoutVars>
      </dgm:prSet>
      <dgm:spPr/>
    </dgm:pt>
    <dgm:pt modelId="{1C14E53C-0964-49DD-93DF-A7CB2FE55A11}" type="pres">
      <dgm:prSet presAssocID="{BDF2DC4A-C3CD-4955-807D-7FCDF9A03E0F}" presName="sibTrans" presStyleCnt="0"/>
      <dgm:spPr/>
    </dgm:pt>
    <dgm:pt modelId="{FADCE7AF-8AFA-4981-9A18-B7F11603F119}" type="pres">
      <dgm:prSet presAssocID="{B9A3C795-A5B4-4678-9BFC-4EF47895D6A2}" presName="node" presStyleLbl="node1" presStyleIdx="2" presStyleCnt="9">
        <dgm:presLayoutVars>
          <dgm:bulletEnabled val="1"/>
        </dgm:presLayoutVars>
      </dgm:prSet>
      <dgm:spPr/>
    </dgm:pt>
    <dgm:pt modelId="{CA92564D-0CBF-4C04-A9C3-7BFF46F37216}" type="pres">
      <dgm:prSet presAssocID="{A62B2E68-D156-4D65-828A-8F972B85339D}" presName="sibTrans" presStyleCnt="0"/>
      <dgm:spPr/>
    </dgm:pt>
    <dgm:pt modelId="{629F5D90-DF0C-4B3E-B5A8-A178CEFB8F6E}" type="pres">
      <dgm:prSet presAssocID="{90374D01-7B89-48B9-ACE3-4CEAB60F7F1A}" presName="node" presStyleLbl="node1" presStyleIdx="3" presStyleCnt="9">
        <dgm:presLayoutVars>
          <dgm:bulletEnabled val="1"/>
        </dgm:presLayoutVars>
      </dgm:prSet>
      <dgm:spPr/>
    </dgm:pt>
    <dgm:pt modelId="{868116C4-6609-4E28-98F5-2955FC66551B}" type="pres">
      <dgm:prSet presAssocID="{5DD6B463-C20B-42E7-B5A7-E54B9E6662ED}" presName="sibTrans" presStyleCnt="0"/>
      <dgm:spPr/>
    </dgm:pt>
    <dgm:pt modelId="{BC4BD024-67B4-4E17-88BB-DDC6B4D94F73}" type="pres">
      <dgm:prSet presAssocID="{90BC4653-1C6E-403A-B58A-72E648A40C81}" presName="node" presStyleLbl="node1" presStyleIdx="4" presStyleCnt="9">
        <dgm:presLayoutVars>
          <dgm:bulletEnabled val="1"/>
        </dgm:presLayoutVars>
      </dgm:prSet>
      <dgm:spPr/>
    </dgm:pt>
    <dgm:pt modelId="{CCA45BC7-2C88-4E3C-8B5C-00339083A9C1}" type="pres">
      <dgm:prSet presAssocID="{E34DE4DF-494C-4EC0-B52F-A241D1F1E3FE}" presName="sibTrans" presStyleCnt="0"/>
      <dgm:spPr/>
    </dgm:pt>
    <dgm:pt modelId="{53AC0A78-70BB-4FE9-8335-F73B0AB25A68}" type="pres">
      <dgm:prSet presAssocID="{4AABD54F-113D-4C4E-90C1-00EA41CE2F64}" presName="node" presStyleLbl="node1" presStyleIdx="5" presStyleCnt="9">
        <dgm:presLayoutVars>
          <dgm:bulletEnabled val="1"/>
        </dgm:presLayoutVars>
      </dgm:prSet>
      <dgm:spPr/>
    </dgm:pt>
    <dgm:pt modelId="{1973D174-FA5C-45ED-A9D6-DBE6B0F06F2B}" type="pres">
      <dgm:prSet presAssocID="{BE9AC038-DB81-4AB3-8797-BFA82C5CC081}" presName="sibTrans" presStyleCnt="0"/>
      <dgm:spPr/>
    </dgm:pt>
    <dgm:pt modelId="{28AF1A91-92EA-452A-900D-46BD1F42AD76}" type="pres">
      <dgm:prSet presAssocID="{796939B1-5ED3-42E4-9B11-E198B09B45FA}" presName="node" presStyleLbl="node1" presStyleIdx="6" presStyleCnt="9">
        <dgm:presLayoutVars>
          <dgm:bulletEnabled val="1"/>
        </dgm:presLayoutVars>
      </dgm:prSet>
      <dgm:spPr/>
    </dgm:pt>
    <dgm:pt modelId="{4AC344F8-888E-4685-974E-29C36401804C}" type="pres">
      <dgm:prSet presAssocID="{755E33D4-FEB1-45AD-8D82-2A4D02E4ECD3}" presName="sibTrans" presStyleCnt="0"/>
      <dgm:spPr/>
    </dgm:pt>
    <dgm:pt modelId="{9369EF99-6AF3-4C47-96A7-FC47AFEAF49F}" type="pres">
      <dgm:prSet presAssocID="{F12F5E02-E752-4C4F-A5E5-82D64D8E3481}" presName="node" presStyleLbl="node1" presStyleIdx="7" presStyleCnt="9">
        <dgm:presLayoutVars>
          <dgm:bulletEnabled val="1"/>
        </dgm:presLayoutVars>
      </dgm:prSet>
      <dgm:spPr/>
    </dgm:pt>
    <dgm:pt modelId="{DA04AF8A-749F-4510-9488-11072D40765C}" type="pres">
      <dgm:prSet presAssocID="{58419DC6-9CB7-4533-AACF-BCBE52EB2140}" presName="sibTrans" presStyleCnt="0"/>
      <dgm:spPr/>
    </dgm:pt>
    <dgm:pt modelId="{98E1D71F-61A4-47F2-B924-985A60243CB5}" type="pres">
      <dgm:prSet presAssocID="{7CF2B292-5743-4003-A111-D63921F4F30C}" presName="node" presStyleLbl="node1" presStyleIdx="8" presStyleCnt="9">
        <dgm:presLayoutVars>
          <dgm:bulletEnabled val="1"/>
        </dgm:presLayoutVars>
      </dgm:prSet>
      <dgm:spPr/>
    </dgm:pt>
  </dgm:ptLst>
  <dgm:cxnLst>
    <dgm:cxn modelId="{6228E61F-515F-4538-ABD3-0E576E40A8E3}" type="presOf" srcId="{90374D01-7B89-48B9-ACE3-4CEAB60F7F1A}" destId="{629F5D90-DF0C-4B3E-B5A8-A178CEFB8F6E}" srcOrd="0" destOrd="0" presId="urn:microsoft.com/office/officeart/2005/8/layout/default"/>
    <dgm:cxn modelId="{4468AC36-D341-44D1-8ECC-D16D7D4ECAB0}" srcId="{8511522A-4757-4C85-A56A-26D96F7B4E2C}" destId="{7CF2B292-5743-4003-A111-D63921F4F30C}" srcOrd="8" destOrd="0" parTransId="{9311CF89-79B8-440B-971B-8C719430A808}" sibTransId="{E4462880-8B5E-439A-BC18-0781344CC8DE}"/>
    <dgm:cxn modelId="{F1B6B45D-24B2-4AC9-82EB-DCC05328F391}" type="presOf" srcId="{FE303FA0-D295-4D7F-89E3-7FC4A8F75E3D}" destId="{75B5CCEE-A242-46CB-A118-33A41BF946EA}" srcOrd="0" destOrd="0" presId="urn:microsoft.com/office/officeart/2005/8/layout/default"/>
    <dgm:cxn modelId="{6DBF6C41-6ABA-486D-83E1-EC31BC4B4CAE}" srcId="{8511522A-4757-4C85-A56A-26D96F7B4E2C}" destId="{4AABD54F-113D-4C4E-90C1-00EA41CE2F64}" srcOrd="5" destOrd="0" parTransId="{7C1C7684-1F1F-44C2-B72C-B6874B090469}" sibTransId="{BE9AC038-DB81-4AB3-8797-BFA82C5CC081}"/>
    <dgm:cxn modelId="{D0C54A47-A1A7-4717-B90D-39A8BDFBBE12}" type="presOf" srcId="{B9A3C795-A5B4-4678-9BFC-4EF47895D6A2}" destId="{FADCE7AF-8AFA-4981-9A18-B7F11603F119}" srcOrd="0" destOrd="0" presId="urn:microsoft.com/office/officeart/2005/8/layout/default"/>
    <dgm:cxn modelId="{F622454B-2A11-4C18-8719-FDC7A6DF1ECA}" srcId="{8511522A-4757-4C85-A56A-26D96F7B4E2C}" destId="{DE870235-DF3D-4D8F-8EDD-94FDA655FEF0}" srcOrd="1" destOrd="0" parTransId="{BC9A01CC-6D30-4F58-9377-BA89E8C8A827}" sibTransId="{BDF2DC4A-C3CD-4955-807D-7FCDF9A03E0F}"/>
    <dgm:cxn modelId="{3BD48E7F-CE42-4A1C-B4A9-D1AB49C70AF4}" srcId="{8511522A-4757-4C85-A56A-26D96F7B4E2C}" destId="{F12F5E02-E752-4C4F-A5E5-82D64D8E3481}" srcOrd="7" destOrd="0" parTransId="{AEAD3757-2CE2-44A3-84A6-AC1E346691C4}" sibTransId="{58419DC6-9CB7-4533-AACF-BCBE52EB2140}"/>
    <dgm:cxn modelId="{470B249C-7B05-4E4A-A4F7-759A36BB9E81}" type="presOf" srcId="{F12F5E02-E752-4C4F-A5E5-82D64D8E3481}" destId="{9369EF99-6AF3-4C47-96A7-FC47AFEAF49F}" srcOrd="0" destOrd="0" presId="urn:microsoft.com/office/officeart/2005/8/layout/default"/>
    <dgm:cxn modelId="{88BD399D-27A8-4666-B751-C6AD28F16DEE}" srcId="{8511522A-4757-4C85-A56A-26D96F7B4E2C}" destId="{B9A3C795-A5B4-4678-9BFC-4EF47895D6A2}" srcOrd="2" destOrd="0" parTransId="{8A31199D-58B0-4DCD-B684-853A23BFCABA}" sibTransId="{A62B2E68-D156-4D65-828A-8F972B85339D}"/>
    <dgm:cxn modelId="{8CB019A2-6566-450B-8AFC-FCC68833AFD6}" type="presOf" srcId="{7CF2B292-5743-4003-A111-D63921F4F30C}" destId="{98E1D71F-61A4-47F2-B924-985A60243CB5}" srcOrd="0" destOrd="0" presId="urn:microsoft.com/office/officeart/2005/8/layout/default"/>
    <dgm:cxn modelId="{6464CBA3-C832-4269-8257-5EB80142EDBF}" srcId="{8511522A-4757-4C85-A56A-26D96F7B4E2C}" destId="{796939B1-5ED3-42E4-9B11-E198B09B45FA}" srcOrd="6" destOrd="0" parTransId="{3C196308-8288-4878-B108-26C6E0E19756}" sibTransId="{755E33D4-FEB1-45AD-8D82-2A4D02E4ECD3}"/>
    <dgm:cxn modelId="{7CAE6AAB-3E76-4ED6-8C0B-7A5AFB6B0765}" type="presOf" srcId="{DE870235-DF3D-4D8F-8EDD-94FDA655FEF0}" destId="{85E21ECA-726D-48A8-922C-13B97BC392F1}" srcOrd="0" destOrd="0" presId="urn:microsoft.com/office/officeart/2005/8/layout/default"/>
    <dgm:cxn modelId="{3863FBB5-C8DA-418D-BFFF-2B337AA50FA0}" srcId="{8511522A-4757-4C85-A56A-26D96F7B4E2C}" destId="{FE303FA0-D295-4D7F-89E3-7FC4A8F75E3D}" srcOrd="0" destOrd="0" parTransId="{4C24BF97-23C1-4731-AB17-3D4BD5931C85}" sibTransId="{844FB8D0-8912-4B80-8BD0-843E4485A6FE}"/>
    <dgm:cxn modelId="{1A70C4C9-AA3D-4D36-B663-9E0FC060519E}" type="presOf" srcId="{90BC4653-1C6E-403A-B58A-72E648A40C81}" destId="{BC4BD024-67B4-4E17-88BB-DDC6B4D94F73}" srcOrd="0" destOrd="0" presId="urn:microsoft.com/office/officeart/2005/8/layout/default"/>
    <dgm:cxn modelId="{960E82D5-20BC-45B7-B706-99616B9FB635}" type="presOf" srcId="{796939B1-5ED3-42E4-9B11-E198B09B45FA}" destId="{28AF1A91-92EA-452A-900D-46BD1F42AD76}" srcOrd="0" destOrd="0" presId="urn:microsoft.com/office/officeart/2005/8/layout/default"/>
    <dgm:cxn modelId="{F285D7D5-4D08-4890-ACF9-835CBF5EAF8C}" srcId="{8511522A-4757-4C85-A56A-26D96F7B4E2C}" destId="{90BC4653-1C6E-403A-B58A-72E648A40C81}" srcOrd="4" destOrd="0" parTransId="{2B4A28DA-D508-4F5B-AC1D-D7D7C2729ACC}" sibTransId="{E34DE4DF-494C-4EC0-B52F-A241D1F1E3FE}"/>
    <dgm:cxn modelId="{B2D0D2D8-5578-4804-8750-D20CE12547B6}" srcId="{8511522A-4757-4C85-A56A-26D96F7B4E2C}" destId="{90374D01-7B89-48B9-ACE3-4CEAB60F7F1A}" srcOrd="3" destOrd="0" parTransId="{D4F24561-A94A-4F5A-8D2E-F033D670DF20}" sibTransId="{5DD6B463-C20B-42E7-B5A7-E54B9E6662ED}"/>
    <dgm:cxn modelId="{5E1786EE-0B76-47FB-BF72-069D8261E89B}" type="presOf" srcId="{8511522A-4757-4C85-A56A-26D96F7B4E2C}" destId="{6A8BFDD1-9374-4976-A5CF-622D0D21A444}" srcOrd="0" destOrd="0" presId="urn:microsoft.com/office/officeart/2005/8/layout/default"/>
    <dgm:cxn modelId="{DC2569F8-4011-47E8-9721-02AC7F69DA41}" type="presOf" srcId="{4AABD54F-113D-4C4E-90C1-00EA41CE2F64}" destId="{53AC0A78-70BB-4FE9-8335-F73B0AB25A68}" srcOrd="0" destOrd="0" presId="urn:microsoft.com/office/officeart/2005/8/layout/default"/>
    <dgm:cxn modelId="{9BD07C9E-E01D-4588-8F21-43C2D14D3259}" type="presParOf" srcId="{6A8BFDD1-9374-4976-A5CF-622D0D21A444}" destId="{75B5CCEE-A242-46CB-A118-33A41BF946EA}" srcOrd="0" destOrd="0" presId="urn:microsoft.com/office/officeart/2005/8/layout/default"/>
    <dgm:cxn modelId="{2DAA7E7C-5C33-4D20-884F-2998D9B6A126}" type="presParOf" srcId="{6A8BFDD1-9374-4976-A5CF-622D0D21A444}" destId="{42EC0F79-28DC-40B5-B99E-B9D18228A8DC}" srcOrd="1" destOrd="0" presId="urn:microsoft.com/office/officeart/2005/8/layout/default"/>
    <dgm:cxn modelId="{4108B06D-C22D-4E30-B217-B5D8D7F6AC8F}" type="presParOf" srcId="{6A8BFDD1-9374-4976-A5CF-622D0D21A444}" destId="{85E21ECA-726D-48A8-922C-13B97BC392F1}" srcOrd="2" destOrd="0" presId="urn:microsoft.com/office/officeart/2005/8/layout/default"/>
    <dgm:cxn modelId="{1B596B30-06E2-4E0C-9166-83072D209D64}" type="presParOf" srcId="{6A8BFDD1-9374-4976-A5CF-622D0D21A444}" destId="{1C14E53C-0964-49DD-93DF-A7CB2FE55A11}" srcOrd="3" destOrd="0" presId="urn:microsoft.com/office/officeart/2005/8/layout/default"/>
    <dgm:cxn modelId="{AE2ED75F-133A-4F94-9336-8DC8A1FCB2D0}" type="presParOf" srcId="{6A8BFDD1-9374-4976-A5CF-622D0D21A444}" destId="{FADCE7AF-8AFA-4981-9A18-B7F11603F119}" srcOrd="4" destOrd="0" presId="urn:microsoft.com/office/officeart/2005/8/layout/default"/>
    <dgm:cxn modelId="{94DF6EDD-9E27-44A8-ABC5-132BD692A8D7}" type="presParOf" srcId="{6A8BFDD1-9374-4976-A5CF-622D0D21A444}" destId="{CA92564D-0CBF-4C04-A9C3-7BFF46F37216}" srcOrd="5" destOrd="0" presId="urn:microsoft.com/office/officeart/2005/8/layout/default"/>
    <dgm:cxn modelId="{CCC81E88-65CE-4087-A7A9-A628471C2857}" type="presParOf" srcId="{6A8BFDD1-9374-4976-A5CF-622D0D21A444}" destId="{629F5D90-DF0C-4B3E-B5A8-A178CEFB8F6E}" srcOrd="6" destOrd="0" presId="urn:microsoft.com/office/officeart/2005/8/layout/default"/>
    <dgm:cxn modelId="{2552EF62-5DA7-4918-9616-71C3A6FC3769}" type="presParOf" srcId="{6A8BFDD1-9374-4976-A5CF-622D0D21A444}" destId="{868116C4-6609-4E28-98F5-2955FC66551B}" srcOrd="7" destOrd="0" presId="urn:microsoft.com/office/officeart/2005/8/layout/default"/>
    <dgm:cxn modelId="{A64EAF45-3822-46EA-B1B7-C9CE736C92BC}" type="presParOf" srcId="{6A8BFDD1-9374-4976-A5CF-622D0D21A444}" destId="{BC4BD024-67B4-4E17-88BB-DDC6B4D94F73}" srcOrd="8" destOrd="0" presId="urn:microsoft.com/office/officeart/2005/8/layout/default"/>
    <dgm:cxn modelId="{4DA82126-DD93-4832-A965-130E87FFFADD}" type="presParOf" srcId="{6A8BFDD1-9374-4976-A5CF-622D0D21A444}" destId="{CCA45BC7-2C88-4E3C-8B5C-00339083A9C1}" srcOrd="9" destOrd="0" presId="urn:microsoft.com/office/officeart/2005/8/layout/default"/>
    <dgm:cxn modelId="{0400DAB6-C2AD-483D-B074-F8614E175388}" type="presParOf" srcId="{6A8BFDD1-9374-4976-A5CF-622D0D21A444}" destId="{53AC0A78-70BB-4FE9-8335-F73B0AB25A68}" srcOrd="10" destOrd="0" presId="urn:microsoft.com/office/officeart/2005/8/layout/default"/>
    <dgm:cxn modelId="{EDB47D3A-8121-4742-B64C-F6F11ABD181D}" type="presParOf" srcId="{6A8BFDD1-9374-4976-A5CF-622D0D21A444}" destId="{1973D174-FA5C-45ED-A9D6-DBE6B0F06F2B}" srcOrd="11" destOrd="0" presId="urn:microsoft.com/office/officeart/2005/8/layout/default"/>
    <dgm:cxn modelId="{51D1F84C-7739-49A7-B6E2-A71E54102330}" type="presParOf" srcId="{6A8BFDD1-9374-4976-A5CF-622D0D21A444}" destId="{28AF1A91-92EA-452A-900D-46BD1F42AD76}" srcOrd="12" destOrd="0" presId="urn:microsoft.com/office/officeart/2005/8/layout/default"/>
    <dgm:cxn modelId="{6FBA4601-63D7-4DAB-9BB0-E21E051EAF94}" type="presParOf" srcId="{6A8BFDD1-9374-4976-A5CF-622D0D21A444}" destId="{4AC344F8-888E-4685-974E-29C36401804C}" srcOrd="13" destOrd="0" presId="urn:microsoft.com/office/officeart/2005/8/layout/default"/>
    <dgm:cxn modelId="{2C3055D6-9EE4-472B-89E5-E8591449B093}" type="presParOf" srcId="{6A8BFDD1-9374-4976-A5CF-622D0D21A444}" destId="{9369EF99-6AF3-4C47-96A7-FC47AFEAF49F}" srcOrd="14" destOrd="0" presId="urn:microsoft.com/office/officeart/2005/8/layout/default"/>
    <dgm:cxn modelId="{5F32F232-C3E8-47C0-9E99-8D705D8DBACC}" type="presParOf" srcId="{6A8BFDD1-9374-4976-A5CF-622D0D21A444}" destId="{DA04AF8A-749F-4510-9488-11072D40765C}" srcOrd="15" destOrd="0" presId="urn:microsoft.com/office/officeart/2005/8/layout/default"/>
    <dgm:cxn modelId="{F9AF95CB-485D-4AD0-88D8-19DBAAFF32A5}" type="presParOf" srcId="{6A8BFDD1-9374-4976-A5CF-622D0D21A444}" destId="{98E1D71F-61A4-47F2-B924-985A60243CB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ACB321-D2AF-4185-B9F4-55019ECD9D39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4454A8-940D-4C22-808B-A70E985DCA58}">
      <dgm:prSet phldrT="[Текст]"/>
      <dgm:spPr>
        <a:solidFill>
          <a:srgbClr val="CADCEE"/>
        </a:solidFill>
      </dgm:spPr>
      <dgm:t>
        <a:bodyPr/>
        <a:lstStyle/>
        <a:p>
          <a:pPr algn="ctr"/>
          <a:r>
            <a:rPr lang="uk-UA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Первинна</a:t>
          </a:r>
          <a:endParaRPr lang="ru-RU" b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F37494-4257-4523-9BCC-EBBF742A7377}" type="parTrans" cxnId="{0DC3BA64-83C7-462B-8422-BF72DB54A68E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0D3E7-24C1-4847-A14C-93F73392CD04}" type="sibTrans" cxnId="{0DC3BA64-83C7-462B-8422-BF72DB54A68E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88D59-1A87-4DF8-B523-8B320848515F}">
      <dgm:prSet phldrT="[Текст]"/>
      <dgm:spPr>
        <a:solidFill>
          <a:srgbClr val="CADCEE"/>
        </a:solidFill>
      </dgm:spPr>
      <dgm:t>
        <a:bodyPr/>
        <a:lstStyle/>
        <a:p>
          <a:pPr algn="ctr"/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Додаткова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6A0FBB-26B7-4037-A4E0-D09B62284943}" type="parTrans" cxnId="{D4D442CB-FFF7-47A6-8769-9EA00235DAC9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C6556-897B-490A-A3A1-8DE5D9BDAF2D}" type="sibTrans" cxnId="{D4D442CB-FFF7-47A6-8769-9EA00235DAC9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767180-D3E7-4969-8ADE-F0469F5874AA}">
      <dgm:prSet phldrT="[Текст]"/>
      <dgm:spPr>
        <a:solidFill>
          <a:srgbClr val="CADCEE"/>
        </a:solidFill>
      </dgm:spPr>
      <dgm:t>
        <a:bodyPr/>
        <a:lstStyle/>
        <a:p>
          <a:pPr algn="ctr"/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Повторна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46EBE-54AF-4C78-93F2-F7B1B7732C9C}" type="parTrans" cxnId="{DC92C7E2-6CF9-45DA-ADAD-CA24CBD88257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75DFCC-ED30-47A8-B077-F133D72C24F8}" type="sibTrans" cxnId="{DC92C7E2-6CF9-45DA-ADAD-CA24CBD88257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0F23DC-290D-47BA-943F-B66E8FED0045}">
      <dgm:prSet phldrT="[Текст]"/>
      <dgm:spPr>
        <a:solidFill>
          <a:srgbClr val="CADCEE"/>
        </a:solidFill>
      </dgm:spPr>
      <dgm:t>
        <a:bodyPr/>
        <a:lstStyle/>
        <a:p>
          <a:pPr algn="ctr"/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Комплексна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67F4E8-4920-4D43-AFFD-6B45F1FD3F81}" type="parTrans" cxnId="{37312400-4F16-4DB7-8602-45A7A08C827F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7FCDC3-2606-4A54-8C92-9F54718095A2}" type="sibTrans" cxnId="{37312400-4F16-4DB7-8602-45A7A08C827F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B5C286-5CA5-4762-8CAE-EF02861856C0}">
      <dgm:prSet phldrT="[Текст]"/>
      <dgm:spPr>
        <a:solidFill>
          <a:srgbClr val="CADCEE"/>
        </a:solidFill>
      </dgm:spPr>
      <dgm:t>
        <a:bodyPr/>
        <a:lstStyle/>
        <a:p>
          <a:pPr algn="ctr"/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Комісійна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31F4A3-58C4-48BE-AAA9-D47A43E19C39}" type="parTrans" cxnId="{78A9A863-0034-4C4A-9D47-22F3A4E9B6C4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DE6D82-8E1E-4EAE-8594-DFF070E1232C}" type="sibTrans" cxnId="{78A9A863-0034-4C4A-9D47-22F3A4E9B6C4}">
      <dgm:prSet/>
      <dgm:spPr/>
      <dgm:t>
        <a:bodyPr/>
        <a:lstStyle/>
        <a:p>
          <a:pPr algn="ctr"/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450ECE-8C7E-4A7D-B713-07E6E1F7843F}" type="pres">
      <dgm:prSet presAssocID="{E2ACB321-D2AF-4185-B9F4-55019ECD9D39}" presName="linear" presStyleCnt="0">
        <dgm:presLayoutVars>
          <dgm:dir/>
          <dgm:animLvl val="lvl"/>
          <dgm:resizeHandles val="exact"/>
        </dgm:presLayoutVars>
      </dgm:prSet>
      <dgm:spPr/>
    </dgm:pt>
    <dgm:pt modelId="{D5B12912-CAED-4866-9D18-A40311ED567F}" type="pres">
      <dgm:prSet presAssocID="{4E4454A8-940D-4C22-808B-A70E985DCA58}" presName="parentLin" presStyleCnt="0"/>
      <dgm:spPr/>
    </dgm:pt>
    <dgm:pt modelId="{4A6BE58B-D348-473F-A667-4720B1B05EB1}" type="pres">
      <dgm:prSet presAssocID="{4E4454A8-940D-4C22-808B-A70E985DCA58}" presName="parentLeftMargin" presStyleLbl="node1" presStyleIdx="0" presStyleCnt="5"/>
      <dgm:spPr/>
    </dgm:pt>
    <dgm:pt modelId="{3BE81C0D-1354-428B-A394-0F1E39097F69}" type="pres">
      <dgm:prSet presAssocID="{4E4454A8-940D-4C22-808B-A70E985DCA5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C4320B2-6EC2-4E78-9A38-8EFE91BF687A}" type="pres">
      <dgm:prSet presAssocID="{4E4454A8-940D-4C22-808B-A70E985DCA58}" presName="negativeSpace" presStyleCnt="0"/>
      <dgm:spPr/>
    </dgm:pt>
    <dgm:pt modelId="{B2A16290-6B2F-493F-AAC3-7C44DF8BC15D}" type="pres">
      <dgm:prSet presAssocID="{4E4454A8-940D-4C22-808B-A70E985DCA58}" presName="childText" presStyleLbl="conFgAcc1" presStyleIdx="0" presStyleCnt="5">
        <dgm:presLayoutVars>
          <dgm:bulletEnabled val="1"/>
        </dgm:presLayoutVars>
      </dgm:prSet>
      <dgm:spPr/>
    </dgm:pt>
    <dgm:pt modelId="{A1BCC952-A6A8-4589-978E-69E218C1C6F6}" type="pres">
      <dgm:prSet presAssocID="{6FD0D3E7-24C1-4847-A14C-93F73392CD04}" presName="spaceBetweenRectangles" presStyleCnt="0"/>
      <dgm:spPr/>
    </dgm:pt>
    <dgm:pt modelId="{EB78A1AA-07DF-4E4D-BBF0-80216C239D1B}" type="pres">
      <dgm:prSet presAssocID="{0D388D59-1A87-4DF8-B523-8B320848515F}" presName="parentLin" presStyleCnt="0"/>
      <dgm:spPr/>
    </dgm:pt>
    <dgm:pt modelId="{F6A43992-5F60-4E6F-970E-38C2AB262818}" type="pres">
      <dgm:prSet presAssocID="{0D388D59-1A87-4DF8-B523-8B320848515F}" presName="parentLeftMargin" presStyleLbl="node1" presStyleIdx="0" presStyleCnt="5"/>
      <dgm:spPr/>
    </dgm:pt>
    <dgm:pt modelId="{18F0930B-322F-429E-9C1D-71213FF26FE0}" type="pres">
      <dgm:prSet presAssocID="{0D388D59-1A87-4DF8-B523-8B320848515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9EDA7C2-8AB2-457B-AFE9-9B0384FEF362}" type="pres">
      <dgm:prSet presAssocID="{0D388D59-1A87-4DF8-B523-8B320848515F}" presName="negativeSpace" presStyleCnt="0"/>
      <dgm:spPr/>
    </dgm:pt>
    <dgm:pt modelId="{C3C8B58E-14E8-442D-8E39-A4E2282CF128}" type="pres">
      <dgm:prSet presAssocID="{0D388D59-1A87-4DF8-B523-8B320848515F}" presName="childText" presStyleLbl="conFgAcc1" presStyleIdx="1" presStyleCnt="5">
        <dgm:presLayoutVars>
          <dgm:bulletEnabled val="1"/>
        </dgm:presLayoutVars>
      </dgm:prSet>
      <dgm:spPr/>
    </dgm:pt>
    <dgm:pt modelId="{41110577-8FA2-4AA5-9FF2-D1DD962E7A0C}" type="pres">
      <dgm:prSet presAssocID="{103C6556-897B-490A-A3A1-8DE5D9BDAF2D}" presName="spaceBetweenRectangles" presStyleCnt="0"/>
      <dgm:spPr/>
    </dgm:pt>
    <dgm:pt modelId="{5FEA3537-4687-4F3D-9160-911D2A04E9E7}" type="pres">
      <dgm:prSet presAssocID="{5F767180-D3E7-4969-8ADE-F0469F5874AA}" presName="parentLin" presStyleCnt="0"/>
      <dgm:spPr/>
    </dgm:pt>
    <dgm:pt modelId="{BE4F440F-4469-4E89-90D3-DBD1F5DFBC5E}" type="pres">
      <dgm:prSet presAssocID="{5F767180-D3E7-4969-8ADE-F0469F5874AA}" presName="parentLeftMargin" presStyleLbl="node1" presStyleIdx="1" presStyleCnt="5"/>
      <dgm:spPr/>
    </dgm:pt>
    <dgm:pt modelId="{0789EB3C-9268-4E2A-A680-76E4938AD0DE}" type="pres">
      <dgm:prSet presAssocID="{5F767180-D3E7-4969-8ADE-F0469F5874A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E659EB5-36FD-41AA-A51F-2BABB1328AE2}" type="pres">
      <dgm:prSet presAssocID="{5F767180-D3E7-4969-8ADE-F0469F5874AA}" presName="negativeSpace" presStyleCnt="0"/>
      <dgm:spPr/>
    </dgm:pt>
    <dgm:pt modelId="{3784610C-8D25-4376-ABD7-0104C8A6259E}" type="pres">
      <dgm:prSet presAssocID="{5F767180-D3E7-4969-8ADE-F0469F5874AA}" presName="childText" presStyleLbl="conFgAcc1" presStyleIdx="2" presStyleCnt="5">
        <dgm:presLayoutVars>
          <dgm:bulletEnabled val="1"/>
        </dgm:presLayoutVars>
      </dgm:prSet>
      <dgm:spPr/>
    </dgm:pt>
    <dgm:pt modelId="{B58044C5-0864-4570-A7E8-5A6474EC901A}" type="pres">
      <dgm:prSet presAssocID="{A175DFCC-ED30-47A8-B077-F133D72C24F8}" presName="spaceBetweenRectangles" presStyleCnt="0"/>
      <dgm:spPr/>
    </dgm:pt>
    <dgm:pt modelId="{E9FF936D-0E4C-48F2-984C-E18AAF7E1545}" type="pres">
      <dgm:prSet presAssocID="{B2B5C286-5CA5-4762-8CAE-EF02861856C0}" presName="parentLin" presStyleCnt="0"/>
      <dgm:spPr/>
    </dgm:pt>
    <dgm:pt modelId="{B1E0E1D1-34FE-4519-B70B-43CB67B50D85}" type="pres">
      <dgm:prSet presAssocID="{B2B5C286-5CA5-4762-8CAE-EF02861856C0}" presName="parentLeftMargin" presStyleLbl="node1" presStyleIdx="2" presStyleCnt="5"/>
      <dgm:spPr/>
    </dgm:pt>
    <dgm:pt modelId="{9A2D31DE-0F42-4956-83B6-255A26E34949}" type="pres">
      <dgm:prSet presAssocID="{B2B5C286-5CA5-4762-8CAE-EF02861856C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0FBD8F7-7FDD-4559-9636-7A8374770446}" type="pres">
      <dgm:prSet presAssocID="{B2B5C286-5CA5-4762-8CAE-EF02861856C0}" presName="negativeSpace" presStyleCnt="0"/>
      <dgm:spPr/>
    </dgm:pt>
    <dgm:pt modelId="{4A2ED4F8-B697-4281-A67E-F0A1698D71DF}" type="pres">
      <dgm:prSet presAssocID="{B2B5C286-5CA5-4762-8CAE-EF02861856C0}" presName="childText" presStyleLbl="conFgAcc1" presStyleIdx="3" presStyleCnt="5">
        <dgm:presLayoutVars>
          <dgm:bulletEnabled val="1"/>
        </dgm:presLayoutVars>
      </dgm:prSet>
      <dgm:spPr/>
    </dgm:pt>
    <dgm:pt modelId="{FF084A91-FACB-4AA6-9028-0A870F3A5B81}" type="pres">
      <dgm:prSet presAssocID="{86DE6D82-8E1E-4EAE-8594-DFF070E1232C}" presName="spaceBetweenRectangles" presStyleCnt="0"/>
      <dgm:spPr/>
    </dgm:pt>
    <dgm:pt modelId="{591B6EDC-9E88-4427-A9FD-6DAF8C1A9213}" type="pres">
      <dgm:prSet presAssocID="{F00F23DC-290D-47BA-943F-B66E8FED0045}" presName="parentLin" presStyleCnt="0"/>
      <dgm:spPr/>
    </dgm:pt>
    <dgm:pt modelId="{C59960E7-DD57-437F-B2B3-D37A2BFB6381}" type="pres">
      <dgm:prSet presAssocID="{F00F23DC-290D-47BA-943F-B66E8FED0045}" presName="parentLeftMargin" presStyleLbl="node1" presStyleIdx="3" presStyleCnt="5"/>
      <dgm:spPr/>
    </dgm:pt>
    <dgm:pt modelId="{7DC0BCF2-3EC7-4AFE-B178-299274F3994F}" type="pres">
      <dgm:prSet presAssocID="{F00F23DC-290D-47BA-943F-B66E8FED004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366B44E-FBB5-416D-98F4-654077B6599E}" type="pres">
      <dgm:prSet presAssocID="{F00F23DC-290D-47BA-943F-B66E8FED0045}" presName="negativeSpace" presStyleCnt="0"/>
      <dgm:spPr/>
    </dgm:pt>
    <dgm:pt modelId="{EED1E0DE-36DC-449A-9211-3D83BD8B3EFF}" type="pres">
      <dgm:prSet presAssocID="{F00F23DC-290D-47BA-943F-B66E8FED004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7312400-4F16-4DB7-8602-45A7A08C827F}" srcId="{E2ACB321-D2AF-4185-B9F4-55019ECD9D39}" destId="{F00F23DC-290D-47BA-943F-B66E8FED0045}" srcOrd="4" destOrd="0" parTransId="{6067F4E8-4920-4D43-AFFD-6B45F1FD3F81}" sibTransId="{507FCDC3-2606-4A54-8C92-9F54718095A2}"/>
    <dgm:cxn modelId="{33915419-47AE-4528-9405-D380DC2148FD}" type="presOf" srcId="{F00F23DC-290D-47BA-943F-B66E8FED0045}" destId="{C59960E7-DD57-437F-B2B3-D37A2BFB6381}" srcOrd="0" destOrd="0" presId="urn:microsoft.com/office/officeart/2005/8/layout/list1"/>
    <dgm:cxn modelId="{3D588531-F044-4F15-BEF6-1FA5B0A17A82}" type="presOf" srcId="{4E4454A8-940D-4C22-808B-A70E985DCA58}" destId="{4A6BE58B-D348-473F-A667-4720B1B05EB1}" srcOrd="0" destOrd="0" presId="urn:microsoft.com/office/officeart/2005/8/layout/list1"/>
    <dgm:cxn modelId="{78A9A863-0034-4C4A-9D47-22F3A4E9B6C4}" srcId="{E2ACB321-D2AF-4185-B9F4-55019ECD9D39}" destId="{B2B5C286-5CA5-4762-8CAE-EF02861856C0}" srcOrd="3" destOrd="0" parTransId="{7031F4A3-58C4-48BE-AAA9-D47A43E19C39}" sibTransId="{86DE6D82-8E1E-4EAE-8594-DFF070E1232C}"/>
    <dgm:cxn modelId="{0DC3BA64-83C7-462B-8422-BF72DB54A68E}" srcId="{E2ACB321-D2AF-4185-B9F4-55019ECD9D39}" destId="{4E4454A8-940D-4C22-808B-A70E985DCA58}" srcOrd="0" destOrd="0" parTransId="{BAF37494-4257-4523-9BCC-EBBF742A7377}" sibTransId="{6FD0D3E7-24C1-4847-A14C-93F73392CD04}"/>
    <dgm:cxn modelId="{6D6D466B-389B-4E05-AA63-158D64FB3DA1}" type="presOf" srcId="{5F767180-D3E7-4969-8ADE-F0469F5874AA}" destId="{0789EB3C-9268-4E2A-A680-76E4938AD0DE}" srcOrd="1" destOrd="0" presId="urn:microsoft.com/office/officeart/2005/8/layout/list1"/>
    <dgm:cxn modelId="{43F5CC57-2A45-4917-B6C3-7715EBCC9A46}" type="presOf" srcId="{4E4454A8-940D-4C22-808B-A70E985DCA58}" destId="{3BE81C0D-1354-428B-A394-0F1E39097F69}" srcOrd="1" destOrd="0" presId="urn:microsoft.com/office/officeart/2005/8/layout/list1"/>
    <dgm:cxn modelId="{AFD2F99E-F944-4E7A-96D6-35823435FB28}" type="presOf" srcId="{B2B5C286-5CA5-4762-8CAE-EF02861856C0}" destId="{9A2D31DE-0F42-4956-83B6-255A26E34949}" srcOrd="1" destOrd="0" presId="urn:microsoft.com/office/officeart/2005/8/layout/list1"/>
    <dgm:cxn modelId="{E4A4A3B7-D81D-4B3D-8EDC-FFEA5AB3B35B}" type="presOf" srcId="{E2ACB321-D2AF-4185-B9F4-55019ECD9D39}" destId="{7C450ECE-8C7E-4A7D-B713-07E6E1F7843F}" srcOrd="0" destOrd="0" presId="urn:microsoft.com/office/officeart/2005/8/layout/list1"/>
    <dgm:cxn modelId="{92D3CDBF-122F-473C-A289-58F277D2D95F}" type="presOf" srcId="{5F767180-D3E7-4969-8ADE-F0469F5874AA}" destId="{BE4F440F-4469-4E89-90D3-DBD1F5DFBC5E}" srcOrd="0" destOrd="0" presId="urn:microsoft.com/office/officeart/2005/8/layout/list1"/>
    <dgm:cxn modelId="{C24A82C9-0D9B-4101-A071-38209C733D44}" type="presOf" srcId="{0D388D59-1A87-4DF8-B523-8B320848515F}" destId="{18F0930B-322F-429E-9C1D-71213FF26FE0}" srcOrd="1" destOrd="0" presId="urn:microsoft.com/office/officeart/2005/8/layout/list1"/>
    <dgm:cxn modelId="{D4D442CB-FFF7-47A6-8769-9EA00235DAC9}" srcId="{E2ACB321-D2AF-4185-B9F4-55019ECD9D39}" destId="{0D388D59-1A87-4DF8-B523-8B320848515F}" srcOrd="1" destOrd="0" parTransId="{7F6A0FBB-26B7-4037-A4E0-D09B62284943}" sibTransId="{103C6556-897B-490A-A3A1-8DE5D9BDAF2D}"/>
    <dgm:cxn modelId="{DC92C7E2-6CF9-45DA-ADAD-CA24CBD88257}" srcId="{E2ACB321-D2AF-4185-B9F4-55019ECD9D39}" destId="{5F767180-D3E7-4969-8ADE-F0469F5874AA}" srcOrd="2" destOrd="0" parTransId="{0D346EBE-54AF-4C78-93F2-F7B1B7732C9C}" sibTransId="{A175DFCC-ED30-47A8-B077-F133D72C24F8}"/>
    <dgm:cxn modelId="{698F1DEF-52F7-48E4-9F35-4C4EF17E78F0}" type="presOf" srcId="{B2B5C286-5CA5-4762-8CAE-EF02861856C0}" destId="{B1E0E1D1-34FE-4519-B70B-43CB67B50D85}" srcOrd="0" destOrd="0" presId="urn:microsoft.com/office/officeart/2005/8/layout/list1"/>
    <dgm:cxn modelId="{10B423F8-634D-4EEE-98F5-A15577483299}" type="presOf" srcId="{F00F23DC-290D-47BA-943F-B66E8FED0045}" destId="{7DC0BCF2-3EC7-4AFE-B178-299274F3994F}" srcOrd="1" destOrd="0" presId="urn:microsoft.com/office/officeart/2005/8/layout/list1"/>
    <dgm:cxn modelId="{534298F9-F519-462B-9478-F53F0A6D0EA5}" type="presOf" srcId="{0D388D59-1A87-4DF8-B523-8B320848515F}" destId="{F6A43992-5F60-4E6F-970E-38C2AB262818}" srcOrd="0" destOrd="0" presId="urn:microsoft.com/office/officeart/2005/8/layout/list1"/>
    <dgm:cxn modelId="{BE3B963B-E49C-48A1-AC1A-3E5A5612A4F9}" type="presParOf" srcId="{7C450ECE-8C7E-4A7D-B713-07E6E1F7843F}" destId="{D5B12912-CAED-4866-9D18-A40311ED567F}" srcOrd="0" destOrd="0" presId="urn:microsoft.com/office/officeart/2005/8/layout/list1"/>
    <dgm:cxn modelId="{35D77A58-0E8F-4753-BF70-60CDC6F63E05}" type="presParOf" srcId="{D5B12912-CAED-4866-9D18-A40311ED567F}" destId="{4A6BE58B-D348-473F-A667-4720B1B05EB1}" srcOrd="0" destOrd="0" presId="urn:microsoft.com/office/officeart/2005/8/layout/list1"/>
    <dgm:cxn modelId="{CCCE9B30-50E5-4F65-88E9-F8D95D02BB0C}" type="presParOf" srcId="{D5B12912-CAED-4866-9D18-A40311ED567F}" destId="{3BE81C0D-1354-428B-A394-0F1E39097F69}" srcOrd="1" destOrd="0" presId="urn:microsoft.com/office/officeart/2005/8/layout/list1"/>
    <dgm:cxn modelId="{0F80CD8B-EC4B-4E1B-81A5-107008407A58}" type="presParOf" srcId="{7C450ECE-8C7E-4A7D-B713-07E6E1F7843F}" destId="{BC4320B2-6EC2-4E78-9A38-8EFE91BF687A}" srcOrd="1" destOrd="0" presId="urn:microsoft.com/office/officeart/2005/8/layout/list1"/>
    <dgm:cxn modelId="{52A816FB-04C3-44D3-A7EE-676C4A76AF85}" type="presParOf" srcId="{7C450ECE-8C7E-4A7D-B713-07E6E1F7843F}" destId="{B2A16290-6B2F-493F-AAC3-7C44DF8BC15D}" srcOrd="2" destOrd="0" presId="urn:microsoft.com/office/officeart/2005/8/layout/list1"/>
    <dgm:cxn modelId="{6B80F516-71BE-4B96-B45F-B9577C684272}" type="presParOf" srcId="{7C450ECE-8C7E-4A7D-B713-07E6E1F7843F}" destId="{A1BCC952-A6A8-4589-978E-69E218C1C6F6}" srcOrd="3" destOrd="0" presId="urn:microsoft.com/office/officeart/2005/8/layout/list1"/>
    <dgm:cxn modelId="{03AF4DD8-1FAE-4E4A-AB66-F1E3AE1D961A}" type="presParOf" srcId="{7C450ECE-8C7E-4A7D-B713-07E6E1F7843F}" destId="{EB78A1AA-07DF-4E4D-BBF0-80216C239D1B}" srcOrd="4" destOrd="0" presId="urn:microsoft.com/office/officeart/2005/8/layout/list1"/>
    <dgm:cxn modelId="{81A9BE64-2675-4D6B-9005-F68F57B6160C}" type="presParOf" srcId="{EB78A1AA-07DF-4E4D-BBF0-80216C239D1B}" destId="{F6A43992-5F60-4E6F-970E-38C2AB262818}" srcOrd="0" destOrd="0" presId="urn:microsoft.com/office/officeart/2005/8/layout/list1"/>
    <dgm:cxn modelId="{2B23ED96-CFD9-47CD-A280-6CC20602810E}" type="presParOf" srcId="{EB78A1AA-07DF-4E4D-BBF0-80216C239D1B}" destId="{18F0930B-322F-429E-9C1D-71213FF26FE0}" srcOrd="1" destOrd="0" presId="urn:microsoft.com/office/officeart/2005/8/layout/list1"/>
    <dgm:cxn modelId="{5695FE07-B69A-4F1C-80EF-329D48A90217}" type="presParOf" srcId="{7C450ECE-8C7E-4A7D-B713-07E6E1F7843F}" destId="{89EDA7C2-8AB2-457B-AFE9-9B0384FEF362}" srcOrd="5" destOrd="0" presId="urn:microsoft.com/office/officeart/2005/8/layout/list1"/>
    <dgm:cxn modelId="{C7D5D36D-2E56-4481-A39D-EA34AD5DED93}" type="presParOf" srcId="{7C450ECE-8C7E-4A7D-B713-07E6E1F7843F}" destId="{C3C8B58E-14E8-442D-8E39-A4E2282CF128}" srcOrd="6" destOrd="0" presId="urn:microsoft.com/office/officeart/2005/8/layout/list1"/>
    <dgm:cxn modelId="{ED3E47AE-C6F1-4911-A91B-3F8CF81B5117}" type="presParOf" srcId="{7C450ECE-8C7E-4A7D-B713-07E6E1F7843F}" destId="{41110577-8FA2-4AA5-9FF2-D1DD962E7A0C}" srcOrd="7" destOrd="0" presId="urn:microsoft.com/office/officeart/2005/8/layout/list1"/>
    <dgm:cxn modelId="{F116D2B6-5703-4B1D-85A8-AE9C37F4992B}" type="presParOf" srcId="{7C450ECE-8C7E-4A7D-B713-07E6E1F7843F}" destId="{5FEA3537-4687-4F3D-9160-911D2A04E9E7}" srcOrd="8" destOrd="0" presId="urn:microsoft.com/office/officeart/2005/8/layout/list1"/>
    <dgm:cxn modelId="{252C18B6-DF5C-48E4-8253-429DB95B6139}" type="presParOf" srcId="{5FEA3537-4687-4F3D-9160-911D2A04E9E7}" destId="{BE4F440F-4469-4E89-90D3-DBD1F5DFBC5E}" srcOrd="0" destOrd="0" presId="urn:microsoft.com/office/officeart/2005/8/layout/list1"/>
    <dgm:cxn modelId="{B28D57B8-8056-4D6D-99F2-F3754BB3D2FF}" type="presParOf" srcId="{5FEA3537-4687-4F3D-9160-911D2A04E9E7}" destId="{0789EB3C-9268-4E2A-A680-76E4938AD0DE}" srcOrd="1" destOrd="0" presId="urn:microsoft.com/office/officeart/2005/8/layout/list1"/>
    <dgm:cxn modelId="{08A3097B-CB7E-4639-AA3B-372E8AC377D7}" type="presParOf" srcId="{7C450ECE-8C7E-4A7D-B713-07E6E1F7843F}" destId="{FE659EB5-36FD-41AA-A51F-2BABB1328AE2}" srcOrd="9" destOrd="0" presId="urn:microsoft.com/office/officeart/2005/8/layout/list1"/>
    <dgm:cxn modelId="{D9A7E6F1-3EA3-4213-9670-DE0784BAEEE6}" type="presParOf" srcId="{7C450ECE-8C7E-4A7D-B713-07E6E1F7843F}" destId="{3784610C-8D25-4376-ABD7-0104C8A6259E}" srcOrd="10" destOrd="0" presId="urn:microsoft.com/office/officeart/2005/8/layout/list1"/>
    <dgm:cxn modelId="{8C3F548C-E375-4C0C-B3FF-2B39BC2B2F3D}" type="presParOf" srcId="{7C450ECE-8C7E-4A7D-B713-07E6E1F7843F}" destId="{B58044C5-0864-4570-A7E8-5A6474EC901A}" srcOrd="11" destOrd="0" presId="urn:microsoft.com/office/officeart/2005/8/layout/list1"/>
    <dgm:cxn modelId="{1565C305-3479-4136-9AC3-9EE02B3B17A3}" type="presParOf" srcId="{7C450ECE-8C7E-4A7D-B713-07E6E1F7843F}" destId="{E9FF936D-0E4C-48F2-984C-E18AAF7E1545}" srcOrd="12" destOrd="0" presId="urn:microsoft.com/office/officeart/2005/8/layout/list1"/>
    <dgm:cxn modelId="{7268085B-172E-4186-AE65-8E4F62BC0279}" type="presParOf" srcId="{E9FF936D-0E4C-48F2-984C-E18AAF7E1545}" destId="{B1E0E1D1-34FE-4519-B70B-43CB67B50D85}" srcOrd="0" destOrd="0" presId="urn:microsoft.com/office/officeart/2005/8/layout/list1"/>
    <dgm:cxn modelId="{AA43D1AF-2FE1-4198-94BA-D6F6C73993F3}" type="presParOf" srcId="{E9FF936D-0E4C-48F2-984C-E18AAF7E1545}" destId="{9A2D31DE-0F42-4956-83B6-255A26E34949}" srcOrd="1" destOrd="0" presId="urn:microsoft.com/office/officeart/2005/8/layout/list1"/>
    <dgm:cxn modelId="{85E90252-5542-461F-B032-00DD9EF72FD0}" type="presParOf" srcId="{7C450ECE-8C7E-4A7D-B713-07E6E1F7843F}" destId="{50FBD8F7-7FDD-4559-9636-7A8374770446}" srcOrd="13" destOrd="0" presId="urn:microsoft.com/office/officeart/2005/8/layout/list1"/>
    <dgm:cxn modelId="{49F8D1A6-11F4-4A8C-88CC-7866A077BAE2}" type="presParOf" srcId="{7C450ECE-8C7E-4A7D-B713-07E6E1F7843F}" destId="{4A2ED4F8-B697-4281-A67E-F0A1698D71DF}" srcOrd="14" destOrd="0" presId="urn:microsoft.com/office/officeart/2005/8/layout/list1"/>
    <dgm:cxn modelId="{913CAFD0-7422-4BAC-A83A-7813EC388C88}" type="presParOf" srcId="{7C450ECE-8C7E-4A7D-B713-07E6E1F7843F}" destId="{FF084A91-FACB-4AA6-9028-0A870F3A5B81}" srcOrd="15" destOrd="0" presId="urn:microsoft.com/office/officeart/2005/8/layout/list1"/>
    <dgm:cxn modelId="{DE368EE8-79C6-433D-A66B-5DABCEB1E180}" type="presParOf" srcId="{7C450ECE-8C7E-4A7D-B713-07E6E1F7843F}" destId="{591B6EDC-9E88-4427-A9FD-6DAF8C1A9213}" srcOrd="16" destOrd="0" presId="urn:microsoft.com/office/officeart/2005/8/layout/list1"/>
    <dgm:cxn modelId="{6A2C3829-A4ED-4EC1-99F2-1A85130BC5B1}" type="presParOf" srcId="{591B6EDC-9E88-4427-A9FD-6DAF8C1A9213}" destId="{C59960E7-DD57-437F-B2B3-D37A2BFB6381}" srcOrd="0" destOrd="0" presId="urn:microsoft.com/office/officeart/2005/8/layout/list1"/>
    <dgm:cxn modelId="{9CA5BEF7-03B6-4578-8976-52B852C9E89A}" type="presParOf" srcId="{591B6EDC-9E88-4427-A9FD-6DAF8C1A9213}" destId="{7DC0BCF2-3EC7-4AFE-B178-299274F3994F}" srcOrd="1" destOrd="0" presId="urn:microsoft.com/office/officeart/2005/8/layout/list1"/>
    <dgm:cxn modelId="{5AC2FFFB-94C8-4C83-B2C0-5972801C61E4}" type="presParOf" srcId="{7C450ECE-8C7E-4A7D-B713-07E6E1F7843F}" destId="{3366B44E-FBB5-416D-98F4-654077B6599E}" srcOrd="17" destOrd="0" presId="urn:microsoft.com/office/officeart/2005/8/layout/list1"/>
    <dgm:cxn modelId="{75EC9846-571B-4278-8B8A-AC08465D685E}" type="presParOf" srcId="{7C450ECE-8C7E-4A7D-B713-07E6E1F7843F}" destId="{EED1E0DE-36DC-449A-9211-3D83BD8B3EF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62158FC-C096-41CC-9469-58BC3BC45C0C}" type="doc">
      <dgm:prSet loTypeId="urn:microsoft.com/office/officeart/2008/layout/VerticalCurvedLis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FA81D33-C953-40E3-B97B-74CC91E68EF4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За клопотанням сторони обвинувачення, захисту або потерпілого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158DC-99B9-4F17-ACD0-710AF02AD9CB}" type="parTrans" cxnId="{7462DFB7-8669-4009-9277-93A01482202C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708976-DF1F-461E-8B87-F4102CB6FA59}" type="sibTrans" cxnId="{7462DFB7-8669-4009-9277-93A01482202C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48D008-2B0A-483B-870C-87EC182D68CD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За ухвалою слідчого судді або суду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694513-854A-4287-84DD-DB6C69CD2A5E}" type="parTrans" cxnId="{C46EFF6F-ACB7-46E0-8330-8744FC62423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EA7D03-5536-467A-8DAF-CAF6BC2DFF58}" type="sibTrans" cxnId="{C46EFF6F-ACB7-46E0-8330-8744FC62423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0B9E5D-0E7A-4051-B1F0-0C88FB85B3D3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За постановою слідчого або прокурора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73DF5-DC7A-4B87-B9DE-B8F0ACE81283}" type="parTrans" cxnId="{3D05F26F-E820-4C08-A5E4-D7162089B6C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F32D47-2E80-445D-82EA-024DA56691A9}" type="sibTrans" cxnId="{3D05F26F-E820-4C08-A5E4-D7162089B6C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DA88BC-BA04-497E-B6B9-CD2ACB67C41D}">
      <dgm:prSet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Самостійно стороною захисту на договірних умовах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C6468-2781-45E7-84D8-EA2901A9B309}" type="parTrans" cxnId="{902A1E3D-C9F0-4AF2-877A-E1DDB8EDD2E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A08DE5-ABC6-4CC3-B99F-79EF07C0AC4D}" type="sibTrans" cxnId="{902A1E3D-C9F0-4AF2-877A-E1DDB8EDD2E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5A6376-BAC7-446C-A2E1-BF38CBB3C3BE}" type="pres">
      <dgm:prSet presAssocID="{062158FC-C096-41CC-9469-58BC3BC45C0C}" presName="Name0" presStyleCnt="0">
        <dgm:presLayoutVars>
          <dgm:chMax val="7"/>
          <dgm:chPref val="7"/>
          <dgm:dir/>
        </dgm:presLayoutVars>
      </dgm:prSet>
      <dgm:spPr/>
    </dgm:pt>
    <dgm:pt modelId="{943750A4-E527-4E62-B191-F02A0C798869}" type="pres">
      <dgm:prSet presAssocID="{062158FC-C096-41CC-9469-58BC3BC45C0C}" presName="Name1" presStyleCnt="0"/>
      <dgm:spPr/>
    </dgm:pt>
    <dgm:pt modelId="{13A60DB4-E912-48E3-B888-1C99D2EC222D}" type="pres">
      <dgm:prSet presAssocID="{062158FC-C096-41CC-9469-58BC3BC45C0C}" presName="cycle" presStyleCnt="0"/>
      <dgm:spPr/>
    </dgm:pt>
    <dgm:pt modelId="{82FF2EF5-0C28-43B7-A954-8D14798AF197}" type="pres">
      <dgm:prSet presAssocID="{062158FC-C096-41CC-9469-58BC3BC45C0C}" presName="srcNode" presStyleLbl="node1" presStyleIdx="0" presStyleCnt="4"/>
      <dgm:spPr/>
    </dgm:pt>
    <dgm:pt modelId="{29A8E9F3-B4C7-453C-9340-58411F6E67F8}" type="pres">
      <dgm:prSet presAssocID="{062158FC-C096-41CC-9469-58BC3BC45C0C}" presName="conn" presStyleLbl="parChTrans1D2" presStyleIdx="0" presStyleCnt="1"/>
      <dgm:spPr/>
    </dgm:pt>
    <dgm:pt modelId="{8215995C-0DE5-4430-9B5B-236D929C72E8}" type="pres">
      <dgm:prSet presAssocID="{062158FC-C096-41CC-9469-58BC3BC45C0C}" presName="extraNode" presStyleLbl="node1" presStyleIdx="0" presStyleCnt="4"/>
      <dgm:spPr/>
    </dgm:pt>
    <dgm:pt modelId="{958A98DE-021E-4959-9FF3-AB54A779E311}" type="pres">
      <dgm:prSet presAssocID="{062158FC-C096-41CC-9469-58BC3BC45C0C}" presName="dstNode" presStyleLbl="node1" presStyleIdx="0" presStyleCnt="4"/>
      <dgm:spPr/>
    </dgm:pt>
    <dgm:pt modelId="{05B463AF-8CA5-4408-B5BB-5A669409FD7C}" type="pres">
      <dgm:prSet presAssocID="{9FA81D33-C953-40E3-B97B-74CC91E68EF4}" presName="text_1" presStyleLbl="node1" presStyleIdx="0" presStyleCnt="4">
        <dgm:presLayoutVars>
          <dgm:bulletEnabled val="1"/>
        </dgm:presLayoutVars>
      </dgm:prSet>
      <dgm:spPr/>
    </dgm:pt>
    <dgm:pt modelId="{DD6ABA45-8B67-454F-9A63-C9EDEB672668}" type="pres">
      <dgm:prSet presAssocID="{9FA81D33-C953-40E3-B97B-74CC91E68EF4}" presName="accent_1" presStyleCnt="0"/>
      <dgm:spPr/>
    </dgm:pt>
    <dgm:pt modelId="{88E50734-D357-439B-A205-E71939BE4B48}" type="pres">
      <dgm:prSet presAssocID="{9FA81D33-C953-40E3-B97B-74CC91E68EF4}" presName="accentRepeatNode" presStyleLbl="solidFgAcc1" presStyleIdx="0" presStyleCnt="4"/>
      <dgm:spPr/>
    </dgm:pt>
    <dgm:pt modelId="{B3D97C38-6277-4B4D-9DF4-2CEEC0934BDB}" type="pres">
      <dgm:prSet presAssocID="{9F48D008-2B0A-483B-870C-87EC182D68CD}" presName="text_2" presStyleLbl="node1" presStyleIdx="1" presStyleCnt="4">
        <dgm:presLayoutVars>
          <dgm:bulletEnabled val="1"/>
        </dgm:presLayoutVars>
      </dgm:prSet>
      <dgm:spPr/>
    </dgm:pt>
    <dgm:pt modelId="{EF998B18-B58E-40DA-978B-1B5671C58A53}" type="pres">
      <dgm:prSet presAssocID="{9F48D008-2B0A-483B-870C-87EC182D68CD}" presName="accent_2" presStyleCnt="0"/>
      <dgm:spPr/>
    </dgm:pt>
    <dgm:pt modelId="{B7FB22BF-07B4-4BB7-B781-B456BDDE33F3}" type="pres">
      <dgm:prSet presAssocID="{9F48D008-2B0A-483B-870C-87EC182D68CD}" presName="accentRepeatNode" presStyleLbl="solidFgAcc1" presStyleIdx="1" presStyleCnt="4"/>
      <dgm:spPr/>
    </dgm:pt>
    <dgm:pt modelId="{9BC49318-C584-4C0D-8881-2FCA8F78F07B}" type="pres">
      <dgm:prSet presAssocID="{470B9E5D-0E7A-4051-B1F0-0C88FB85B3D3}" presName="text_3" presStyleLbl="node1" presStyleIdx="2" presStyleCnt="4">
        <dgm:presLayoutVars>
          <dgm:bulletEnabled val="1"/>
        </dgm:presLayoutVars>
      </dgm:prSet>
      <dgm:spPr/>
    </dgm:pt>
    <dgm:pt modelId="{F62113F1-2345-4EAF-A447-60ECA7DC03FD}" type="pres">
      <dgm:prSet presAssocID="{470B9E5D-0E7A-4051-B1F0-0C88FB85B3D3}" presName="accent_3" presStyleCnt="0"/>
      <dgm:spPr/>
    </dgm:pt>
    <dgm:pt modelId="{C9591625-D3DD-4F2F-AB17-4E85EED381E3}" type="pres">
      <dgm:prSet presAssocID="{470B9E5D-0E7A-4051-B1F0-0C88FB85B3D3}" presName="accentRepeatNode" presStyleLbl="solidFgAcc1" presStyleIdx="2" presStyleCnt="4"/>
      <dgm:spPr/>
    </dgm:pt>
    <dgm:pt modelId="{47732670-C144-4D78-9CB9-5B839A3C4DFD}" type="pres">
      <dgm:prSet presAssocID="{D7DA88BC-BA04-497E-B6B9-CD2ACB67C41D}" presName="text_4" presStyleLbl="node1" presStyleIdx="3" presStyleCnt="4">
        <dgm:presLayoutVars>
          <dgm:bulletEnabled val="1"/>
        </dgm:presLayoutVars>
      </dgm:prSet>
      <dgm:spPr/>
    </dgm:pt>
    <dgm:pt modelId="{C10E786E-7A08-44A8-8632-02D7B3753D10}" type="pres">
      <dgm:prSet presAssocID="{D7DA88BC-BA04-497E-B6B9-CD2ACB67C41D}" presName="accent_4" presStyleCnt="0"/>
      <dgm:spPr/>
    </dgm:pt>
    <dgm:pt modelId="{0164126D-4910-452D-B3A4-D4B621A55EB5}" type="pres">
      <dgm:prSet presAssocID="{D7DA88BC-BA04-497E-B6B9-CD2ACB67C41D}" presName="accentRepeatNode" presStyleLbl="solidFgAcc1" presStyleIdx="3" presStyleCnt="4" custLinFactNeighborX="9294"/>
      <dgm:spPr/>
    </dgm:pt>
  </dgm:ptLst>
  <dgm:cxnLst>
    <dgm:cxn modelId="{8CD2F128-BFC2-4EBE-B85E-C733B0A99905}" type="presOf" srcId="{062158FC-C096-41CC-9469-58BC3BC45C0C}" destId="{485A6376-BAC7-446C-A2E1-BF38CBB3C3BE}" srcOrd="0" destOrd="0" presId="urn:microsoft.com/office/officeart/2008/layout/VerticalCurvedList"/>
    <dgm:cxn modelId="{902A1E3D-C9F0-4AF2-877A-E1DDB8EDD2EF}" srcId="{062158FC-C096-41CC-9469-58BC3BC45C0C}" destId="{D7DA88BC-BA04-497E-B6B9-CD2ACB67C41D}" srcOrd="3" destOrd="0" parTransId="{8FAC6468-2781-45E7-84D8-EA2901A9B309}" sibTransId="{F0A08DE5-ABC6-4CC3-B99F-79EF07C0AC4D}"/>
    <dgm:cxn modelId="{3D05F26F-E820-4C08-A5E4-D7162089B6CF}" srcId="{062158FC-C096-41CC-9469-58BC3BC45C0C}" destId="{470B9E5D-0E7A-4051-B1F0-0C88FB85B3D3}" srcOrd="2" destOrd="0" parTransId="{33473DF5-DC7A-4B87-B9DE-B8F0ACE81283}" sibTransId="{33F32D47-2E80-445D-82EA-024DA56691A9}"/>
    <dgm:cxn modelId="{C46EFF6F-ACB7-46E0-8330-8744FC624238}" srcId="{062158FC-C096-41CC-9469-58BC3BC45C0C}" destId="{9F48D008-2B0A-483B-870C-87EC182D68CD}" srcOrd="1" destOrd="0" parTransId="{56694513-854A-4287-84DD-DB6C69CD2A5E}" sibTransId="{C5EA7D03-5536-467A-8DAF-CAF6BC2DFF58}"/>
    <dgm:cxn modelId="{5B7EDE84-ECA2-4796-BAC2-243B628E454D}" type="presOf" srcId="{9F48D008-2B0A-483B-870C-87EC182D68CD}" destId="{B3D97C38-6277-4B4D-9DF4-2CEEC0934BDB}" srcOrd="0" destOrd="0" presId="urn:microsoft.com/office/officeart/2008/layout/VerticalCurvedList"/>
    <dgm:cxn modelId="{0A1F81A3-9BB9-47EA-8368-006E1136B591}" type="presOf" srcId="{D7DA88BC-BA04-497E-B6B9-CD2ACB67C41D}" destId="{47732670-C144-4D78-9CB9-5B839A3C4DFD}" srcOrd="0" destOrd="0" presId="urn:microsoft.com/office/officeart/2008/layout/VerticalCurvedList"/>
    <dgm:cxn modelId="{E3B5CEA5-CE62-49C0-BD0F-C3C8A0F74E70}" type="presOf" srcId="{9C708976-DF1F-461E-8B87-F4102CB6FA59}" destId="{29A8E9F3-B4C7-453C-9340-58411F6E67F8}" srcOrd="0" destOrd="0" presId="urn:microsoft.com/office/officeart/2008/layout/VerticalCurvedList"/>
    <dgm:cxn modelId="{7462DFB7-8669-4009-9277-93A01482202C}" srcId="{062158FC-C096-41CC-9469-58BC3BC45C0C}" destId="{9FA81D33-C953-40E3-B97B-74CC91E68EF4}" srcOrd="0" destOrd="0" parTransId="{E04158DC-99B9-4F17-ACD0-710AF02AD9CB}" sibTransId="{9C708976-DF1F-461E-8B87-F4102CB6FA59}"/>
    <dgm:cxn modelId="{4AABA7BC-751D-41BD-85A6-1A01571FA754}" type="presOf" srcId="{470B9E5D-0E7A-4051-B1F0-0C88FB85B3D3}" destId="{9BC49318-C584-4C0D-8881-2FCA8F78F07B}" srcOrd="0" destOrd="0" presId="urn:microsoft.com/office/officeart/2008/layout/VerticalCurvedList"/>
    <dgm:cxn modelId="{13AA28C4-8902-4C7C-B0CE-0F1F202EBA67}" type="presOf" srcId="{9FA81D33-C953-40E3-B97B-74CC91E68EF4}" destId="{05B463AF-8CA5-4408-B5BB-5A669409FD7C}" srcOrd="0" destOrd="0" presId="urn:microsoft.com/office/officeart/2008/layout/VerticalCurvedList"/>
    <dgm:cxn modelId="{DDB7AEAA-F843-48B7-8B41-C1D96896CBF1}" type="presParOf" srcId="{485A6376-BAC7-446C-A2E1-BF38CBB3C3BE}" destId="{943750A4-E527-4E62-B191-F02A0C798869}" srcOrd="0" destOrd="0" presId="urn:microsoft.com/office/officeart/2008/layout/VerticalCurvedList"/>
    <dgm:cxn modelId="{7BDF5460-5F13-4A9F-B8CE-EBEF5B1F8DAC}" type="presParOf" srcId="{943750A4-E527-4E62-B191-F02A0C798869}" destId="{13A60DB4-E912-48E3-B888-1C99D2EC222D}" srcOrd="0" destOrd="0" presId="urn:microsoft.com/office/officeart/2008/layout/VerticalCurvedList"/>
    <dgm:cxn modelId="{06855798-BE80-461B-A555-359966669BD7}" type="presParOf" srcId="{13A60DB4-E912-48E3-B888-1C99D2EC222D}" destId="{82FF2EF5-0C28-43B7-A954-8D14798AF197}" srcOrd="0" destOrd="0" presId="urn:microsoft.com/office/officeart/2008/layout/VerticalCurvedList"/>
    <dgm:cxn modelId="{E01D117F-6001-4F91-A982-5257191EFF98}" type="presParOf" srcId="{13A60DB4-E912-48E3-B888-1C99D2EC222D}" destId="{29A8E9F3-B4C7-453C-9340-58411F6E67F8}" srcOrd="1" destOrd="0" presId="urn:microsoft.com/office/officeart/2008/layout/VerticalCurvedList"/>
    <dgm:cxn modelId="{0A63A003-5C25-4E51-9A8B-C4C544733F11}" type="presParOf" srcId="{13A60DB4-E912-48E3-B888-1C99D2EC222D}" destId="{8215995C-0DE5-4430-9B5B-236D929C72E8}" srcOrd="2" destOrd="0" presId="urn:microsoft.com/office/officeart/2008/layout/VerticalCurvedList"/>
    <dgm:cxn modelId="{70428B93-457A-4659-8588-F47F9695484E}" type="presParOf" srcId="{13A60DB4-E912-48E3-B888-1C99D2EC222D}" destId="{958A98DE-021E-4959-9FF3-AB54A779E311}" srcOrd="3" destOrd="0" presId="urn:microsoft.com/office/officeart/2008/layout/VerticalCurvedList"/>
    <dgm:cxn modelId="{314A3E38-848D-4190-9EB6-53434D335BA5}" type="presParOf" srcId="{943750A4-E527-4E62-B191-F02A0C798869}" destId="{05B463AF-8CA5-4408-B5BB-5A669409FD7C}" srcOrd="1" destOrd="0" presId="urn:microsoft.com/office/officeart/2008/layout/VerticalCurvedList"/>
    <dgm:cxn modelId="{811A4559-78BE-43D5-8738-5B037DC7AF9E}" type="presParOf" srcId="{943750A4-E527-4E62-B191-F02A0C798869}" destId="{DD6ABA45-8B67-454F-9A63-C9EDEB672668}" srcOrd="2" destOrd="0" presId="urn:microsoft.com/office/officeart/2008/layout/VerticalCurvedList"/>
    <dgm:cxn modelId="{E2CFB57B-DBE4-463D-98B3-595C055D6289}" type="presParOf" srcId="{DD6ABA45-8B67-454F-9A63-C9EDEB672668}" destId="{88E50734-D357-439B-A205-E71939BE4B48}" srcOrd="0" destOrd="0" presId="urn:microsoft.com/office/officeart/2008/layout/VerticalCurvedList"/>
    <dgm:cxn modelId="{4F77E8F2-77EB-4E12-BE79-A85CC1E6C026}" type="presParOf" srcId="{943750A4-E527-4E62-B191-F02A0C798869}" destId="{B3D97C38-6277-4B4D-9DF4-2CEEC0934BDB}" srcOrd="3" destOrd="0" presId="urn:microsoft.com/office/officeart/2008/layout/VerticalCurvedList"/>
    <dgm:cxn modelId="{02C3018F-B7DE-4E28-BE5B-731A242FBA66}" type="presParOf" srcId="{943750A4-E527-4E62-B191-F02A0C798869}" destId="{EF998B18-B58E-40DA-978B-1B5671C58A53}" srcOrd="4" destOrd="0" presId="urn:microsoft.com/office/officeart/2008/layout/VerticalCurvedList"/>
    <dgm:cxn modelId="{8848088D-EABC-4DA2-848E-5ADA7A215A09}" type="presParOf" srcId="{EF998B18-B58E-40DA-978B-1B5671C58A53}" destId="{B7FB22BF-07B4-4BB7-B781-B456BDDE33F3}" srcOrd="0" destOrd="0" presId="urn:microsoft.com/office/officeart/2008/layout/VerticalCurvedList"/>
    <dgm:cxn modelId="{6215F258-A7FF-4949-8402-F644A0AD10F6}" type="presParOf" srcId="{943750A4-E527-4E62-B191-F02A0C798869}" destId="{9BC49318-C584-4C0D-8881-2FCA8F78F07B}" srcOrd="5" destOrd="0" presId="urn:microsoft.com/office/officeart/2008/layout/VerticalCurvedList"/>
    <dgm:cxn modelId="{8D3B441B-D46B-48B7-9EBA-2C280CFF6E13}" type="presParOf" srcId="{943750A4-E527-4E62-B191-F02A0C798869}" destId="{F62113F1-2345-4EAF-A447-60ECA7DC03FD}" srcOrd="6" destOrd="0" presId="urn:microsoft.com/office/officeart/2008/layout/VerticalCurvedList"/>
    <dgm:cxn modelId="{ED65D2F4-0A55-49E1-B99A-10CA890D34F3}" type="presParOf" srcId="{F62113F1-2345-4EAF-A447-60ECA7DC03FD}" destId="{C9591625-D3DD-4F2F-AB17-4E85EED381E3}" srcOrd="0" destOrd="0" presId="urn:microsoft.com/office/officeart/2008/layout/VerticalCurvedList"/>
    <dgm:cxn modelId="{7E97DB7C-70C3-4FBE-86FD-7829F7EC550D}" type="presParOf" srcId="{943750A4-E527-4E62-B191-F02A0C798869}" destId="{47732670-C144-4D78-9CB9-5B839A3C4DFD}" srcOrd="7" destOrd="0" presId="urn:microsoft.com/office/officeart/2008/layout/VerticalCurvedList"/>
    <dgm:cxn modelId="{FB316F9B-5E60-477E-B494-6D6CC37448EF}" type="presParOf" srcId="{943750A4-E527-4E62-B191-F02A0C798869}" destId="{C10E786E-7A08-44A8-8632-02D7B3753D10}" srcOrd="8" destOrd="0" presId="urn:microsoft.com/office/officeart/2008/layout/VerticalCurvedList"/>
    <dgm:cxn modelId="{2CA77DB5-2066-4335-A5C0-B8F493B5A435}" type="presParOf" srcId="{C10E786E-7A08-44A8-8632-02D7B3753D10}" destId="{0164126D-4910-452D-B3A4-D4B621A55EB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7D4D5E-F04D-4BF2-9FD0-FEB113C0EF72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0CA3659-8F00-496D-9736-B08D42E6BFA8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Випадки обов’язкового проведення експертизи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BAA90A-399F-4509-9E89-8E93BCB958B3}" type="parTrans" cxnId="{F53ABC0B-E9BD-45E5-8BC1-445C40C649C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9E57AA-FBEF-4D60-992B-318991C45122}" type="sibTrans" cxnId="{F53ABC0B-E9BD-45E5-8BC1-445C40C649C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D9D67C-5DFD-4F5B-8DF3-F413955E4A52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причин смерті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28A44-6499-46EA-B5C1-7AF737725E69}" type="parTrans" cxnId="{7DB59789-5272-4CB0-B7C4-02AE5279DE0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AABB5D-82ED-4164-B35C-2DD900E22177}" type="sibTrans" cxnId="{7DB59789-5272-4CB0-B7C4-02AE5279DE0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08360D-C8C1-4A1B-BB9D-EA750C8D5C45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тяжкості та характеру тілесних ушкоджень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167DCA-BB6B-4F63-B9C1-7A48565D5A3A}" type="parTrans" cxnId="{013A4EDB-9792-4EBB-A15C-F44ADC9A82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0C5F05-FFB5-4CF1-9DBF-073E2CC40EFB}" type="sibTrans" cxnId="{013A4EDB-9792-4EBB-A15C-F44ADC9A82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1AFD49-69CF-4AB8-8C9C-013F8A01C8C6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психічного стану підозрюваного за наявності відомостей, які викликають сумнів щодо його осудності, обмеженої осудності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7D9DD4-52E0-46FB-BEE8-23F974E66290}" type="parTrans" cxnId="{4AD35E24-FDD0-4F9D-A5A7-5DA01DD698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8D1EBB-A229-4576-B2E8-558730CA82DC}" type="sibTrans" cxnId="{4AD35E24-FDD0-4F9D-A5A7-5DA01DD698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D5CD6E-2C8D-4CF1-9E4A-813D1547689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розміру матеріальних збитків, шкоди немайнового характеру, шкоди довкіллю, заподіяної кримінальним правопорушенням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2F0DE-D5BA-4CAD-95C0-551E1EA14C64}" type="parTrans" cxnId="{0C507F99-798C-4210-86EF-356239D7E9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BD9EC1-87E4-4306-A887-FEE1B7C985C1}" type="sibTrans" cxnId="{0C507F99-798C-4210-86EF-356239D7E9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F398F-C5A4-4448-A204-3FF740690092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віку особи, якщо це необхідно для вирішення питання про можливість притягнення її до кримінальної відповідальності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0B0221-F016-477E-B908-0D87435381C3}" type="parTrans" cxnId="{7DD9124C-A2F0-40E0-8E33-186AF62D1E6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EB9A1C-0719-4EF4-8770-A65EAF96C9F3}" type="sibTrans" cxnId="{7DD9124C-A2F0-40E0-8E33-186AF62D1E6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173E4-5B25-4253-A050-4776468E9EE3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статевої зрілості потерпілої особи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E8A697-C684-4083-A1F9-BE6A25101C48}" type="parTrans" cxnId="{00BA03EC-6A60-453A-A1B1-B3FCD5FB288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E70664-588F-4D07-BB5A-30206386F913}" type="sibTrans" cxnId="{00BA03EC-6A60-453A-A1B1-B3FCD5FB288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A10FAF-24F0-4A7A-9A7C-03214196204E}" type="pres">
      <dgm:prSet presAssocID="{A27D4D5E-F04D-4BF2-9FD0-FEB113C0EF7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39EE7A5-E347-4915-ABC9-C28CB24893C0}" type="pres">
      <dgm:prSet presAssocID="{50CA3659-8F00-496D-9736-B08D42E6BFA8}" presName="root1" presStyleCnt="0"/>
      <dgm:spPr/>
    </dgm:pt>
    <dgm:pt modelId="{984A694C-3CA0-4965-BB85-8F13845508F5}" type="pres">
      <dgm:prSet presAssocID="{50CA3659-8F00-496D-9736-B08D42E6BFA8}" presName="LevelOneTextNode" presStyleLbl="node0" presStyleIdx="0" presStyleCnt="1" custLinFactNeighborX="-34140" custLinFactNeighborY="-267">
        <dgm:presLayoutVars>
          <dgm:chPref val="3"/>
        </dgm:presLayoutVars>
      </dgm:prSet>
      <dgm:spPr/>
    </dgm:pt>
    <dgm:pt modelId="{0B178B0D-0A97-4EC8-9C4C-FB947DA33DE0}" type="pres">
      <dgm:prSet presAssocID="{50CA3659-8F00-496D-9736-B08D42E6BFA8}" presName="level2hierChild" presStyleCnt="0"/>
      <dgm:spPr/>
    </dgm:pt>
    <dgm:pt modelId="{9564B324-A1DE-4AEE-A907-A72B4201F6E4}" type="pres">
      <dgm:prSet presAssocID="{44B28A44-6499-46EA-B5C1-7AF737725E69}" presName="conn2-1" presStyleLbl="parChTrans1D2" presStyleIdx="0" presStyleCnt="6"/>
      <dgm:spPr/>
    </dgm:pt>
    <dgm:pt modelId="{C357F54A-D1D9-40BD-833A-48D5991C92B1}" type="pres">
      <dgm:prSet presAssocID="{44B28A44-6499-46EA-B5C1-7AF737725E69}" presName="connTx" presStyleLbl="parChTrans1D2" presStyleIdx="0" presStyleCnt="6"/>
      <dgm:spPr/>
    </dgm:pt>
    <dgm:pt modelId="{DDEACFFA-A8E0-4EBD-8A38-9DA7376A25A5}" type="pres">
      <dgm:prSet presAssocID="{2AD9D67C-5DFD-4F5B-8DF3-F413955E4A52}" presName="root2" presStyleCnt="0"/>
      <dgm:spPr/>
    </dgm:pt>
    <dgm:pt modelId="{30869D6D-774B-47DE-A122-27088BBAAAD2}" type="pres">
      <dgm:prSet presAssocID="{2AD9D67C-5DFD-4F5B-8DF3-F413955E4A52}" presName="LevelTwoTextNode" presStyleLbl="node2" presStyleIdx="0" presStyleCnt="6" custScaleX="227019" custScaleY="94944">
        <dgm:presLayoutVars>
          <dgm:chPref val="3"/>
        </dgm:presLayoutVars>
      </dgm:prSet>
      <dgm:spPr/>
    </dgm:pt>
    <dgm:pt modelId="{56030557-1CDB-42F5-8F05-B6CAFD27772E}" type="pres">
      <dgm:prSet presAssocID="{2AD9D67C-5DFD-4F5B-8DF3-F413955E4A52}" presName="level3hierChild" presStyleCnt="0"/>
      <dgm:spPr/>
    </dgm:pt>
    <dgm:pt modelId="{A3314F5D-51C5-4791-BD4D-AA03E3B554DC}" type="pres">
      <dgm:prSet presAssocID="{7F167DCA-BB6B-4F63-B9C1-7A48565D5A3A}" presName="conn2-1" presStyleLbl="parChTrans1D2" presStyleIdx="1" presStyleCnt="6"/>
      <dgm:spPr/>
    </dgm:pt>
    <dgm:pt modelId="{356D89D7-FCBC-46C2-B567-75A56FCAF7D0}" type="pres">
      <dgm:prSet presAssocID="{7F167DCA-BB6B-4F63-B9C1-7A48565D5A3A}" presName="connTx" presStyleLbl="parChTrans1D2" presStyleIdx="1" presStyleCnt="6"/>
      <dgm:spPr/>
    </dgm:pt>
    <dgm:pt modelId="{D9A00398-B707-4418-9B17-2BE001CCA479}" type="pres">
      <dgm:prSet presAssocID="{E608360D-C8C1-4A1B-BB9D-EA750C8D5C45}" presName="root2" presStyleCnt="0"/>
      <dgm:spPr/>
    </dgm:pt>
    <dgm:pt modelId="{2815BEBB-E714-418D-80A0-8F05359DC902}" type="pres">
      <dgm:prSet presAssocID="{E608360D-C8C1-4A1B-BB9D-EA750C8D5C45}" presName="LevelTwoTextNode" presStyleLbl="node2" presStyleIdx="1" presStyleCnt="6" custScaleX="227654" custScaleY="96905" custLinFactNeighborY="9556">
        <dgm:presLayoutVars>
          <dgm:chPref val="3"/>
        </dgm:presLayoutVars>
      </dgm:prSet>
      <dgm:spPr/>
    </dgm:pt>
    <dgm:pt modelId="{DD17DF56-545A-49EA-9EDA-7CB52FB97EE5}" type="pres">
      <dgm:prSet presAssocID="{E608360D-C8C1-4A1B-BB9D-EA750C8D5C45}" presName="level3hierChild" presStyleCnt="0"/>
      <dgm:spPr/>
    </dgm:pt>
    <dgm:pt modelId="{02D3E2E0-E055-4946-A662-6E047B344906}" type="pres">
      <dgm:prSet presAssocID="{C47D9DD4-52E0-46FB-BEE8-23F974E66290}" presName="conn2-1" presStyleLbl="parChTrans1D2" presStyleIdx="2" presStyleCnt="6"/>
      <dgm:spPr/>
    </dgm:pt>
    <dgm:pt modelId="{C526DD7C-F5B3-4A82-B5CF-E7776E31AB43}" type="pres">
      <dgm:prSet presAssocID="{C47D9DD4-52E0-46FB-BEE8-23F974E66290}" presName="connTx" presStyleLbl="parChTrans1D2" presStyleIdx="2" presStyleCnt="6"/>
      <dgm:spPr/>
    </dgm:pt>
    <dgm:pt modelId="{C69B92E3-2F28-4EA8-B92B-2DC85284CC49}" type="pres">
      <dgm:prSet presAssocID="{7A1AFD49-69CF-4AB8-8C9C-013F8A01C8C6}" presName="root2" presStyleCnt="0"/>
      <dgm:spPr/>
    </dgm:pt>
    <dgm:pt modelId="{63A7A7E5-AC22-4E53-A2D8-4E10D4DDE05B}" type="pres">
      <dgm:prSet presAssocID="{7A1AFD49-69CF-4AB8-8C9C-013F8A01C8C6}" presName="LevelTwoTextNode" presStyleLbl="node2" presStyleIdx="2" presStyleCnt="6" custScaleX="228323" custScaleY="99287">
        <dgm:presLayoutVars>
          <dgm:chPref val="3"/>
        </dgm:presLayoutVars>
      </dgm:prSet>
      <dgm:spPr/>
    </dgm:pt>
    <dgm:pt modelId="{BBD152E7-025B-45F2-898B-E31636DEE424}" type="pres">
      <dgm:prSet presAssocID="{7A1AFD49-69CF-4AB8-8C9C-013F8A01C8C6}" presName="level3hierChild" presStyleCnt="0"/>
      <dgm:spPr/>
    </dgm:pt>
    <dgm:pt modelId="{5E3A477C-92DA-4016-9DFD-B2CD5EF5BC00}" type="pres">
      <dgm:prSet presAssocID="{F30B0221-F016-477E-B908-0D87435381C3}" presName="conn2-1" presStyleLbl="parChTrans1D2" presStyleIdx="3" presStyleCnt="6"/>
      <dgm:spPr/>
    </dgm:pt>
    <dgm:pt modelId="{95079564-02EE-4ACB-86DE-5329AD521427}" type="pres">
      <dgm:prSet presAssocID="{F30B0221-F016-477E-B908-0D87435381C3}" presName="connTx" presStyleLbl="parChTrans1D2" presStyleIdx="3" presStyleCnt="6"/>
      <dgm:spPr/>
    </dgm:pt>
    <dgm:pt modelId="{26A65973-1E4C-4F63-87FF-F34FDC04ECE6}" type="pres">
      <dgm:prSet presAssocID="{835F398F-C5A4-4448-A204-3FF740690092}" presName="root2" presStyleCnt="0"/>
      <dgm:spPr/>
    </dgm:pt>
    <dgm:pt modelId="{3FEF6D8D-17AC-4790-82D7-4BCCFE3DF404}" type="pres">
      <dgm:prSet presAssocID="{835F398F-C5A4-4448-A204-3FF740690092}" presName="LevelTwoTextNode" presStyleLbl="node2" presStyleIdx="3" presStyleCnt="6" custScaleX="228323">
        <dgm:presLayoutVars>
          <dgm:chPref val="3"/>
        </dgm:presLayoutVars>
      </dgm:prSet>
      <dgm:spPr/>
    </dgm:pt>
    <dgm:pt modelId="{F190853F-964F-4CCA-ADDA-086485BCCAE7}" type="pres">
      <dgm:prSet presAssocID="{835F398F-C5A4-4448-A204-3FF740690092}" presName="level3hierChild" presStyleCnt="0"/>
      <dgm:spPr/>
    </dgm:pt>
    <dgm:pt modelId="{499D871B-EF47-4D92-9492-C9AA813CED11}" type="pres">
      <dgm:prSet presAssocID="{99E8A697-C684-4083-A1F9-BE6A25101C48}" presName="conn2-1" presStyleLbl="parChTrans1D2" presStyleIdx="4" presStyleCnt="6"/>
      <dgm:spPr/>
    </dgm:pt>
    <dgm:pt modelId="{2D99A657-2029-4547-BD27-C0868882DF34}" type="pres">
      <dgm:prSet presAssocID="{99E8A697-C684-4083-A1F9-BE6A25101C48}" presName="connTx" presStyleLbl="parChTrans1D2" presStyleIdx="4" presStyleCnt="6"/>
      <dgm:spPr/>
    </dgm:pt>
    <dgm:pt modelId="{B2131D24-3B03-4B4F-8C41-3CD4E1E988E0}" type="pres">
      <dgm:prSet presAssocID="{7B9173E4-5B25-4253-A050-4776468E9EE3}" presName="root2" presStyleCnt="0"/>
      <dgm:spPr/>
    </dgm:pt>
    <dgm:pt modelId="{C0DD057E-6C9A-4B58-AB6A-92E448CCC482}" type="pres">
      <dgm:prSet presAssocID="{7B9173E4-5B25-4253-A050-4776468E9EE3}" presName="LevelTwoTextNode" presStyleLbl="node2" presStyleIdx="4" presStyleCnt="6" custScaleX="229361">
        <dgm:presLayoutVars>
          <dgm:chPref val="3"/>
        </dgm:presLayoutVars>
      </dgm:prSet>
      <dgm:spPr/>
    </dgm:pt>
    <dgm:pt modelId="{E056EB5B-C690-4AC7-A629-B241A73EDFB5}" type="pres">
      <dgm:prSet presAssocID="{7B9173E4-5B25-4253-A050-4776468E9EE3}" presName="level3hierChild" presStyleCnt="0"/>
      <dgm:spPr/>
    </dgm:pt>
    <dgm:pt modelId="{E566960B-733B-463B-A010-7D57E750E436}" type="pres">
      <dgm:prSet presAssocID="{15D2F0DE-D5BA-4CAD-95C0-551E1EA14C64}" presName="conn2-1" presStyleLbl="parChTrans1D2" presStyleIdx="5" presStyleCnt="6"/>
      <dgm:spPr/>
    </dgm:pt>
    <dgm:pt modelId="{7380AC97-099C-49D6-8302-C165525E4FA1}" type="pres">
      <dgm:prSet presAssocID="{15D2F0DE-D5BA-4CAD-95C0-551E1EA14C64}" presName="connTx" presStyleLbl="parChTrans1D2" presStyleIdx="5" presStyleCnt="6"/>
      <dgm:spPr/>
    </dgm:pt>
    <dgm:pt modelId="{0B5FB2F1-DB7F-4827-8B78-984A929FFAA8}" type="pres">
      <dgm:prSet presAssocID="{1AD5CD6E-2C8D-4CF1-9E4A-813D1547689B}" presName="root2" presStyleCnt="0"/>
      <dgm:spPr/>
    </dgm:pt>
    <dgm:pt modelId="{9B043BD0-F7B0-45E2-A33A-4B6280C9C389}" type="pres">
      <dgm:prSet presAssocID="{1AD5CD6E-2C8D-4CF1-9E4A-813D1547689B}" presName="LevelTwoTextNode" presStyleLbl="node2" presStyleIdx="5" presStyleCnt="6" custScaleX="229361">
        <dgm:presLayoutVars>
          <dgm:chPref val="3"/>
        </dgm:presLayoutVars>
      </dgm:prSet>
      <dgm:spPr/>
    </dgm:pt>
    <dgm:pt modelId="{C5732FF0-8DE5-4D25-B323-9D18C1702763}" type="pres">
      <dgm:prSet presAssocID="{1AD5CD6E-2C8D-4CF1-9E4A-813D1547689B}" presName="level3hierChild" presStyleCnt="0"/>
      <dgm:spPr/>
    </dgm:pt>
  </dgm:ptLst>
  <dgm:cxnLst>
    <dgm:cxn modelId="{04138902-508D-46A2-B0EA-C26E25A8DBD0}" type="presOf" srcId="{44B28A44-6499-46EA-B5C1-7AF737725E69}" destId="{9564B324-A1DE-4AEE-A907-A72B4201F6E4}" srcOrd="0" destOrd="0" presId="urn:microsoft.com/office/officeart/2008/layout/HorizontalMultiLevelHierarchy"/>
    <dgm:cxn modelId="{F53ABC0B-E9BD-45E5-8BC1-445C40C649CE}" srcId="{A27D4D5E-F04D-4BF2-9FD0-FEB113C0EF72}" destId="{50CA3659-8F00-496D-9736-B08D42E6BFA8}" srcOrd="0" destOrd="0" parTransId="{F2BAA90A-399F-4509-9E89-8E93BCB958B3}" sibTransId="{CE9E57AA-FBEF-4D60-992B-318991C45122}"/>
    <dgm:cxn modelId="{817E4810-291C-4FB0-867D-6F1B1DF9B713}" type="presOf" srcId="{2AD9D67C-5DFD-4F5B-8DF3-F413955E4A52}" destId="{30869D6D-774B-47DE-A122-27088BBAAAD2}" srcOrd="0" destOrd="0" presId="urn:microsoft.com/office/officeart/2008/layout/HorizontalMultiLevelHierarchy"/>
    <dgm:cxn modelId="{4ACE561B-A8B9-49EE-ADEF-9A3354C86E65}" type="presOf" srcId="{44B28A44-6499-46EA-B5C1-7AF737725E69}" destId="{C357F54A-D1D9-40BD-833A-48D5991C92B1}" srcOrd="1" destOrd="0" presId="urn:microsoft.com/office/officeart/2008/layout/HorizontalMultiLevelHierarchy"/>
    <dgm:cxn modelId="{70430C1D-2584-4267-B479-EA1FDDF7E9F3}" type="presOf" srcId="{7F167DCA-BB6B-4F63-B9C1-7A48565D5A3A}" destId="{A3314F5D-51C5-4791-BD4D-AA03E3B554DC}" srcOrd="0" destOrd="0" presId="urn:microsoft.com/office/officeart/2008/layout/HorizontalMultiLevelHierarchy"/>
    <dgm:cxn modelId="{4AD35E24-FDD0-4F9D-A5A7-5DA01DD698BE}" srcId="{50CA3659-8F00-496D-9736-B08D42E6BFA8}" destId="{7A1AFD49-69CF-4AB8-8C9C-013F8A01C8C6}" srcOrd="2" destOrd="0" parTransId="{C47D9DD4-52E0-46FB-BEE8-23F974E66290}" sibTransId="{998D1EBB-A229-4576-B2E8-558730CA82DC}"/>
    <dgm:cxn modelId="{AC3B5C29-C721-4E46-AD0F-5ABA5BA85342}" type="presOf" srcId="{99E8A697-C684-4083-A1F9-BE6A25101C48}" destId="{499D871B-EF47-4D92-9492-C9AA813CED11}" srcOrd="0" destOrd="0" presId="urn:microsoft.com/office/officeart/2008/layout/HorizontalMultiLevelHierarchy"/>
    <dgm:cxn modelId="{C9B50D3B-A4B9-4BAF-BC44-E0442540D3FE}" type="presOf" srcId="{A27D4D5E-F04D-4BF2-9FD0-FEB113C0EF72}" destId="{F4A10FAF-24F0-4A7A-9A7C-03214196204E}" srcOrd="0" destOrd="0" presId="urn:microsoft.com/office/officeart/2008/layout/HorizontalMultiLevelHierarchy"/>
    <dgm:cxn modelId="{43D47261-4D8D-4CFA-AB37-A99B20D863A2}" type="presOf" srcId="{7A1AFD49-69CF-4AB8-8C9C-013F8A01C8C6}" destId="{63A7A7E5-AC22-4E53-A2D8-4E10D4DDE05B}" srcOrd="0" destOrd="0" presId="urn:microsoft.com/office/officeart/2008/layout/HorizontalMultiLevelHierarchy"/>
    <dgm:cxn modelId="{7DD9124C-A2F0-40E0-8E33-186AF62D1E6C}" srcId="{50CA3659-8F00-496D-9736-B08D42E6BFA8}" destId="{835F398F-C5A4-4448-A204-3FF740690092}" srcOrd="3" destOrd="0" parTransId="{F30B0221-F016-477E-B908-0D87435381C3}" sibTransId="{B5EB9A1C-0719-4EF4-8770-A65EAF96C9F3}"/>
    <dgm:cxn modelId="{A1F1324F-1140-463C-BEE9-654A796DB91A}" type="presOf" srcId="{F30B0221-F016-477E-B908-0D87435381C3}" destId="{95079564-02EE-4ACB-86DE-5329AD521427}" srcOrd="1" destOrd="0" presId="urn:microsoft.com/office/officeart/2008/layout/HorizontalMultiLevelHierarchy"/>
    <dgm:cxn modelId="{C3D31952-F738-41A1-B374-05D46080735D}" type="presOf" srcId="{C47D9DD4-52E0-46FB-BEE8-23F974E66290}" destId="{02D3E2E0-E055-4946-A662-6E047B344906}" srcOrd="0" destOrd="0" presId="urn:microsoft.com/office/officeart/2008/layout/HorizontalMultiLevelHierarchy"/>
    <dgm:cxn modelId="{DE160153-E328-4B5C-9084-A6217471128E}" type="presOf" srcId="{F30B0221-F016-477E-B908-0D87435381C3}" destId="{5E3A477C-92DA-4016-9DFD-B2CD5EF5BC00}" srcOrd="0" destOrd="0" presId="urn:microsoft.com/office/officeart/2008/layout/HorizontalMultiLevelHierarchy"/>
    <dgm:cxn modelId="{CAACA853-970D-4687-83FC-9F0E480C98CC}" type="presOf" srcId="{15D2F0DE-D5BA-4CAD-95C0-551E1EA14C64}" destId="{E566960B-733B-463B-A010-7D57E750E436}" srcOrd="0" destOrd="0" presId="urn:microsoft.com/office/officeart/2008/layout/HorizontalMultiLevelHierarchy"/>
    <dgm:cxn modelId="{E6D28F54-7665-415D-A637-619DC8F41E02}" type="presOf" srcId="{99E8A697-C684-4083-A1F9-BE6A25101C48}" destId="{2D99A657-2029-4547-BD27-C0868882DF34}" srcOrd="1" destOrd="0" presId="urn:microsoft.com/office/officeart/2008/layout/HorizontalMultiLevelHierarchy"/>
    <dgm:cxn modelId="{494A5757-6502-491A-B112-A2B060B9435A}" type="presOf" srcId="{1AD5CD6E-2C8D-4CF1-9E4A-813D1547689B}" destId="{9B043BD0-F7B0-45E2-A33A-4B6280C9C389}" srcOrd="0" destOrd="0" presId="urn:microsoft.com/office/officeart/2008/layout/HorizontalMultiLevelHierarchy"/>
    <dgm:cxn modelId="{B7B08380-B5AF-4E67-952E-726EA8BC224F}" type="presOf" srcId="{835F398F-C5A4-4448-A204-3FF740690092}" destId="{3FEF6D8D-17AC-4790-82D7-4BCCFE3DF404}" srcOrd="0" destOrd="0" presId="urn:microsoft.com/office/officeart/2008/layout/HorizontalMultiLevelHierarchy"/>
    <dgm:cxn modelId="{7DB59789-5272-4CB0-B7C4-02AE5279DE04}" srcId="{50CA3659-8F00-496D-9736-B08D42E6BFA8}" destId="{2AD9D67C-5DFD-4F5B-8DF3-F413955E4A52}" srcOrd="0" destOrd="0" parTransId="{44B28A44-6499-46EA-B5C1-7AF737725E69}" sibTransId="{FFAABB5D-82ED-4164-B35C-2DD900E22177}"/>
    <dgm:cxn modelId="{0C507F99-798C-4210-86EF-356239D7E9B4}" srcId="{50CA3659-8F00-496D-9736-B08D42E6BFA8}" destId="{1AD5CD6E-2C8D-4CF1-9E4A-813D1547689B}" srcOrd="5" destOrd="0" parTransId="{15D2F0DE-D5BA-4CAD-95C0-551E1EA14C64}" sibTransId="{9DBD9EC1-87E4-4306-A887-FEE1B7C985C1}"/>
    <dgm:cxn modelId="{D58CB0A7-0D67-4BDF-AC0B-11E0DD677CD3}" type="presOf" srcId="{E608360D-C8C1-4A1B-BB9D-EA750C8D5C45}" destId="{2815BEBB-E714-418D-80A0-8F05359DC902}" srcOrd="0" destOrd="0" presId="urn:microsoft.com/office/officeart/2008/layout/HorizontalMultiLevelHierarchy"/>
    <dgm:cxn modelId="{A6B50BAA-177D-49B7-9B2A-783BA201F2EA}" type="presOf" srcId="{50CA3659-8F00-496D-9736-B08D42E6BFA8}" destId="{984A694C-3CA0-4965-BB85-8F13845508F5}" srcOrd="0" destOrd="0" presId="urn:microsoft.com/office/officeart/2008/layout/HorizontalMultiLevelHierarchy"/>
    <dgm:cxn modelId="{C22F2EAD-C74F-47DF-A75E-1E75987CDEA6}" type="presOf" srcId="{C47D9DD4-52E0-46FB-BEE8-23F974E66290}" destId="{C526DD7C-F5B3-4A82-B5CF-E7776E31AB43}" srcOrd="1" destOrd="0" presId="urn:microsoft.com/office/officeart/2008/layout/HorizontalMultiLevelHierarchy"/>
    <dgm:cxn modelId="{BB74DAB5-64C0-448B-A0DA-3B2228CFED20}" type="presOf" srcId="{7B9173E4-5B25-4253-A050-4776468E9EE3}" destId="{C0DD057E-6C9A-4B58-AB6A-92E448CCC482}" srcOrd="0" destOrd="0" presId="urn:microsoft.com/office/officeart/2008/layout/HorizontalMultiLevelHierarchy"/>
    <dgm:cxn modelId="{0B1A06B9-81E6-446C-81F6-EC0BDB8145B3}" type="presOf" srcId="{7F167DCA-BB6B-4F63-B9C1-7A48565D5A3A}" destId="{356D89D7-FCBC-46C2-B567-75A56FCAF7D0}" srcOrd="1" destOrd="0" presId="urn:microsoft.com/office/officeart/2008/layout/HorizontalMultiLevelHierarchy"/>
    <dgm:cxn modelId="{013A4EDB-9792-4EBB-A15C-F44ADC9A8296}" srcId="{50CA3659-8F00-496D-9736-B08D42E6BFA8}" destId="{E608360D-C8C1-4A1B-BB9D-EA750C8D5C45}" srcOrd="1" destOrd="0" parTransId="{7F167DCA-BB6B-4F63-B9C1-7A48565D5A3A}" sibTransId="{980C5F05-FFB5-4CF1-9DBF-073E2CC40EFB}"/>
    <dgm:cxn modelId="{319CADEB-CF4A-4A01-9260-6DF5D59CF190}" type="presOf" srcId="{15D2F0DE-D5BA-4CAD-95C0-551E1EA14C64}" destId="{7380AC97-099C-49D6-8302-C165525E4FA1}" srcOrd="1" destOrd="0" presId="urn:microsoft.com/office/officeart/2008/layout/HorizontalMultiLevelHierarchy"/>
    <dgm:cxn modelId="{00BA03EC-6A60-453A-A1B1-B3FCD5FB2883}" srcId="{50CA3659-8F00-496D-9736-B08D42E6BFA8}" destId="{7B9173E4-5B25-4253-A050-4776468E9EE3}" srcOrd="4" destOrd="0" parTransId="{99E8A697-C684-4083-A1F9-BE6A25101C48}" sibTransId="{CDE70664-588F-4D07-BB5A-30206386F913}"/>
    <dgm:cxn modelId="{4CF978CE-E115-48CA-ADD2-69D8746C3702}" type="presParOf" srcId="{F4A10FAF-24F0-4A7A-9A7C-03214196204E}" destId="{939EE7A5-E347-4915-ABC9-C28CB24893C0}" srcOrd="0" destOrd="0" presId="urn:microsoft.com/office/officeart/2008/layout/HorizontalMultiLevelHierarchy"/>
    <dgm:cxn modelId="{71906454-7B7F-470F-91F4-3E7BEBB94ACF}" type="presParOf" srcId="{939EE7A5-E347-4915-ABC9-C28CB24893C0}" destId="{984A694C-3CA0-4965-BB85-8F13845508F5}" srcOrd="0" destOrd="0" presId="urn:microsoft.com/office/officeart/2008/layout/HorizontalMultiLevelHierarchy"/>
    <dgm:cxn modelId="{8ED5AF5B-067A-40BC-9CA5-1AF03A27712C}" type="presParOf" srcId="{939EE7A5-E347-4915-ABC9-C28CB24893C0}" destId="{0B178B0D-0A97-4EC8-9C4C-FB947DA33DE0}" srcOrd="1" destOrd="0" presId="urn:microsoft.com/office/officeart/2008/layout/HorizontalMultiLevelHierarchy"/>
    <dgm:cxn modelId="{732B3E8D-E632-4F2F-89A8-3B230C288B11}" type="presParOf" srcId="{0B178B0D-0A97-4EC8-9C4C-FB947DA33DE0}" destId="{9564B324-A1DE-4AEE-A907-A72B4201F6E4}" srcOrd="0" destOrd="0" presId="urn:microsoft.com/office/officeart/2008/layout/HorizontalMultiLevelHierarchy"/>
    <dgm:cxn modelId="{C8F76F26-FDA8-4B08-8A20-464EC3F80ABE}" type="presParOf" srcId="{9564B324-A1DE-4AEE-A907-A72B4201F6E4}" destId="{C357F54A-D1D9-40BD-833A-48D5991C92B1}" srcOrd="0" destOrd="0" presId="urn:microsoft.com/office/officeart/2008/layout/HorizontalMultiLevelHierarchy"/>
    <dgm:cxn modelId="{9688D1F7-174C-4741-B477-FF0CBACFC63E}" type="presParOf" srcId="{0B178B0D-0A97-4EC8-9C4C-FB947DA33DE0}" destId="{DDEACFFA-A8E0-4EBD-8A38-9DA7376A25A5}" srcOrd="1" destOrd="0" presId="urn:microsoft.com/office/officeart/2008/layout/HorizontalMultiLevelHierarchy"/>
    <dgm:cxn modelId="{B748736A-D7A2-4231-9BB1-EDB815C91499}" type="presParOf" srcId="{DDEACFFA-A8E0-4EBD-8A38-9DA7376A25A5}" destId="{30869D6D-774B-47DE-A122-27088BBAAAD2}" srcOrd="0" destOrd="0" presId="urn:microsoft.com/office/officeart/2008/layout/HorizontalMultiLevelHierarchy"/>
    <dgm:cxn modelId="{233782E5-036E-4E98-BA82-01820D200D7B}" type="presParOf" srcId="{DDEACFFA-A8E0-4EBD-8A38-9DA7376A25A5}" destId="{56030557-1CDB-42F5-8F05-B6CAFD27772E}" srcOrd="1" destOrd="0" presId="urn:microsoft.com/office/officeart/2008/layout/HorizontalMultiLevelHierarchy"/>
    <dgm:cxn modelId="{A2D1EE5D-2A18-46BA-9E83-260ECFC4119B}" type="presParOf" srcId="{0B178B0D-0A97-4EC8-9C4C-FB947DA33DE0}" destId="{A3314F5D-51C5-4791-BD4D-AA03E3B554DC}" srcOrd="2" destOrd="0" presId="urn:microsoft.com/office/officeart/2008/layout/HorizontalMultiLevelHierarchy"/>
    <dgm:cxn modelId="{31DFCE23-9925-4A26-BE62-BEDB73E60607}" type="presParOf" srcId="{A3314F5D-51C5-4791-BD4D-AA03E3B554DC}" destId="{356D89D7-FCBC-46C2-B567-75A56FCAF7D0}" srcOrd="0" destOrd="0" presId="urn:microsoft.com/office/officeart/2008/layout/HorizontalMultiLevelHierarchy"/>
    <dgm:cxn modelId="{AE5FD902-0357-49E7-A1B6-2EE938CB28C2}" type="presParOf" srcId="{0B178B0D-0A97-4EC8-9C4C-FB947DA33DE0}" destId="{D9A00398-B707-4418-9B17-2BE001CCA479}" srcOrd="3" destOrd="0" presId="urn:microsoft.com/office/officeart/2008/layout/HorizontalMultiLevelHierarchy"/>
    <dgm:cxn modelId="{0EA0AE21-6CA5-45CF-AFEC-A48B23F43BB2}" type="presParOf" srcId="{D9A00398-B707-4418-9B17-2BE001CCA479}" destId="{2815BEBB-E714-418D-80A0-8F05359DC902}" srcOrd="0" destOrd="0" presId="urn:microsoft.com/office/officeart/2008/layout/HorizontalMultiLevelHierarchy"/>
    <dgm:cxn modelId="{88D02E32-564D-459E-9B8D-1BD0FF86C857}" type="presParOf" srcId="{D9A00398-B707-4418-9B17-2BE001CCA479}" destId="{DD17DF56-545A-49EA-9EDA-7CB52FB97EE5}" srcOrd="1" destOrd="0" presId="urn:microsoft.com/office/officeart/2008/layout/HorizontalMultiLevelHierarchy"/>
    <dgm:cxn modelId="{4A4E28F3-91CA-4A9B-9482-92F7AC7425F6}" type="presParOf" srcId="{0B178B0D-0A97-4EC8-9C4C-FB947DA33DE0}" destId="{02D3E2E0-E055-4946-A662-6E047B344906}" srcOrd="4" destOrd="0" presId="urn:microsoft.com/office/officeart/2008/layout/HorizontalMultiLevelHierarchy"/>
    <dgm:cxn modelId="{AC80230C-C00F-4181-8A76-B6DE2A7342E8}" type="presParOf" srcId="{02D3E2E0-E055-4946-A662-6E047B344906}" destId="{C526DD7C-F5B3-4A82-B5CF-E7776E31AB43}" srcOrd="0" destOrd="0" presId="urn:microsoft.com/office/officeart/2008/layout/HorizontalMultiLevelHierarchy"/>
    <dgm:cxn modelId="{09FBE2B3-8B17-4AF5-941D-324ABB60D2BF}" type="presParOf" srcId="{0B178B0D-0A97-4EC8-9C4C-FB947DA33DE0}" destId="{C69B92E3-2F28-4EA8-B92B-2DC85284CC49}" srcOrd="5" destOrd="0" presId="urn:microsoft.com/office/officeart/2008/layout/HorizontalMultiLevelHierarchy"/>
    <dgm:cxn modelId="{23427737-C66C-4D25-8035-969975B555D4}" type="presParOf" srcId="{C69B92E3-2F28-4EA8-B92B-2DC85284CC49}" destId="{63A7A7E5-AC22-4E53-A2D8-4E10D4DDE05B}" srcOrd="0" destOrd="0" presId="urn:microsoft.com/office/officeart/2008/layout/HorizontalMultiLevelHierarchy"/>
    <dgm:cxn modelId="{253EECE2-C01A-466C-84AB-EAA21580C6F0}" type="presParOf" srcId="{C69B92E3-2F28-4EA8-B92B-2DC85284CC49}" destId="{BBD152E7-025B-45F2-898B-E31636DEE424}" srcOrd="1" destOrd="0" presId="urn:microsoft.com/office/officeart/2008/layout/HorizontalMultiLevelHierarchy"/>
    <dgm:cxn modelId="{24C3A206-9F27-4B62-9ACF-F050CA952475}" type="presParOf" srcId="{0B178B0D-0A97-4EC8-9C4C-FB947DA33DE0}" destId="{5E3A477C-92DA-4016-9DFD-B2CD5EF5BC00}" srcOrd="6" destOrd="0" presId="urn:microsoft.com/office/officeart/2008/layout/HorizontalMultiLevelHierarchy"/>
    <dgm:cxn modelId="{A50C8FE9-CB74-4C5B-B6E6-6DB038C61C3B}" type="presParOf" srcId="{5E3A477C-92DA-4016-9DFD-B2CD5EF5BC00}" destId="{95079564-02EE-4ACB-86DE-5329AD521427}" srcOrd="0" destOrd="0" presId="urn:microsoft.com/office/officeart/2008/layout/HorizontalMultiLevelHierarchy"/>
    <dgm:cxn modelId="{D4CEA8DC-ABCD-4E02-B907-A263D7AC5F06}" type="presParOf" srcId="{0B178B0D-0A97-4EC8-9C4C-FB947DA33DE0}" destId="{26A65973-1E4C-4F63-87FF-F34FDC04ECE6}" srcOrd="7" destOrd="0" presId="urn:microsoft.com/office/officeart/2008/layout/HorizontalMultiLevelHierarchy"/>
    <dgm:cxn modelId="{3591D20E-D2C5-4B79-A426-63359821AA15}" type="presParOf" srcId="{26A65973-1E4C-4F63-87FF-F34FDC04ECE6}" destId="{3FEF6D8D-17AC-4790-82D7-4BCCFE3DF404}" srcOrd="0" destOrd="0" presId="urn:microsoft.com/office/officeart/2008/layout/HorizontalMultiLevelHierarchy"/>
    <dgm:cxn modelId="{AF61E519-447F-45C0-9927-15289D75DB61}" type="presParOf" srcId="{26A65973-1E4C-4F63-87FF-F34FDC04ECE6}" destId="{F190853F-964F-4CCA-ADDA-086485BCCAE7}" srcOrd="1" destOrd="0" presId="urn:microsoft.com/office/officeart/2008/layout/HorizontalMultiLevelHierarchy"/>
    <dgm:cxn modelId="{02DB319D-73A3-46E0-B81D-76BCC0506230}" type="presParOf" srcId="{0B178B0D-0A97-4EC8-9C4C-FB947DA33DE0}" destId="{499D871B-EF47-4D92-9492-C9AA813CED11}" srcOrd="8" destOrd="0" presId="urn:microsoft.com/office/officeart/2008/layout/HorizontalMultiLevelHierarchy"/>
    <dgm:cxn modelId="{B36EDE3A-C332-4811-9D8D-934962887A51}" type="presParOf" srcId="{499D871B-EF47-4D92-9492-C9AA813CED11}" destId="{2D99A657-2029-4547-BD27-C0868882DF34}" srcOrd="0" destOrd="0" presId="urn:microsoft.com/office/officeart/2008/layout/HorizontalMultiLevelHierarchy"/>
    <dgm:cxn modelId="{F7DDA31D-FB2F-462B-84F8-1D308396162F}" type="presParOf" srcId="{0B178B0D-0A97-4EC8-9C4C-FB947DA33DE0}" destId="{B2131D24-3B03-4B4F-8C41-3CD4E1E988E0}" srcOrd="9" destOrd="0" presId="urn:microsoft.com/office/officeart/2008/layout/HorizontalMultiLevelHierarchy"/>
    <dgm:cxn modelId="{8FCD4654-976E-49D8-874B-9AAA5DD24A86}" type="presParOf" srcId="{B2131D24-3B03-4B4F-8C41-3CD4E1E988E0}" destId="{C0DD057E-6C9A-4B58-AB6A-92E448CCC482}" srcOrd="0" destOrd="0" presId="urn:microsoft.com/office/officeart/2008/layout/HorizontalMultiLevelHierarchy"/>
    <dgm:cxn modelId="{2722378F-0AFA-4688-AAF0-C6615C94830B}" type="presParOf" srcId="{B2131D24-3B03-4B4F-8C41-3CD4E1E988E0}" destId="{E056EB5B-C690-4AC7-A629-B241A73EDFB5}" srcOrd="1" destOrd="0" presId="urn:microsoft.com/office/officeart/2008/layout/HorizontalMultiLevelHierarchy"/>
    <dgm:cxn modelId="{7C8FB58B-76F4-4D43-B918-AACF7371B339}" type="presParOf" srcId="{0B178B0D-0A97-4EC8-9C4C-FB947DA33DE0}" destId="{E566960B-733B-463B-A010-7D57E750E436}" srcOrd="10" destOrd="0" presId="urn:microsoft.com/office/officeart/2008/layout/HorizontalMultiLevelHierarchy"/>
    <dgm:cxn modelId="{B87222A8-41CD-437B-B67C-8345C6EB4035}" type="presParOf" srcId="{E566960B-733B-463B-A010-7D57E750E436}" destId="{7380AC97-099C-49D6-8302-C165525E4FA1}" srcOrd="0" destOrd="0" presId="urn:microsoft.com/office/officeart/2008/layout/HorizontalMultiLevelHierarchy"/>
    <dgm:cxn modelId="{97989708-ABE2-4B43-AD63-60D9F240E19E}" type="presParOf" srcId="{0B178B0D-0A97-4EC8-9C4C-FB947DA33DE0}" destId="{0B5FB2F1-DB7F-4827-8B78-984A929FFAA8}" srcOrd="11" destOrd="0" presId="urn:microsoft.com/office/officeart/2008/layout/HorizontalMultiLevelHierarchy"/>
    <dgm:cxn modelId="{B3AA30C0-178A-4E65-9015-EFCFB7840A23}" type="presParOf" srcId="{0B5FB2F1-DB7F-4827-8B78-984A929FFAA8}" destId="{9B043BD0-F7B0-45E2-A33A-4B6280C9C389}" srcOrd="0" destOrd="0" presId="urn:microsoft.com/office/officeart/2008/layout/HorizontalMultiLevelHierarchy"/>
    <dgm:cxn modelId="{24F78EB9-AD77-449E-9DB7-3AB0D452EA27}" type="presParOf" srcId="{0B5FB2F1-DB7F-4827-8B78-984A929FFAA8}" destId="{C5732FF0-8DE5-4D25-B323-9D18C1702763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D1D074-C3BA-4C92-8AA1-D8EB0666662E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3DFDCF-5D2D-49EA-A885-E7F7D91130AA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підстави для призначення експертизи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CD779-1ACF-4089-BD7D-23ACF3243093}" type="parTrans" cxnId="{B1D40903-124A-427B-8F55-18ECAA116B93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9B88F3-0E60-45A6-9B23-9B954CE0D133}" type="sibTrans" cxnId="{B1D40903-124A-427B-8F55-18ECAA116B93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DD746D-3F30-4265-940E-4AB970DB3626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Підготовка матеріалів, які необхідні для проведення експертизи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CBFFF5-E431-4BF5-9770-159F75F13A8C}" type="parTrans" cxnId="{D3B03F8D-B534-4E44-B2A0-EC618BCD3C3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ADC91F-BF70-4817-A423-61D9DF27FAFF}" type="sibTrans" cxnId="{D3B03F8D-B534-4E44-B2A0-EC618BCD3C3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48178-05F1-4CD5-B7CF-A79AE69655E2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питань, які необхідно поставити перед експертом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89BF90-F5CE-4C3E-A08E-4D0C8F7DC01E}" type="parTrans" cxnId="{30AB1C0F-5C5D-4ABB-9357-8AAD2A31001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A51244-F7F2-488D-A2F4-5BC444967779}" type="sibTrans" cxnId="{30AB1C0F-5C5D-4ABB-9357-8AAD2A310010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F30D0A-1BA6-4A30-9962-7AE84D6143D6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Складання процесуальних документів про призначення експертизи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A08D61-95FF-4838-9130-E8EAB5AC69B9}" type="parTrans" cxnId="{0B07CE6F-C1BC-4329-872A-03380BB4C9B1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2FF47-C8A6-4E21-853A-25AEC52B9A85}" type="sibTrans" cxnId="{0B07CE6F-C1BC-4329-872A-03380BB4C9B1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7599AF-E127-43F1-9B6B-F9685773D3DD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Попередження експерта про відповідальність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F6B07B-1E33-4CFF-9F53-791CA2609E37}" type="parTrans" cxnId="{2DC005B4-828A-4C27-9CA2-1FC401125F6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69C606-F9C4-450B-85C1-2D11281480E1}" type="sibTrans" cxnId="{2DC005B4-828A-4C27-9CA2-1FC401125F6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18C1C1-8DB1-4A0E-9188-1752E56D17AF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виду експертизи, обрання експертної установи та експерта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B6B2A7-24CD-4281-9F80-F9200263C1A7}" type="parTrans" cxnId="{076B45CE-EC06-436F-9B7F-30A6D02F375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9894D0-A5F5-45AD-A6AD-DE7B014E08E1}" type="sibTrans" cxnId="{076B45CE-EC06-436F-9B7F-30A6D02F375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9B1071-6A46-4A62-A797-6B4EE30D05D9}" type="pres">
      <dgm:prSet presAssocID="{4BD1D074-C3BA-4C92-8AA1-D8EB0666662E}" presName="diagram" presStyleCnt="0">
        <dgm:presLayoutVars>
          <dgm:dir/>
          <dgm:resizeHandles val="exact"/>
        </dgm:presLayoutVars>
      </dgm:prSet>
      <dgm:spPr/>
    </dgm:pt>
    <dgm:pt modelId="{74476FD3-4EF9-43D8-9989-4CBB71AB4DB3}" type="pres">
      <dgm:prSet presAssocID="{F23DFDCF-5D2D-49EA-A885-E7F7D91130AA}" presName="node" presStyleLbl="node1" presStyleIdx="0" presStyleCnt="6">
        <dgm:presLayoutVars>
          <dgm:bulletEnabled val="1"/>
        </dgm:presLayoutVars>
      </dgm:prSet>
      <dgm:spPr/>
    </dgm:pt>
    <dgm:pt modelId="{FA643567-4132-41E5-B1F9-CA99F01F2453}" type="pres">
      <dgm:prSet presAssocID="{909B88F3-0E60-45A6-9B23-9B954CE0D133}" presName="sibTrans" presStyleCnt="0"/>
      <dgm:spPr/>
    </dgm:pt>
    <dgm:pt modelId="{1705C49B-375E-471A-8C92-48B82A21412E}" type="pres">
      <dgm:prSet presAssocID="{E118C1C1-8DB1-4A0E-9188-1752E56D17AF}" presName="node" presStyleLbl="node1" presStyleIdx="1" presStyleCnt="6">
        <dgm:presLayoutVars>
          <dgm:bulletEnabled val="1"/>
        </dgm:presLayoutVars>
      </dgm:prSet>
      <dgm:spPr/>
    </dgm:pt>
    <dgm:pt modelId="{C63E388B-6A75-46A3-9052-4E8C7E4BC2DC}" type="pres">
      <dgm:prSet presAssocID="{449894D0-A5F5-45AD-A6AD-DE7B014E08E1}" presName="sibTrans" presStyleCnt="0"/>
      <dgm:spPr/>
    </dgm:pt>
    <dgm:pt modelId="{6340C8E8-27F7-446E-A43E-126FE67B122F}" type="pres">
      <dgm:prSet presAssocID="{A0DD746D-3F30-4265-940E-4AB970DB3626}" presName="node" presStyleLbl="node1" presStyleIdx="2" presStyleCnt="6">
        <dgm:presLayoutVars>
          <dgm:bulletEnabled val="1"/>
        </dgm:presLayoutVars>
      </dgm:prSet>
      <dgm:spPr/>
    </dgm:pt>
    <dgm:pt modelId="{5170D15C-F584-47CC-B07B-CBDEC1B53E77}" type="pres">
      <dgm:prSet presAssocID="{1BADC91F-BF70-4817-A423-61D9DF27FAFF}" presName="sibTrans" presStyleCnt="0"/>
      <dgm:spPr/>
    </dgm:pt>
    <dgm:pt modelId="{8A0FD998-4896-4425-9FEF-CE7F85F5100A}" type="pres">
      <dgm:prSet presAssocID="{69548178-05F1-4CD5-B7CF-A79AE69655E2}" presName="node" presStyleLbl="node1" presStyleIdx="3" presStyleCnt="6">
        <dgm:presLayoutVars>
          <dgm:bulletEnabled val="1"/>
        </dgm:presLayoutVars>
      </dgm:prSet>
      <dgm:spPr/>
    </dgm:pt>
    <dgm:pt modelId="{4708618F-A536-4D0D-8B64-6712DF021AFD}" type="pres">
      <dgm:prSet presAssocID="{6EA51244-F7F2-488D-A2F4-5BC444967779}" presName="sibTrans" presStyleCnt="0"/>
      <dgm:spPr/>
    </dgm:pt>
    <dgm:pt modelId="{E451F0F8-5497-4C6C-AD48-60B7B6C2AC95}" type="pres">
      <dgm:prSet presAssocID="{BCF30D0A-1BA6-4A30-9962-7AE84D6143D6}" presName="node" presStyleLbl="node1" presStyleIdx="4" presStyleCnt="6">
        <dgm:presLayoutVars>
          <dgm:bulletEnabled val="1"/>
        </dgm:presLayoutVars>
      </dgm:prSet>
      <dgm:spPr/>
    </dgm:pt>
    <dgm:pt modelId="{CD9C7596-C72D-43A7-A008-9C8436FF988F}" type="pres">
      <dgm:prSet presAssocID="{CF22FF47-C8A6-4E21-853A-25AEC52B9A85}" presName="sibTrans" presStyleCnt="0"/>
      <dgm:spPr/>
    </dgm:pt>
    <dgm:pt modelId="{279E1EDA-14AE-4C71-B691-006F76B7717B}" type="pres">
      <dgm:prSet presAssocID="{E57599AF-E127-43F1-9B6B-F9685773D3DD}" presName="node" presStyleLbl="node1" presStyleIdx="5" presStyleCnt="6">
        <dgm:presLayoutVars>
          <dgm:bulletEnabled val="1"/>
        </dgm:presLayoutVars>
      </dgm:prSet>
      <dgm:spPr/>
    </dgm:pt>
  </dgm:ptLst>
  <dgm:cxnLst>
    <dgm:cxn modelId="{B1D40903-124A-427B-8F55-18ECAA116B93}" srcId="{4BD1D074-C3BA-4C92-8AA1-D8EB0666662E}" destId="{F23DFDCF-5D2D-49EA-A885-E7F7D91130AA}" srcOrd="0" destOrd="0" parTransId="{1F2CD779-1ACF-4089-BD7D-23ACF3243093}" sibTransId="{909B88F3-0E60-45A6-9B23-9B954CE0D133}"/>
    <dgm:cxn modelId="{40A22C0D-7467-4568-B5F8-D9A85C24E705}" type="presOf" srcId="{E57599AF-E127-43F1-9B6B-F9685773D3DD}" destId="{279E1EDA-14AE-4C71-B691-006F76B7717B}" srcOrd="0" destOrd="0" presId="urn:microsoft.com/office/officeart/2005/8/layout/default"/>
    <dgm:cxn modelId="{30AB1C0F-5C5D-4ABB-9357-8AAD2A310010}" srcId="{4BD1D074-C3BA-4C92-8AA1-D8EB0666662E}" destId="{69548178-05F1-4CD5-B7CF-A79AE69655E2}" srcOrd="3" destOrd="0" parTransId="{3889BF90-F5CE-4C3E-A08E-4D0C8F7DC01E}" sibTransId="{6EA51244-F7F2-488D-A2F4-5BC444967779}"/>
    <dgm:cxn modelId="{FF3DD532-F37C-4A3E-9C07-4808DE31931D}" type="presOf" srcId="{BCF30D0A-1BA6-4A30-9962-7AE84D6143D6}" destId="{E451F0F8-5497-4C6C-AD48-60B7B6C2AC95}" srcOrd="0" destOrd="0" presId="urn:microsoft.com/office/officeart/2005/8/layout/default"/>
    <dgm:cxn modelId="{5E2AED5C-27FB-448A-A8BA-215D5652128A}" type="presOf" srcId="{69548178-05F1-4CD5-B7CF-A79AE69655E2}" destId="{8A0FD998-4896-4425-9FEF-CE7F85F5100A}" srcOrd="0" destOrd="0" presId="urn:microsoft.com/office/officeart/2005/8/layout/default"/>
    <dgm:cxn modelId="{0B07CE6F-C1BC-4329-872A-03380BB4C9B1}" srcId="{4BD1D074-C3BA-4C92-8AA1-D8EB0666662E}" destId="{BCF30D0A-1BA6-4A30-9962-7AE84D6143D6}" srcOrd="4" destOrd="0" parTransId="{DDA08D61-95FF-4838-9130-E8EAB5AC69B9}" sibTransId="{CF22FF47-C8A6-4E21-853A-25AEC52B9A85}"/>
    <dgm:cxn modelId="{A264AC52-B8E3-4B4B-98DB-2A1103ECAFE9}" type="presOf" srcId="{F23DFDCF-5D2D-49EA-A885-E7F7D91130AA}" destId="{74476FD3-4EF9-43D8-9989-4CBB71AB4DB3}" srcOrd="0" destOrd="0" presId="urn:microsoft.com/office/officeart/2005/8/layout/default"/>
    <dgm:cxn modelId="{D3B03F8D-B534-4E44-B2A0-EC618BCD3C3E}" srcId="{4BD1D074-C3BA-4C92-8AA1-D8EB0666662E}" destId="{A0DD746D-3F30-4265-940E-4AB970DB3626}" srcOrd="2" destOrd="0" parTransId="{B2CBFFF5-E431-4BF5-9770-159F75F13A8C}" sibTransId="{1BADC91F-BF70-4817-A423-61D9DF27FAFF}"/>
    <dgm:cxn modelId="{C2122196-C516-49F9-BCA9-8531FCBF9CEF}" type="presOf" srcId="{4BD1D074-C3BA-4C92-8AA1-D8EB0666662E}" destId="{129B1071-6A46-4A62-A797-6B4EE30D05D9}" srcOrd="0" destOrd="0" presId="urn:microsoft.com/office/officeart/2005/8/layout/default"/>
    <dgm:cxn modelId="{45E72C97-1E77-4787-A4A3-E4C59C837E7F}" type="presOf" srcId="{A0DD746D-3F30-4265-940E-4AB970DB3626}" destId="{6340C8E8-27F7-446E-A43E-126FE67B122F}" srcOrd="0" destOrd="0" presId="urn:microsoft.com/office/officeart/2005/8/layout/default"/>
    <dgm:cxn modelId="{2DC005B4-828A-4C27-9CA2-1FC401125F68}" srcId="{4BD1D074-C3BA-4C92-8AA1-D8EB0666662E}" destId="{E57599AF-E127-43F1-9B6B-F9685773D3DD}" srcOrd="5" destOrd="0" parTransId="{B2F6B07B-1E33-4CFF-9F53-791CA2609E37}" sibTransId="{C369C606-F9C4-450B-85C1-2D11281480E1}"/>
    <dgm:cxn modelId="{7A4263C1-7AB7-4761-9BF5-0AAF891CF03F}" type="presOf" srcId="{E118C1C1-8DB1-4A0E-9188-1752E56D17AF}" destId="{1705C49B-375E-471A-8C92-48B82A21412E}" srcOrd="0" destOrd="0" presId="urn:microsoft.com/office/officeart/2005/8/layout/default"/>
    <dgm:cxn modelId="{076B45CE-EC06-436F-9B7F-30A6D02F3758}" srcId="{4BD1D074-C3BA-4C92-8AA1-D8EB0666662E}" destId="{E118C1C1-8DB1-4A0E-9188-1752E56D17AF}" srcOrd="1" destOrd="0" parTransId="{56B6B2A7-24CD-4281-9F80-F9200263C1A7}" sibTransId="{449894D0-A5F5-45AD-A6AD-DE7B014E08E1}"/>
    <dgm:cxn modelId="{92499460-BDDD-4B67-8144-B3D67363E4C9}" type="presParOf" srcId="{129B1071-6A46-4A62-A797-6B4EE30D05D9}" destId="{74476FD3-4EF9-43D8-9989-4CBB71AB4DB3}" srcOrd="0" destOrd="0" presId="urn:microsoft.com/office/officeart/2005/8/layout/default"/>
    <dgm:cxn modelId="{6FA4E139-F4BC-4A4D-A0FB-A32698F51552}" type="presParOf" srcId="{129B1071-6A46-4A62-A797-6B4EE30D05D9}" destId="{FA643567-4132-41E5-B1F9-CA99F01F2453}" srcOrd="1" destOrd="0" presId="urn:microsoft.com/office/officeart/2005/8/layout/default"/>
    <dgm:cxn modelId="{8B22332C-2F2C-4965-AD0A-69CA873AD752}" type="presParOf" srcId="{129B1071-6A46-4A62-A797-6B4EE30D05D9}" destId="{1705C49B-375E-471A-8C92-48B82A21412E}" srcOrd="2" destOrd="0" presId="urn:microsoft.com/office/officeart/2005/8/layout/default"/>
    <dgm:cxn modelId="{ADCBC870-DB2A-43E8-B8D0-217941AC82A6}" type="presParOf" srcId="{129B1071-6A46-4A62-A797-6B4EE30D05D9}" destId="{C63E388B-6A75-46A3-9052-4E8C7E4BC2DC}" srcOrd="3" destOrd="0" presId="urn:microsoft.com/office/officeart/2005/8/layout/default"/>
    <dgm:cxn modelId="{8349AC30-6A37-4BE2-96B8-597F4E1D3DAD}" type="presParOf" srcId="{129B1071-6A46-4A62-A797-6B4EE30D05D9}" destId="{6340C8E8-27F7-446E-A43E-126FE67B122F}" srcOrd="4" destOrd="0" presId="urn:microsoft.com/office/officeart/2005/8/layout/default"/>
    <dgm:cxn modelId="{7E1B42B3-31F8-4D20-BFA3-6015D5421A35}" type="presParOf" srcId="{129B1071-6A46-4A62-A797-6B4EE30D05D9}" destId="{5170D15C-F584-47CC-B07B-CBDEC1B53E77}" srcOrd="5" destOrd="0" presId="urn:microsoft.com/office/officeart/2005/8/layout/default"/>
    <dgm:cxn modelId="{9AE3EDC0-9343-489D-B441-4642E5F29887}" type="presParOf" srcId="{129B1071-6A46-4A62-A797-6B4EE30D05D9}" destId="{8A0FD998-4896-4425-9FEF-CE7F85F5100A}" srcOrd="6" destOrd="0" presId="urn:microsoft.com/office/officeart/2005/8/layout/default"/>
    <dgm:cxn modelId="{C97DFE6F-3A1F-4D65-89BF-03968781A3B5}" type="presParOf" srcId="{129B1071-6A46-4A62-A797-6B4EE30D05D9}" destId="{4708618F-A536-4D0D-8B64-6712DF021AFD}" srcOrd="7" destOrd="0" presId="urn:microsoft.com/office/officeart/2005/8/layout/default"/>
    <dgm:cxn modelId="{DA0019B8-084F-4FCC-80C8-A652DF884CF1}" type="presParOf" srcId="{129B1071-6A46-4A62-A797-6B4EE30D05D9}" destId="{E451F0F8-5497-4C6C-AD48-60B7B6C2AC95}" srcOrd="8" destOrd="0" presId="urn:microsoft.com/office/officeart/2005/8/layout/default"/>
    <dgm:cxn modelId="{5D187134-B8E0-40D3-8594-9E11D2BE2C80}" type="presParOf" srcId="{129B1071-6A46-4A62-A797-6B4EE30D05D9}" destId="{CD9C7596-C72D-43A7-A008-9C8436FF988F}" srcOrd="9" destOrd="0" presId="urn:microsoft.com/office/officeart/2005/8/layout/default"/>
    <dgm:cxn modelId="{817FF7A1-4BC4-497C-935D-BFD6649AA941}" type="presParOf" srcId="{129B1071-6A46-4A62-A797-6B4EE30D05D9}" destId="{279E1EDA-14AE-4C71-B691-006F76B7717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53E8E-6A1D-4CCF-BFA0-98242B472E9C}">
      <dsp:nvSpPr>
        <dsp:cNvPr id="0" name=""/>
        <dsp:cNvSpPr/>
      </dsp:nvSpPr>
      <dsp:spPr>
        <a:xfrm>
          <a:off x="85848" y="731555"/>
          <a:ext cx="5612309" cy="374197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Судова експертиза</a:t>
          </a: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дослідження експертом на основі спеціальних знань матеріальних об’єктів, явищ і процесів, які містять інформацію про обставини справи, що перебуває у провадженні органів досудового розслідування чи суду (ст. 1 Закону України «Про судову експертизу»)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848" y="731555"/>
        <a:ext cx="5612309" cy="3741973"/>
      </dsp:txXfrm>
    </dsp:sp>
    <dsp:sp modelId="{79DFB2BA-46D1-44F0-8067-B5C352DE796A}">
      <dsp:nvSpPr>
        <dsp:cNvPr id="0" name=""/>
        <dsp:cNvSpPr/>
      </dsp:nvSpPr>
      <dsp:spPr>
        <a:xfrm>
          <a:off x="6134234" y="1885087"/>
          <a:ext cx="5612309" cy="3995201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Залучення експерта та проведення експертизи </a:t>
          </a:r>
          <a:br>
            <a:rPr lang="uk-UA" sz="27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7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 слідча (розшукова) дія, яка являє собою передбачену законом форму одержання знань, що мають значення для кримінального провадження, за допомогою проведення досліджень особами (експертами), які володіють спеціальними знаннями 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34234" y="1885087"/>
        <a:ext cx="5612309" cy="39952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5B164-678B-47B6-ABC5-34AC1F547143}">
      <dsp:nvSpPr>
        <dsp:cNvPr id="0" name=""/>
        <dsp:cNvSpPr/>
      </dsp:nvSpPr>
      <dsp:spPr>
        <a:xfrm>
          <a:off x="0" y="345884"/>
          <a:ext cx="9547720" cy="572863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 розглядається слідчим суддею</a:t>
          </a:r>
          <a:r>
            <a:rPr lang="uk-UA" sz="5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місцевого суду, в межах територіальної юрисдикції якого здійснюється досудове розслідування, </a:t>
          </a:r>
          <a:r>
            <a:rPr lang="uk-UA" sz="5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пізніше п’яти днів із дня </a:t>
          </a:r>
          <a:r>
            <a:rPr lang="uk-UA" sz="5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його надходження до суду</a:t>
          </a:r>
          <a:endParaRPr lang="ru-RU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5884"/>
        <a:ext cx="9547720" cy="57286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4C360-D3D7-4372-99B7-0C5177E3BFDE}">
      <dsp:nvSpPr>
        <dsp:cNvPr id="0" name=""/>
        <dsp:cNvSpPr/>
      </dsp:nvSpPr>
      <dsp:spPr>
        <a:xfrm>
          <a:off x="3637937" y="1895923"/>
          <a:ext cx="2172017" cy="1802041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Процесуальний порядок залучення експерта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5905" y="1983891"/>
        <a:ext cx="1996081" cy="1626105"/>
      </dsp:txXfrm>
    </dsp:sp>
    <dsp:sp modelId="{535BA3EF-704C-4416-8036-D6C7B4377A1C}">
      <dsp:nvSpPr>
        <dsp:cNvPr id="0" name=""/>
        <dsp:cNvSpPr/>
      </dsp:nvSpPr>
      <dsp:spPr>
        <a:xfrm rot="16246195">
          <a:off x="4466397" y="1622618"/>
          <a:ext cx="5466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6659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D1C4E-F396-472A-BDCD-93680585C982}">
      <dsp:nvSpPr>
        <dsp:cNvPr id="0" name=""/>
        <dsp:cNvSpPr/>
      </dsp:nvSpPr>
      <dsp:spPr>
        <a:xfrm>
          <a:off x="1111349" y="56854"/>
          <a:ext cx="7281469" cy="1292458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Експерт може бути залучений слідчим суддею за клопотанням сторони захисту у випадках відмови слідчого, прокурора в задоволенні клопотання сторони захисту про залучення експерта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4442" y="119947"/>
        <a:ext cx="7155283" cy="1166272"/>
      </dsp:txXfrm>
    </dsp:sp>
    <dsp:sp modelId="{7E936A89-B138-40AF-9AEE-58B14FFB8BDA}">
      <dsp:nvSpPr>
        <dsp:cNvPr id="0" name=""/>
        <dsp:cNvSpPr/>
      </dsp:nvSpPr>
      <dsp:spPr>
        <a:xfrm rot="1858131">
          <a:off x="5771554" y="3587295"/>
          <a:ext cx="5387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8754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6C454-8DD7-4D10-B2EE-EE20CEA883A8}">
      <dsp:nvSpPr>
        <dsp:cNvPr id="0" name=""/>
        <dsp:cNvSpPr/>
      </dsp:nvSpPr>
      <dsp:spPr>
        <a:xfrm>
          <a:off x="6127568" y="3725909"/>
          <a:ext cx="3424394" cy="1881808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Сторона захисту має право самостійно залучати експертів на договірних умовах для проведення експертизи, у тому числі обов’язкової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19430" y="3817771"/>
        <a:ext cx="3240670" cy="1698084"/>
      </dsp:txXfrm>
    </dsp:sp>
    <dsp:sp modelId="{6ACA0995-540F-49AF-8BDF-3977F6E06A83}">
      <dsp:nvSpPr>
        <dsp:cNvPr id="0" name=""/>
        <dsp:cNvSpPr/>
      </dsp:nvSpPr>
      <dsp:spPr>
        <a:xfrm rot="8936721">
          <a:off x="3247663" y="3559328"/>
          <a:ext cx="4203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0399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FE149-2A73-4C34-ABE3-4998BA0E9DA0}">
      <dsp:nvSpPr>
        <dsp:cNvPr id="0" name=""/>
        <dsp:cNvSpPr/>
      </dsp:nvSpPr>
      <dsp:spPr>
        <a:xfrm>
          <a:off x="0" y="3667761"/>
          <a:ext cx="3328804" cy="1943034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Сторона обвинувачення залучає експерта за наявності підстав для проведення експертизи, у тому числі за клопотанням сторони захисту чи потерпілого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851" y="3762612"/>
        <a:ext cx="3139102" cy="175333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636C9-95A6-4CA6-A771-A5D3027F4EB2}">
      <dsp:nvSpPr>
        <dsp:cNvPr id="0" name=""/>
        <dsp:cNvSpPr/>
      </dsp:nvSpPr>
      <dsp:spPr>
        <a:xfrm>
          <a:off x="0" y="0"/>
          <a:ext cx="9822375" cy="5893425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Висновок експерта</a:t>
          </a:r>
          <a:r>
            <a:rPr lang="uk-UA" sz="46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uk-UA" sz="46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6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докладний опис проведених експертом досліджень та зроблені за їх результатами висновки, обґрунтовані відповіді на запитання, поставлені особою, яка залучила експерта, або слідчим суддею чи судом, що доручив проведення експертизи</a:t>
          </a:r>
          <a:endParaRPr lang="ru-RU" sz="4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9822375" cy="58934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060E4F-857D-4189-9A87-461A65D8FB2A}">
      <dsp:nvSpPr>
        <dsp:cNvPr id="0" name=""/>
        <dsp:cNvSpPr/>
      </dsp:nvSpPr>
      <dsp:spPr>
        <a:xfrm>
          <a:off x="0" y="657876"/>
          <a:ext cx="3174022" cy="190441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Коли, де, ким та на якій підставі була проведена експертиза</a:t>
          </a:r>
          <a:endParaRPr lang="ru-RU" sz="2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57876"/>
        <a:ext cx="3174022" cy="1904413"/>
      </dsp:txXfrm>
    </dsp:sp>
    <dsp:sp modelId="{A0573794-EC06-4513-B280-D3C377C3ECC0}">
      <dsp:nvSpPr>
        <dsp:cNvPr id="0" name=""/>
        <dsp:cNvSpPr/>
      </dsp:nvSpPr>
      <dsp:spPr>
        <a:xfrm>
          <a:off x="3491425" y="657876"/>
          <a:ext cx="3174022" cy="190441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Місце і час проведення експертизи</a:t>
          </a:r>
          <a:endParaRPr lang="ru-RU" sz="2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1425" y="657876"/>
        <a:ext cx="3174022" cy="1904413"/>
      </dsp:txXfrm>
    </dsp:sp>
    <dsp:sp modelId="{3F47448B-AA60-4381-B288-DB05DE51D75D}">
      <dsp:nvSpPr>
        <dsp:cNvPr id="0" name=""/>
        <dsp:cNvSpPr/>
      </dsp:nvSpPr>
      <dsp:spPr>
        <a:xfrm>
          <a:off x="6982850" y="657876"/>
          <a:ext cx="3174022" cy="190441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Хто був присутній при проведенні експертизи</a:t>
          </a:r>
          <a:endParaRPr lang="ru-RU" sz="2000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82850" y="657876"/>
        <a:ext cx="3174022" cy="1904413"/>
      </dsp:txXfrm>
    </dsp:sp>
    <dsp:sp modelId="{52BD077F-9A1D-413A-B014-7A2BC67116AC}">
      <dsp:nvSpPr>
        <dsp:cNvPr id="0" name=""/>
        <dsp:cNvSpPr/>
      </dsp:nvSpPr>
      <dsp:spPr>
        <a:xfrm>
          <a:off x="0" y="2879692"/>
          <a:ext cx="3174022" cy="190441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Перелік питань, що були поставлені експертові та обґрунтовані відповіді</a:t>
          </a:r>
          <a:endParaRPr lang="ru-RU" sz="2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879692"/>
        <a:ext cx="3174022" cy="1904413"/>
      </dsp:txXfrm>
    </dsp:sp>
    <dsp:sp modelId="{5CF2BC01-D081-46C2-9615-17E69E7B1816}">
      <dsp:nvSpPr>
        <dsp:cNvPr id="0" name=""/>
        <dsp:cNvSpPr/>
      </dsp:nvSpPr>
      <dsp:spPr>
        <a:xfrm>
          <a:off x="3491425" y="2879692"/>
          <a:ext cx="3174022" cy="190441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Опис отриманих експертом матеріалів та які матеріали були використані експертом</a:t>
          </a:r>
          <a:endParaRPr lang="ru-RU" sz="2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1425" y="2879692"/>
        <a:ext cx="3174022" cy="1904413"/>
      </dsp:txXfrm>
    </dsp:sp>
    <dsp:sp modelId="{63657E42-907B-4960-9604-125BDA9DCDF6}">
      <dsp:nvSpPr>
        <dsp:cNvPr id="0" name=""/>
        <dsp:cNvSpPr/>
      </dsp:nvSpPr>
      <dsp:spPr>
        <a:xfrm>
          <a:off x="6982850" y="2879692"/>
          <a:ext cx="3174022" cy="190441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Докладний опис проведених досліджень, у тому числі методи, застосовані у дослідженні, отримані результати та їх експертна оцінка</a:t>
          </a:r>
          <a:endParaRPr lang="ru-RU" sz="2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82850" y="2879692"/>
        <a:ext cx="3174022" cy="1904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16BD7-13B0-4A0F-A0E3-C0578FCFD364}">
      <dsp:nvSpPr>
        <dsp:cNvPr id="0" name=""/>
        <dsp:cNvSpPr/>
      </dsp:nvSpPr>
      <dsp:spPr>
        <a:xfrm>
          <a:off x="143507" y="656692"/>
          <a:ext cx="3070800" cy="3066733"/>
        </a:xfrm>
        <a:prstGeom prst="ellipse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проведення</a:t>
          </a:r>
          <a:endParaRPr lang="ru-RU" sz="2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215" y="1105805"/>
        <a:ext cx="2171384" cy="2168507"/>
      </dsp:txXfrm>
    </dsp:sp>
    <dsp:sp modelId="{828E1B13-A9E6-4826-8347-7058F42DA401}">
      <dsp:nvSpPr>
        <dsp:cNvPr id="0" name=""/>
        <dsp:cNvSpPr/>
      </dsp:nvSpPr>
      <dsp:spPr>
        <a:xfrm rot="23738">
          <a:off x="3884659" y="1421119"/>
          <a:ext cx="1421293" cy="1662549"/>
        </a:xfrm>
        <a:prstGeom prst="rightArrow">
          <a:avLst>
            <a:gd name="adj1" fmla="val 60000"/>
            <a:gd name="adj2" fmla="val 50000"/>
          </a:avLst>
        </a:prstGeom>
        <a:solidFill>
          <a:srgbClr val="CADCEE"/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500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4664" y="1752157"/>
        <a:ext cx="994905" cy="997529"/>
      </dsp:txXfrm>
    </dsp:sp>
    <dsp:sp modelId="{09FEADDE-BB4B-43D3-BBCC-32699217C2F1}">
      <dsp:nvSpPr>
        <dsp:cNvPr id="0" name=""/>
        <dsp:cNvSpPr/>
      </dsp:nvSpPr>
      <dsp:spPr>
        <a:xfrm>
          <a:off x="5895839" y="0"/>
          <a:ext cx="4469219" cy="4469219"/>
        </a:xfrm>
        <a:prstGeom prst="ellipse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Експертиза проводиться експертом за зверненням сторони кримінального провадження або за дорученням слідчого судді чи суду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50341" y="654502"/>
        <a:ext cx="3160215" cy="31602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164BA-26C4-4972-B7A9-D0C0A7E76F04}">
      <dsp:nvSpPr>
        <dsp:cNvPr id="0" name=""/>
        <dsp:cNvSpPr/>
      </dsp:nvSpPr>
      <dsp:spPr>
        <a:xfrm>
          <a:off x="632053" y="291"/>
          <a:ext cx="6863892" cy="126580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допускається проведення експертизи для з'ясування питань права</a:t>
          </a:r>
          <a:endParaRPr lang="ru-RU" sz="3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053" y="291"/>
        <a:ext cx="6863892" cy="1265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D9D29-C061-4236-BE47-A5E94A674630}">
      <dsp:nvSpPr>
        <dsp:cNvPr id="0" name=""/>
        <dsp:cNvSpPr/>
      </dsp:nvSpPr>
      <dsp:spPr>
        <a:xfrm>
          <a:off x="2281067" y="22229"/>
          <a:ext cx="5257140" cy="1995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1"/>
            </a:gs>
            <a:gs pos="100000">
              <a:srgbClr val="CADCEE"/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Процесуальне джерело доказів</a:t>
          </a:r>
          <a:endParaRPr lang="ru-RU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9501" y="80663"/>
        <a:ext cx="5140272" cy="1878229"/>
      </dsp:txXfrm>
    </dsp:sp>
    <dsp:sp modelId="{62CF67C7-65F9-4644-864E-A667B9F6693E}">
      <dsp:nvSpPr>
        <dsp:cNvPr id="0" name=""/>
        <dsp:cNvSpPr/>
      </dsp:nvSpPr>
      <dsp:spPr>
        <a:xfrm rot="5372181">
          <a:off x="4611700" y="2423540"/>
          <a:ext cx="622086" cy="43170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CF0E34-704D-498D-9876-2B156F05A563}">
      <dsp:nvSpPr>
        <dsp:cNvPr id="0" name=""/>
        <dsp:cNvSpPr/>
      </dsp:nvSpPr>
      <dsp:spPr>
        <a:xfrm>
          <a:off x="3979" y="3261459"/>
          <a:ext cx="9867560" cy="2466890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Висновок експерта</a:t>
          </a:r>
          <a:r>
            <a:rPr lang="uk-UA" sz="2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це докладний опис проведених експертом досліджень та зроблені за їх результатами висновки, обґрунтовані відповіді на запитання, поставлені особою, яка залучила експерта, або слідчим суддею чи судом, що доручив проведення експертизи (ч. 1 ст. 101 КПК)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232" y="3333712"/>
        <a:ext cx="9723054" cy="23223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5CCEE-A242-46CB-A118-33A41BF946EA}">
      <dsp:nvSpPr>
        <dsp:cNvPr id="0" name=""/>
        <dsp:cNvSpPr/>
      </dsp:nvSpPr>
      <dsp:spPr>
        <a:xfrm>
          <a:off x="725728" y="776"/>
          <a:ext cx="2883100" cy="1729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Криміналістична 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5728" y="776"/>
        <a:ext cx="2883100" cy="1729860"/>
      </dsp:txXfrm>
    </dsp:sp>
    <dsp:sp modelId="{85E21ECA-726D-48A8-922C-13B97BC392F1}">
      <dsp:nvSpPr>
        <dsp:cNvPr id="0" name=""/>
        <dsp:cNvSpPr/>
      </dsp:nvSpPr>
      <dsp:spPr>
        <a:xfrm>
          <a:off x="3897138" y="776"/>
          <a:ext cx="2883100" cy="1729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Інженерно-технічна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7138" y="776"/>
        <a:ext cx="2883100" cy="1729860"/>
      </dsp:txXfrm>
    </dsp:sp>
    <dsp:sp modelId="{FADCE7AF-8AFA-4981-9A18-B7F11603F119}">
      <dsp:nvSpPr>
        <dsp:cNvPr id="0" name=""/>
        <dsp:cNvSpPr/>
      </dsp:nvSpPr>
      <dsp:spPr>
        <a:xfrm>
          <a:off x="7068549" y="776"/>
          <a:ext cx="2883100" cy="1729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Економічна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68549" y="776"/>
        <a:ext cx="2883100" cy="1729860"/>
      </dsp:txXfrm>
    </dsp:sp>
    <dsp:sp modelId="{629F5D90-DF0C-4B3E-B5A8-A178CEFB8F6E}">
      <dsp:nvSpPr>
        <dsp:cNvPr id="0" name=""/>
        <dsp:cNvSpPr/>
      </dsp:nvSpPr>
      <dsp:spPr>
        <a:xfrm>
          <a:off x="725728" y="2018947"/>
          <a:ext cx="2883100" cy="1729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Товарознавча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5728" y="2018947"/>
        <a:ext cx="2883100" cy="1729860"/>
      </dsp:txXfrm>
    </dsp:sp>
    <dsp:sp modelId="{BC4BD024-67B4-4E17-88BB-DDC6B4D94F73}">
      <dsp:nvSpPr>
        <dsp:cNvPr id="0" name=""/>
        <dsp:cNvSpPr/>
      </dsp:nvSpPr>
      <dsp:spPr>
        <a:xfrm>
          <a:off x="3897138" y="2018947"/>
          <a:ext cx="2883100" cy="1729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Експертиза у сфері інтелектуальної власності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7138" y="2018947"/>
        <a:ext cx="2883100" cy="1729860"/>
      </dsp:txXfrm>
    </dsp:sp>
    <dsp:sp modelId="{53AC0A78-70BB-4FE9-8335-F73B0AB25A68}">
      <dsp:nvSpPr>
        <dsp:cNvPr id="0" name=""/>
        <dsp:cNvSpPr/>
      </dsp:nvSpPr>
      <dsp:spPr>
        <a:xfrm>
          <a:off x="7068549" y="2018947"/>
          <a:ext cx="2883100" cy="1729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Психологічна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68549" y="2018947"/>
        <a:ext cx="2883100" cy="1729860"/>
      </dsp:txXfrm>
    </dsp:sp>
    <dsp:sp modelId="{28AF1A91-92EA-452A-900D-46BD1F42AD76}">
      <dsp:nvSpPr>
        <dsp:cNvPr id="0" name=""/>
        <dsp:cNvSpPr/>
      </dsp:nvSpPr>
      <dsp:spPr>
        <a:xfrm>
          <a:off x="725728" y="4037117"/>
          <a:ext cx="2883100" cy="1729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Мистецтвознавча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5728" y="4037117"/>
        <a:ext cx="2883100" cy="1729860"/>
      </dsp:txXfrm>
    </dsp:sp>
    <dsp:sp modelId="{9369EF99-6AF3-4C47-96A7-FC47AFEAF49F}">
      <dsp:nvSpPr>
        <dsp:cNvPr id="0" name=""/>
        <dsp:cNvSpPr/>
      </dsp:nvSpPr>
      <dsp:spPr>
        <a:xfrm>
          <a:off x="3897138" y="4037117"/>
          <a:ext cx="2883100" cy="1729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Екологічна</a:t>
          </a:r>
          <a:endParaRPr lang="ru-RU" sz="2600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7138" y="4037117"/>
        <a:ext cx="2883100" cy="1729860"/>
      </dsp:txXfrm>
    </dsp:sp>
    <dsp:sp modelId="{98E1D71F-61A4-47F2-B924-985A60243CB5}">
      <dsp:nvSpPr>
        <dsp:cNvPr id="0" name=""/>
        <dsp:cNvSpPr/>
      </dsp:nvSpPr>
      <dsp:spPr>
        <a:xfrm>
          <a:off x="7068549" y="4037117"/>
          <a:ext cx="2883100" cy="1729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Інші види експертиз</a:t>
          </a:r>
          <a:r>
            <a:rPr lang="uk-UA" sz="26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68549" y="4037117"/>
        <a:ext cx="2883100" cy="17298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16290-6B2F-493F-AAC3-7C44DF8BC15D}">
      <dsp:nvSpPr>
        <dsp:cNvPr id="0" name=""/>
        <dsp:cNvSpPr/>
      </dsp:nvSpPr>
      <dsp:spPr>
        <a:xfrm>
          <a:off x="0" y="353699"/>
          <a:ext cx="697344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E81C0D-1354-428B-A394-0F1E39097F69}">
      <dsp:nvSpPr>
        <dsp:cNvPr id="0" name=""/>
        <dsp:cNvSpPr/>
      </dsp:nvSpPr>
      <dsp:spPr>
        <a:xfrm>
          <a:off x="348672" y="14219"/>
          <a:ext cx="4881410" cy="678960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06" tIns="0" rIns="184506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Первинна</a:t>
          </a:r>
          <a:endParaRPr lang="ru-RU" sz="2300" b="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816" y="47363"/>
        <a:ext cx="4815122" cy="612672"/>
      </dsp:txXfrm>
    </dsp:sp>
    <dsp:sp modelId="{C3C8B58E-14E8-442D-8E39-A4E2282CF128}">
      <dsp:nvSpPr>
        <dsp:cNvPr id="0" name=""/>
        <dsp:cNvSpPr/>
      </dsp:nvSpPr>
      <dsp:spPr>
        <a:xfrm>
          <a:off x="0" y="1396979"/>
          <a:ext cx="697344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0930B-322F-429E-9C1D-71213FF26FE0}">
      <dsp:nvSpPr>
        <dsp:cNvPr id="0" name=""/>
        <dsp:cNvSpPr/>
      </dsp:nvSpPr>
      <dsp:spPr>
        <a:xfrm>
          <a:off x="348672" y="1057499"/>
          <a:ext cx="4881410" cy="678960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06" tIns="0" rIns="184506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Додаткова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816" y="1090643"/>
        <a:ext cx="4815122" cy="612672"/>
      </dsp:txXfrm>
    </dsp:sp>
    <dsp:sp modelId="{3784610C-8D25-4376-ABD7-0104C8A6259E}">
      <dsp:nvSpPr>
        <dsp:cNvPr id="0" name=""/>
        <dsp:cNvSpPr/>
      </dsp:nvSpPr>
      <dsp:spPr>
        <a:xfrm>
          <a:off x="0" y="2440259"/>
          <a:ext cx="697344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9EB3C-9268-4E2A-A680-76E4938AD0DE}">
      <dsp:nvSpPr>
        <dsp:cNvPr id="0" name=""/>
        <dsp:cNvSpPr/>
      </dsp:nvSpPr>
      <dsp:spPr>
        <a:xfrm>
          <a:off x="348672" y="2100779"/>
          <a:ext cx="4881410" cy="678960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06" tIns="0" rIns="184506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Повторна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816" y="2133923"/>
        <a:ext cx="4815122" cy="612672"/>
      </dsp:txXfrm>
    </dsp:sp>
    <dsp:sp modelId="{4A2ED4F8-B697-4281-A67E-F0A1698D71DF}">
      <dsp:nvSpPr>
        <dsp:cNvPr id="0" name=""/>
        <dsp:cNvSpPr/>
      </dsp:nvSpPr>
      <dsp:spPr>
        <a:xfrm>
          <a:off x="0" y="3483539"/>
          <a:ext cx="697344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D31DE-0F42-4956-83B6-255A26E34949}">
      <dsp:nvSpPr>
        <dsp:cNvPr id="0" name=""/>
        <dsp:cNvSpPr/>
      </dsp:nvSpPr>
      <dsp:spPr>
        <a:xfrm>
          <a:off x="348672" y="3144059"/>
          <a:ext cx="4881410" cy="678960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06" tIns="0" rIns="184506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Комісійна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816" y="3177203"/>
        <a:ext cx="4815122" cy="612672"/>
      </dsp:txXfrm>
    </dsp:sp>
    <dsp:sp modelId="{EED1E0DE-36DC-449A-9211-3D83BD8B3EFF}">
      <dsp:nvSpPr>
        <dsp:cNvPr id="0" name=""/>
        <dsp:cNvSpPr/>
      </dsp:nvSpPr>
      <dsp:spPr>
        <a:xfrm>
          <a:off x="0" y="4526819"/>
          <a:ext cx="697344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C0BCF2-3EC7-4AFE-B178-299274F3994F}">
      <dsp:nvSpPr>
        <dsp:cNvPr id="0" name=""/>
        <dsp:cNvSpPr/>
      </dsp:nvSpPr>
      <dsp:spPr>
        <a:xfrm>
          <a:off x="348672" y="4187339"/>
          <a:ext cx="4881410" cy="678960"/>
        </a:xfrm>
        <a:prstGeom prst="round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06" tIns="0" rIns="184506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Комплексна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816" y="4220483"/>
        <a:ext cx="4815122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8E9F3-B4C7-453C-9340-58411F6E67F8}">
      <dsp:nvSpPr>
        <dsp:cNvPr id="0" name=""/>
        <dsp:cNvSpPr/>
      </dsp:nvSpPr>
      <dsp:spPr>
        <a:xfrm>
          <a:off x="-6092201" y="-932123"/>
          <a:ext cx="7252172" cy="7252172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463AF-8CA5-4408-B5BB-5A669409FD7C}">
      <dsp:nvSpPr>
        <dsp:cNvPr id="0" name=""/>
        <dsp:cNvSpPr/>
      </dsp:nvSpPr>
      <dsp:spPr>
        <a:xfrm>
          <a:off x="607092" y="414223"/>
          <a:ext cx="9951985" cy="828878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792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клопотанням сторони обвинувачення, захисту або потерпілого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7092" y="414223"/>
        <a:ext cx="9951985" cy="828878"/>
      </dsp:txXfrm>
    </dsp:sp>
    <dsp:sp modelId="{88E50734-D357-439B-A205-E71939BE4B48}">
      <dsp:nvSpPr>
        <dsp:cNvPr id="0" name=""/>
        <dsp:cNvSpPr/>
      </dsp:nvSpPr>
      <dsp:spPr>
        <a:xfrm>
          <a:off x="89043" y="310613"/>
          <a:ext cx="1036098" cy="1036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97C38-6277-4B4D-9DF4-2CEEC0934BDB}">
      <dsp:nvSpPr>
        <dsp:cNvPr id="0" name=""/>
        <dsp:cNvSpPr/>
      </dsp:nvSpPr>
      <dsp:spPr>
        <a:xfrm>
          <a:off x="1082307" y="1657757"/>
          <a:ext cx="9476770" cy="828878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792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ухвалою слідчого судді або суду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2307" y="1657757"/>
        <a:ext cx="9476770" cy="828878"/>
      </dsp:txXfrm>
    </dsp:sp>
    <dsp:sp modelId="{B7FB22BF-07B4-4BB7-B781-B456BDDE33F3}">
      <dsp:nvSpPr>
        <dsp:cNvPr id="0" name=""/>
        <dsp:cNvSpPr/>
      </dsp:nvSpPr>
      <dsp:spPr>
        <a:xfrm>
          <a:off x="564258" y="1554147"/>
          <a:ext cx="1036098" cy="1036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49318-C584-4C0D-8881-2FCA8F78F07B}">
      <dsp:nvSpPr>
        <dsp:cNvPr id="0" name=""/>
        <dsp:cNvSpPr/>
      </dsp:nvSpPr>
      <dsp:spPr>
        <a:xfrm>
          <a:off x="1082307" y="2901290"/>
          <a:ext cx="9476770" cy="828878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792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постановою слідчого або прокурора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2307" y="2901290"/>
        <a:ext cx="9476770" cy="828878"/>
      </dsp:txXfrm>
    </dsp:sp>
    <dsp:sp modelId="{C9591625-D3DD-4F2F-AB17-4E85EED381E3}">
      <dsp:nvSpPr>
        <dsp:cNvPr id="0" name=""/>
        <dsp:cNvSpPr/>
      </dsp:nvSpPr>
      <dsp:spPr>
        <a:xfrm>
          <a:off x="564258" y="2797680"/>
          <a:ext cx="1036098" cy="1036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32670-C144-4D78-9CB9-5B839A3C4DFD}">
      <dsp:nvSpPr>
        <dsp:cNvPr id="0" name=""/>
        <dsp:cNvSpPr/>
      </dsp:nvSpPr>
      <dsp:spPr>
        <a:xfrm>
          <a:off x="607092" y="4144823"/>
          <a:ext cx="9951985" cy="828878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792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Самостійно стороною захисту на договірних умовах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7092" y="4144823"/>
        <a:ext cx="9951985" cy="828878"/>
      </dsp:txXfrm>
    </dsp:sp>
    <dsp:sp modelId="{0164126D-4910-452D-B3A4-D4B621A55EB5}">
      <dsp:nvSpPr>
        <dsp:cNvPr id="0" name=""/>
        <dsp:cNvSpPr/>
      </dsp:nvSpPr>
      <dsp:spPr>
        <a:xfrm>
          <a:off x="185338" y="4041213"/>
          <a:ext cx="1036098" cy="1036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6960B-733B-463B-A010-7D57E750E436}">
      <dsp:nvSpPr>
        <dsp:cNvPr id="0" name=""/>
        <dsp:cNvSpPr/>
      </dsp:nvSpPr>
      <dsp:spPr>
        <a:xfrm>
          <a:off x="1922788" y="3152818"/>
          <a:ext cx="881000" cy="2733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0500" y="0"/>
              </a:lnTo>
              <a:lnTo>
                <a:pt x="440500" y="2733569"/>
              </a:lnTo>
              <a:lnTo>
                <a:pt x="881000" y="27335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1487" y="4447802"/>
        <a:ext cx="143601" cy="143601"/>
      </dsp:txXfrm>
    </dsp:sp>
    <dsp:sp modelId="{499D871B-EF47-4D92-9492-C9AA813CED11}">
      <dsp:nvSpPr>
        <dsp:cNvPr id="0" name=""/>
        <dsp:cNvSpPr/>
      </dsp:nvSpPr>
      <dsp:spPr>
        <a:xfrm>
          <a:off x="1922788" y="3152818"/>
          <a:ext cx="881000" cy="162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0500" y="0"/>
              </a:lnTo>
              <a:lnTo>
                <a:pt x="440500" y="1629447"/>
              </a:lnTo>
              <a:lnTo>
                <a:pt x="881000" y="16294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16979" y="3921233"/>
        <a:ext cx="92618" cy="92618"/>
      </dsp:txXfrm>
    </dsp:sp>
    <dsp:sp modelId="{5E3A477C-92DA-4016-9DFD-B2CD5EF5BC00}">
      <dsp:nvSpPr>
        <dsp:cNvPr id="0" name=""/>
        <dsp:cNvSpPr/>
      </dsp:nvSpPr>
      <dsp:spPr>
        <a:xfrm>
          <a:off x="1922788" y="3152818"/>
          <a:ext cx="881000" cy="525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0500" y="0"/>
              </a:lnTo>
              <a:lnTo>
                <a:pt x="440500" y="525325"/>
              </a:lnTo>
              <a:lnTo>
                <a:pt x="881000" y="5253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7645" y="3389838"/>
        <a:ext cx="51286" cy="51286"/>
      </dsp:txXfrm>
    </dsp:sp>
    <dsp:sp modelId="{02D3E2E0-E055-4946-A662-6E047B344906}">
      <dsp:nvSpPr>
        <dsp:cNvPr id="0" name=""/>
        <dsp:cNvSpPr/>
      </dsp:nvSpPr>
      <dsp:spPr>
        <a:xfrm>
          <a:off x="1922788" y="2577171"/>
          <a:ext cx="881000" cy="575647"/>
        </a:xfrm>
        <a:custGeom>
          <a:avLst/>
          <a:gdLst/>
          <a:ahLst/>
          <a:cxnLst/>
          <a:rect l="0" t="0" r="0" b="0"/>
          <a:pathLst>
            <a:path>
              <a:moveTo>
                <a:pt x="0" y="575647"/>
              </a:moveTo>
              <a:lnTo>
                <a:pt x="440500" y="575647"/>
              </a:lnTo>
              <a:lnTo>
                <a:pt x="440500" y="0"/>
              </a:lnTo>
              <a:lnTo>
                <a:pt x="88100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6978" y="2838685"/>
        <a:ext cx="52619" cy="52619"/>
      </dsp:txXfrm>
    </dsp:sp>
    <dsp:sp modelId="{A3314F5D-51C5-4791-BD4D-AA03E3B554DC}">
      <dsp:nvSpPr>
        <dsp:cNvPr id="0" name=""/>
        <dsp:cNvSpPr/>
      </dsp:nvSpPr>
      <dsp:spPr>
        <a:xfrm>
          <a:off x="1922788" y="1574275"/>
          <a:ext cx="881000" cy="1578542"/>
        </a:xfrm>
        <a:custGeom>
          <a:avLst/>
          <a:gdLst/>
          <a:ahLst/>
          <a:cxnLst/>
          <a:rect l="0" t="0" r="0" b="0"/>
          <a:pathLst>
            <a:path>
              <a:moveTo>
                <a:pt x="0" y="1578542"/>
              </a:moveTo>
              <a:lnTo>
                <a:pt x="440500" y="1578542"/>
              </a:lnTo>
              <a:lnTo>
                <a:pt x="440500" y="0"/>
              </a:lnTo>
              <a:lnTo>
                <a:pt x="88100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18094" y="2318353"/>
        <a:ext cx="90387" cy="90387"/>
      </dsp:txXfrm>
    </dsp:sp>
    <dsp:sp modelId="{9564B324-A1DE-4AEE-A907-A72B4201F6E4}">
      <dsp:nvSpPr>
        <dsp:cNvPr id="0" name=""/>
        <dsp:cNvSpPr/>
      </dsp:nvSpPr>
      <dsp:spPr>
        <a:xfrm>
          <a:off x="1922788" y="421745"/>
          <a:ext cx="881000" cy="2731073"/>
        </a:xfrm>
        <a:custGeom>
          <a:avLst/>
          <a:gdLst/>
          <a:ahLst/>
          <a:cxnLst/>
          <a:rect l="0" t="0" r="0" b="0"/>
          <a:pathLst>
            <a:path>
              <a:moveTo>
                <a:pt x="0" y="2731073"/>
              </a:moveTo>
              <a:lnTo>
                <a:pt x="440500" y="2731073"/>
              </a:lnTo>
              <a:lnTo>
                <a:pt x="440500" y="0"/>
              </a:lnTo>
              <a:lnTo>
                <a:pt x="88100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1547" y="1715540"/>
        <a:ext cx="143482" cy="143482"/>
      </dsp:txXfrm>
    </dsp:sp>
    <dsp:sp modelId="{984A694C-3CA0-4965-BB85-8F13845508F5}">
      <dsp:nvSpPr>
        <dsp:cNvPr id="0" name=""/>
        <dsp:cNvSpPr/>
      </dsp:nvSpPr>
      <dsp:spPr>
        <a:xfrm rot="16200000">
          <a:off x="-843327" y="2711170"/>
          <a:ext cx="4648933" cy="883297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Випадки обов’язкового проведення експертизи 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843327" y="2711170"/>
        <a:ext cx="4648933" cy="883297"/>
      </dsp:txXfrm>
    </dsp:sp>
    <dsp:sp modelId="{30869D6D-774B-47DE-A122-27088BBAAAD2}">
      <dsp:nvSpPr>
        <dsp:cNvPr id="0" name=""/>
        <dsp:cNvSpPr/>
      </dsp:nvSpPr>
      <dsp:spPr>
        <a:xfrm>
          <a:off x="2803789" y="2426"/>
          <a:ext cx="6577229" cy="838637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причин смерті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789" y="2426"/>
        <a:ext cx="6577229" cy="838637"/>
      </dsp:txXfrm>
    </dsp:sp>
    <dsp:sp modelId="{2815BEBB-E714-418D-80A0-8F05359DC902}">
      <dsp:nvSpPr>
        <dsp:cNvPr id="0" name=""/>
        <dsp:cNvSpPr/>
      </dsp:nvSpPr>
      <dsp:spPr>
        <a:xfrm>
          <a:off x="2803789" y="1146296"/>
          <a:ext cx="6595627" cy="85595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тяжкості та характеру тілесних ушкоджень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789" y="1146296"/>
        <a:ext cx="6595627" cy="855959"/>
      </dsp:txXfrm>
    </dsp:sp>
    <dsp:sp modelId="{63A7A7E5-AC22-4E53-A2D8-4E10D4DDE05B}">
      <dsp:nvSpPr>
        <dsp:cNvPr id="0" name=""/>
        <dsp:cNvSpPr/>
      </dsp:nvSpPr>
      <dsp:spPr>
        <a:xfrm>
          <a:off x="2803789" y="2138672"/>
          <a:ext cx="6615009" cy="87699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психічного стану підозрюваного за наявності відомостей, які викликають сумнів щодо його осудності, обмеженої осудності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789" y="2138672"/>
        <a:ext cx="6615009" cy="876999"/>
      </dsp:txXfrm>
    </dsp:sp>
    <dsp:sp modelId="{3FEF6D8D-17AC-4790-82D7-4BCCFE3DF404}">
      <dsp:nvSpPr>
        <dsp:cNvPr id="0" name=""/>
        <dsp:cNvSpPr/>
      </dsp:nvSpPr>
      <dsp:spPr>
        <a:xfrm>
          <a:off x="2803789" y="3236495"/>
          <a:ext cx="6615009" cy="883297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віку особи, якщо це необхідно для вирішення питання про можливість притягнення її до кримінальної відповідальності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789" y="3236495"/>
        <a:ext cx="6615009" cy="883297"/>
      </dsp:txXfrm>
    </dsp:sp>
    <dsp:sp modelId="{C0DD057E-6C9A-4B58-AB6A-92E448CCC482}">
      <dsp:nvSpPr>
        <dsp:cNvPr id="0" name=""/>
        <dsp:cNvSpPr/>
      </dsp:nvSpPr>
      <dsp:spPr>
        <a:xfrm>
          <a:off x="2803789" y="4340617"/>
          <a:ext cx="6645082" cy="883297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статевої зрілості потерпілої особи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789" y="4340617"/>
        <a:ext cx="6645082" cy="883297"/>
      </dsp:txXfrm>
    </dsp:sp>
    <dsp:sp modelId="{9B043BD0-F7B0-45E2-A33A-4B6280C9C389}">
      <dsp:nvSpPr>
        <dsp:cNvPr id="0" name=""/>
        <dsp:cNvSpPr/>
      </dsp:nvSpPr>
      <dsp:spPr>
        <a:xfrm>
          <a:off x="2803789" y="5444739"/>
          <a:ext cx="6645082" cy="883297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розміру матеріальних збитків, шкоди немайнового характеру, шкоди довкіллю, заподіяної кримінальним правопорушенням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789" y="5444739"/>
        <a:ext cx="6645082" cy="8832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76FD3-4EF9-43D8-9989-4CBB71AB4DB3}">
      <dsp:nvSpPr>
        <dsp:cNvPr id="0" name=""/>
        <dsp:cNvSpPr/>
      </dsp:nvSpPr>
      <dsp:spPr>
        <a:xfrm>
          <a:off x="0" y="217170"/>
          <a:ext cx="3323492" cy="1994095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підстави для призначення експертизи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7170"/>
        <a:ext cx="3323492" cy="1994095"/>
      </dsp:txXfrm>
    </dsp:sp>
    <dsp:sp modelId="{1705C49B-375E-471A-8C92-48B82A21412E}">
      <dsp:nvSpPr>
        <dsp:cNvPr id="0" name=""/>
        <dsp:cNvSpPr/>
      </dsp:nvSpPr>
      <dsp:spPr>
        <a:xfrm>
          <a:off x="3655841" y="217170"/>
          <a:ext cx="3323492" cy="1994095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виду експертизи, обрання експертної установи та експерта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5841" y="217170"/>
        <a:ext cx="3323492" cy="1994095"/>
      </dsp:txXfrm>
    </dsp:sp>
    <dsp:sp modelId="{6340C8E8-27F7-446E-A43E-126FE67B122F}">
      <dsp:nvSpPr>
        <dsp:cNvPr id="0" name=""/>
        <dsp:cNvSpPr/>
      </dsp:nvSpPr>
      <dsp:spPr>
        <a:xfrm>
          <a:off x="7311682" y="217170"/>
          <a:ext cx="3323492" cy="1994095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Підготовка матеріалів, які необхідні для проведення експертизи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11682" y="217170"/>
        <a:ext cx="3323492" cy="1994095"/>
      </dsp:txXfrm>
    </dsp:sp>
    <dsp:sp modelId="{8A0FD998-4896-4425-9FEF-CE7F85F5100A}">
      <dsp:nvSpPr>
        <dsp:cNvPr id="0" name=""/>
        <dsp:cNvSpPr/>
      </dsp:nvSpPr>
      <dsp:spPr>
        <a:xfrm>
          <a:off x="0" y="2543614"/>
          <a:ext cx="3323492" cy="1994095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питань, які необхідно поставити перед експертом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43614"/>
        <a:ext cx="3323492" cy="1994095"/>
      </dsp:txXfrm>
    </dsp:sp>
    <dsp:sp modelId="{E451F0F8-5497-4C6C-AD48-60B7B6C2AC95}">
      <dsp:nvSpPr>
        <dsp:cNvPr id="0" name=""/>
        <dsp:cNvSpPr/>
      </dsp:nvSpPr>
      <dsp:spPr>
        <a:xfrm>
          <a:off x="3655841" y="2543614"/>
          <a:ext cx="3323492" cy="1994095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Складання процесуальних документів про призначення експертизи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5841" y="2543614"/>
        <a:ext cx="3323492" cy="1994095"/>
      </dsp:txXfrm>
    </dsp:sp>
    <dsp:sp modelId="{279E1EDA-14AE-4C71-B691-006F76B7717B}">
      <dsp:nvSpPr>
        <dsp:cNvPr id="0" name=""/>
        <dsp:cNvSpPr/>
      </dsp:nvSpPr>
      <dsp:spPr>
        <a:xfrm>
          <a:off x="7311682" y="2543614"/>
          <a:ext cx="3323492" cy="1994095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Попередження експерта про відповідальність 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11682" y="2543614"/>
        <a:ext cx="3323492" cy="1994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94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8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31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8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0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33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9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4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3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5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3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1FF418A-6C29-4A17-B585-AD3B15FF3C4F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B065E03-EDE3-48CB-B746-3E6CFE1D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8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B685E9-A42B-40E4-8CC8-C3A9EC325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2702" y="513822"/>
            <a:ext cx="9481625" cy="710067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E81762-4258-43CE-B7E7-3CBB85CDF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4651" y="4720062"/>
            <a:ext cx="9861453" cy="15963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8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</a:t>
            </a:r>
            <a:r>
              <a:rPr lang="uk-UA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</a:p>
          <a:p>
            <a:pPr marL="0" indent="0" algn="ctr">
              <a:buNone/>
            </a:pPr>
            <a:r>
              <a:rPr lang="uk-UA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(статті 101, 102, 242-245 КПК)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BBCCE2-736D-4DFC-B2F7-CEDED8CEB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076" y="1463435"/>
            <a:ext cx="3092604" cy="289492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543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025BF2A-A815-408D-BA60-1DD2E24546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6412574"/>
              </p:ext>
            </p:extLst>
          </p:nvPr>
        </p:nvGraphicFramePr>
        <p:xfrm>
          <a:off x="1407886" y="232229"/>
          <a:ext cx="9547720" cy="616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987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03E11F0C-D417-4045-9B39-EE41B4FF60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511638"/>
              </p:ext>
            </p:extLst>
          </p:nvPr>
        </p:nvGraphicFramePr>
        <p:xfrm>
          <a:off x="1294227" y="593058"/>
          <a:ext cx="9551963" cy="5610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033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F8BBF20-B0C7-4307-8DD1-7A37A0D37D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4449626"/>
              </p:ext>
            </p:extLst>
          </p:nvPr>
        </p:nvGraphicFramePr>
        <p:xfrm>
          <a:off x="1167619" y="578989"/>
          <a:ext cx="9822375" cy="596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364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5D610D5-0910-4B05-87F2-439DCCDBD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5559" y="323557"/>
            <a:ext cx="8596474" cy="675249"/>
          </a:xfrm>
        </p:spPr>
        <p:txBody>
          <a:bodyPr>
            <a:normAutofit fontScale="92500"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висновку експерта зазначається наступні відомості: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23ACAEC8-F50B-4D13-B37E-B6884CA802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7649579"/>
              </p:ext>
            </p:extLst>
          </p:nvPr>
        </p:nvGraphicFramePr>
        <p:xfrm>
          <a:off x="975360" y="998806"/>
          <a:ext cx="10156873" cy="544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1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9249BF5-E70F-4BC6-9E70-F85C7085F2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7713338"/>
              </p:ext>
            </p:extLst>
          </p:nvPr>
        </p:nvGraphicFramePr>
        <p:xfrm>
          <a:off x="211014" y="211015"/>
          <a:ext cx="11788728" cy="6443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035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0777EAA-5C6A-4024-B4C7-85CAB88B86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1106184"/>
              </p:ext>
            </p:extLst>
          </p:nvPr>
        </p:nvGraphicFramePr>
        <p:xfrm>
          <a:off x="928464" y="337625"/>
          <a:ext cx="10508567" cy="4473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519633F8-1B4B-4A4A-9578-15F42A4AB0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437912"/>
              </p:ext>
            </p:extLst>
          </p:nvPr>
        </p:nvGraphicFramePr>
        <p:xfrm>
          <a:off x="1598244" y="5275385"/>
          <a:ext cx="8128000" cy="1266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2225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EE07AFF-216F-48E9-BCED-8F6FD121F4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35295"/>
              </p:ext>
            </p:extLst>
          </p:nvPr>
        </p:nvGraphicFramePr>
        <p:xfrm>
          <a:off x="1223889" y="452380"/>
          <a:ext cx="9875520" cy="613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45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A1EDFD14-B865-40A2-AB30-1D94663F2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0789" y="258765"/>
            <a:ext cx="6801612" cy="725973"/>
          </a:xfrm>
        </p:spPr>
        <p:txBody>
          <a:bodyPr/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види експертиз: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648F866-8EFC-479F-B455-869811D58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015994"/>
              </p:ext>
            </p:extLst>
          </p:nvPr>
        </p:nvGraphicFramePr>
        <p:xfrm>
          <a:off x="672906" y="1040562"/>
          <a:ext cx="10677378" cy="5767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58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46241D9-16F7-4BEA-8BB8-EB322AFFC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9654" y="399444"/>
            <a:ext cx="10818055" cy="83851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процесуальним законодавством України експертами виконуються наступні експертизи: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2C091817-AC99-4491-8445-D0132FB3EB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3314793"/>
              </p:ext>
            </p:extLst>
          </p:nvPr>
        </p:nvGraphicFramePr>
        <p:xfrm>
          <a:off x="2681960" y="1364567"/>
          <a:ext cx="6973444" cy="512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90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6FD65C6-26B1-4DDB-85E4-AF381CEC0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6341" y="424806"/>
            <a:ext cx="9228405" cy="697836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Кримінальна процесуальна підстава призначення експертизи: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46CFA5B-9A59-4512-9767-165B43894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24248"/>
              </p:ext>
            </p:extLst>
          </p:nvPr>
        </p:nvGraphicFramePr>
        <p:xfrm>
          <a:off x="822955" y="1122642"/>
          <a:ext cx="10635175" cy="5387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556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32D6D87-1F2F-4F7A-98B0-E1D2BAC9BF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4073387"/>
              </p:ext>
            </p:extLst>
          </p:nvPr>
        </p:nvGraphicFramePr>
        <p:xfrm>
          <a:off x="618978" y="309488"/>
          <a:ext cx="10789920" cy="633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8260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3E7C7D2-19AD-4F75-88AA-0B7797B81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3912" y="568258"/>
            <a:ext cx="8904849" cy="74003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процесуальної форми призначення та проведення експертизи: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2E9C2653-AF95-423E-88B4-76CA7C8C29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6508702"/>
              </p:ext>
            </p:extLst>
          </p:nvPr>
        </p:nvGraphicFramePr>
        <p:xfrm>
          <a:off x="848750" y="1659988"/>
          <a:ext cx="10635175" cy="4754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7917827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165</TotalTime>
  <Words>429</Words>
  <Application>Microsoft Office PowerPoint</Application>
  <PresentationFormat>Широкоэкранный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Corbel</vt:lpstr>
      <vt:lpstr>Gill Sans MT</vt:lpstr>
      <vt:lpstr>Times New Roman</vt:lpstr>
      <vt:lpstr>Посылка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16</cp:revision>
  <dcterms:created xsi:type="dcterms:W3CDTF">2017-09-06T15:40:33Z</dcterms:created>
  <dcterms:modified xsi:type="dcterms:W3CDTF">2017-10-09T19:56:04Z</dcterms:modified>
</cp:coreProperties>
</file>