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CEE"/>
    <a:srgbClr val="000099"/>
    <a:srgbClr val="0033CC"/>
    <a:srgbClr val="003366"/>
    <a:srgbClr val="009900"/>
    <a:srgbClr val="006600"/>
    <a:srgbClr val="00FFFF"/>
    <a:srgbClr val="00CC00"/>
    <a:srgbClr val="0000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15006-C06E-4611-BBE9-036A1F4082CF}" type="doc">
      <dgm:prSet loTypeId="urn:microsoft.com/office/officeart/2005/8/layout/defaul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936FD0A-A7B2-412A-AADD-17D6ACC4722C}">
      <dgm:prSet phldrT="[Текст]"/>
      <dgm:spPr>
        <a:gradFill rotWithShape="0">
          <a:gsLst>
            <a:gs pos="0">
              <a:schemeClr val="bg1"/>
            </a:gs>
            <a:gs pos="100000">
              <a:srgbClr val="CADCEE"/>
            </a:gs>
          </a:gsLst>
          <a:lin ang="5400000" scaled="1"/>
        </a:gra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Обшук </a:t>
          </a:r>
          <a:b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– це слідча (розшукова) дія примусового характеру, яка полягає у цілеспрямованому обстеженні приміщень, будівель та ділянок місцевості, що перебувають у власності обшукуваного, його близьких родичів, іншої фізичної або юридичної особи, а також обшук особи з метою виявлення та фіксації відомостей про обставини вчинення кримінального правопорушення, відшукання знаряддя кримінального правопорушення або майна, яке було здобуте у результаті його вчинення, а також встановлення місцезнаходження розшукуваних осіб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2B6EBA-EAD3-4CD7-8996-6602D95F319D}" type="parTrans" cxnId="{F720EC5C-8FBF-4786-B3CF-92A39ABA721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894C2-9AEF-4CAA-BBDD-865ABA51802E}" type="sibTrans" cxnId="{F720EC5C-8FBF-4786-B3CF-92A39ABA721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6F4C73-F9F6-47D4-9996-F3048CAD51FA}" type="pres">
      <dgm:prSet presAssocID="{8DE15006-C06E-4611-BBE9-036A1F4082CF}" presName="diagram" presStyleCnt="0">
        <dgm:presLayoutVars>
          <dgm:dir/>
          <dgm:resizeHandles val="exact"/>
        </dgm:presLayoutVars>
      </dgm:prSet>
      <dgm:spPr/>
    </dgm:pt>
    <dgm:pt modelId="{E53881E1-32BA-42EC-89C7-BFED8F261264}" type="pres">
      <dgm:prSet presAssocID="{F936FD0A-A7B2-412A-AADD-17D6ACC4722C}" presName="node" presStyleLbl="node1" presStyleIdx="0" presStyleCnt="1" custLinFactNeighborX="1800" custLinFactNeighborY="-546">
        <dgm:presLayoutVars>
          <dgm:bulletEnabled val="1"/>
        </dgm:presLayoutVars>
      </dgm:prSet>
      <dgm:spPr/>
    </dgm:pt>
  </dgm:ptLst>
  <dgm:cxnLst>
    <dgm:cxn modelId="{F720EC5C-8FBF-4786-B3CF-92A39ABA721E}" srcId="{8DE15006-C06E-4611-BBE9-036A1F4082CF}" destId="{F936FD0A-A7B2-412A-AADD-17D6ACC4722C}" srcOrd="0" destOrd="0" parTransId="{662B6EBA-EAD3-4CD7-8996-6602D95F319D}" sibTransId="{815894C2-9AEF-4CAA-BBDD-865ABA51802E}"/>
    <dgm:cxn modelId="{391DA0EE-E03E-4526-8EF5-F9D2422B7BCE}" type="presOf" srcId="{8DE15006-C06E-4611-BBE9-036A1F4082CF}" destId="{E96F4C73-F9F6-47D4-9996-F3048CAD51FA}" srcOrd="0" destOrd="0" presId="urn:microsoft.com/office/officeart/2005/8/layout/default"/>
    <dgm:cxn modelId="{34939BFC-7090-4598-B898-807B7766881F}" type="presOf" srcId="{F936FD0A-A7B2-412A-AADD-17D6ACC4722C}" destId="{E53881E1-32BA-42EC-89C7-BFED8F261264}" srcOrd="0" destOrd="0" presId="urn:microsoft.com/office/officeart/2005/8/layout/default"/>
    <dgm:cxn modelId="{A2A6BBB0-CC35-42E1-87E2-A5CCAA8E4D47}" type="presParOf" srcId="{E96F4C73-F9F6-47D4-9996-F3048CAD51FA}" destId="{E53881E1-32BA-42EC-89C7-BFED8F261264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A102A0-685B-43FC-98C3-37D6B7804D6E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BAE513-9248-44AD-BCB6-C21F7720B871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строк дії ухвали, який не може перевищувати одного місяця з дня постановлення ухвали;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прокурора, слідчого, який подав клопотання про обшук;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положення закону, на підставі якого постановляється ухвала;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житло чи інше володіння особи або частину житла чи іншого володіння особи, які мають бути піддані обшуку;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особу, якій належить житло чи інше володіння, та особу, у фактичному володінні якої воно знаходиться;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речі, документи або осіб, для виявлення яких проводиться обшук.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6F4CE2-138E-4E88-AABF-58186626F1F8}" type="parTrans" cxnId="{E8D8A8C5-2135-46FD-B1CA-EE5DDBAFDA2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F59BE-8788-41CB-8DCD-61C230E8FA4E}" type="sibTrans" cxnId="{E8D8A8C5-2135-46FD-B1CA-EE5DDBAFDA2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F20F4E-C76E-4DB7-99E0-A9411B3E2C60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4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ухвалі про обшук обов’язково зазначається:</a:t>
          </a:r>
          <a:endParaRPr lang="ru-RU" sz="40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2AD906-CCA5-4BB0-BA58-2FEFCBC28ADB}" type="sibTrans" cxnId="{B6596365-606F-409E-B65A-E373B8FB7E3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D5E135-8EA6-4FE0-AE34-549CD2ED03F6}" type="parTrans" cxnId="{B6596365-606F-409E-B65A-E373B8FB7E3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F3D225-E6B8-4051-9260-89A2A111CF9A}" type="pres">
      <dgm:prSet presAssocID="{91A102A0-685B-43FC-98C3-37D6B7804D6E}" presName="diagram" presStyleCnt="0">
        <dgm:presLayoutVars>
          <dgm:dir/>
          <dgm:resizeHandles val="exact"/>
        </dgm:presLayoutVars>
      </dgm:prSet>
      <dgm:spPr/>
    </dgm:pt>
    <dgm:pt modelId="{E298A189-97A1-4647-BA9E-26B7A9106A21}" type="pres">
      <dgm:prSet presAssocID="{DEF20F4E-C76E-4DB7-99E0-A9411B3E2C60}" presName="node" presStyleLbl="node1" presStyleIdx="0" presStyleCnt="2" custScaleX="120199" custScaleY="42184" custLinFactNeighborY="-1238">
        <dgm:presLayoutVars>
          <dgm:bulletEnabled val="1"/>
        </dgm:presLayoutVars>
      </dgm:prSet>
      <dgm:spPr/>
    </dgm:pt>
    <dgm:pt modelId="{6A300AE7-ADCB-45AB-B5B0-298856405B3C}" type="pres">
      <dgm:prSet presAssocID="{A12AD906-CCA5-4BB0-BA58-2FEFCBC28ADB}" presName="sibTrans" presStyleCnt="0"/>
      <dgm:spPr/>
    </dgm:pt>
    <dgm:pt modelId="{DC5872AA-8150-4EA3-B14C-53C347A30449}" type="pres">
      <dgm:prSet presAssocID="{B3BAE513-9248-44AD-BCB6-C21F7720B871}" presName="node" presStyleLbl="node1" presStyleIdx="1" presStyleCnt="2" custScaleX="156543" custScaleY="119041">
        <dgm:presLayoutVars>
          <dgm:bulletEnabled val="1"/>
        </dgm:presLayoutVars>
      </dgm:prSet>
      <dgm:spPr/>
    </dgm:pt>
  </dgm:ptLst>
  <dgm:cxnLst>
    <dgm:cxn modelId="{6DA55401-0278-43EA-96B6-D198CB30313A}" type="presOf" srcId="{B3BAE513-9248-44AD-BCB6-C21F7720B871}" destId="{DC5872AA-8150-4EA3-B14C-53C347A30449}" srcOrd="0" destOrd="0" presId="urn:microsoft.com/office/officeart/2005/8/layout/default"/>
    <dgm:cxn modelId="{B6596365-606F-409E-B65A-E373B8FB7E33}" srcId="{91A102A0-685B-43FC-98C3-37D6B7804D6E}" destId="{DEF20F4E-C76E-4DB7-99E0-A9411B3E2C60}" srcOrd="0" destOrd="0" parTransId="{C5D5E135-8EA6-4FE0-AE34-549CD2ED03F6}" sibTransId="{A12AD906-CCA5-4BB0-BA58-2FEFCBC28ADB}"/>
    <dgm:cxn modelId="{AFFA5CBF-F451-4693-A659-109D878EAACD}" type="presOf" srcId="{91A102A0-685B-43FC-98C3-37D6B7804D6E}" destId="{91F3D225-E6B8-4051-9260-89A2A111CF9A}" srcOrd="0" destOrd="0" presId="urn:microsoft.com/office/officeart/2005/8/layout/default"/>
    <dgm:cxn modelId="{E8D8A8C5-2135-46FD-B1CA-EE5DDBAFDA2D}" srcId="{91A102A0-685B-43FC-98C3-37D6B7804D6E}" destId="{B3BAE513-9248-44AD-BCB6-C21F7720B871}" srcOrd="1" destOrd="0" parTransId="{026F4CE2-138E-4E88-AABF-58186626F1F8}" sibTransId="{AE2F59BE-8788-41CB-8DCD-61C230E8FA4E}"/>
    <dgm:cxn modelId="{878ACFE0-2E7E-46D6-8909-06F2769F556E}" type="presOf" srcId="{DEF20F4E-C76E-4DB7-99E0-A9411B3E2C60}" destId="{E298A189-97A1-4647-BA9E-26B7A9106A21}" srcOrd="0" destOrd="0" presId="urn:microsoft.com/office/officeart/2005/8/layout/default"/>
    <dgm:cxn modelId="{5AD11023-6BF0-4FE6-9D23-1C782AA3DD8E}" type="presParOf" srcId="{91F3D225-E6B8-4051-9260-89A2A111CF9A}" destId="{E298A189-97A1-4647-BA9E-26B7A9106A21}" srcOrd="0" destOrd="0" presId="urn:microsoft.com/office/officeart/2005/8/layout/default"/>
    <dgm:cxn modelId="{C117E505-C055-494C-A06D-68163B3C10D4}" type="presParOf" srcId="{91F3D225-E6B8-4051-9260-89A2A111CF9A}" destId="{6A300AE7-ADCB-45AB-B5B0-298856405B3C}" srcOrd="1" destOrd="0" presId="urn:microsoft.com/office/officeart/2005/8/layout/default"/>
    <dgm:cxn modelId="{685A536D-068E-4858-B552-CAF09C566FD7}" type="presParOf" srcId="{91F3D225-E6B8-4051-9260-89A2A111CF9A}" destId="{DC5872AA-8150-4EA3-B14C-53C347A30449}" srcOrd="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064D97-3E75-4006-BDD2-B0712A2CADAB}" type="doc">
      <dgm:prSet loTypeId="urn:microsoft.com/office/officeart/2005/8/layout/hierarchy1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58EE0AF-65D8-4810-9E94-E99BD0D9B3A3}">
      <dgm:prSet phldrT="[Текст]"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Тривалість дії ухвали слідчого судді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70A78E-5296-47C6-BD1F-DF5C43057148}" type="parTrans" cxnId="{A3998B0D-3963-40B5-AB9F-ED4EC5F0C7B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994BB-9594-4BFF-99C7-40472AF4DA2A}" type="sibTrans" cxnId="{A3998B0D-3963-40B5-AB9F-ED4EC5F0C7B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6E3131-6BB5-43D9-B0BA-276411069008}">
      <dgm:prSet phldrT="[Текст]"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Надає право проникнути до житла чи іншого володіння особи лише один раз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EAC26-97AF-43B8-B431-24088AF3FFE8}" type="parTrans" cxnId="{804459D9-591A-4EC4-808F-89EBE4E3A45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DF7F1E-F665-449C-9C7E-F8DE18E71507}" type="sibTrans" cxnId="{804459D9-591A-4EC4-808F-89EBE4E3A45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CC0C1-3C04-4E24-AAC9-5429AA3352E9}">
      <dgm:prSet phldrT="[Текст]"/>
      <dgm:spPr>
        <a:solidFill>
          <a:srgbClr val="CADCEE">
            <a:alpha val="90000"/>
          </a:srgbClr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Строк дії ухвали не може перевищувати одного місяця з дня постановлення ухвали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0EE28E-79E6-4156-A3C3-5CC21603DDFB}" type="parTrans" cxnId="{2515ADCD-70EB-4016-9A20-50DA7254CD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6BFE6F-99FF-48F8-B4AF-660A743EAC6B}" type="sibTrans" cxnId="{2515ADCD-70EB-4016-9A20-50DA7254CD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9AE700-1619-402C-A44B-8C787439CB1C}" type="pres">
      <dgm:prSet presAssocID="{8F064D97-3E75-4006-BDD2-B0712A2CAD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A86F4E-D03C-4546-8A11-EA680CA46FB0}" type="pres">
      <dgm:prSet presAssocID="{058EE0AF-65D8-4810-9E94-E99BD0D9B3A3}" presName="hierRoot1" presStyleCnt="0"/>
      <dgm:spPr/>
    </dgm:pt>
    <dgm:pt modelId="{B92E2EC5-C3A1-4C73-AD5E-B3E36B6DBC49}" type="pres">
      <dgm:prSet presAssocID="{058EE0AF-65D8-4810-9E94-E99BD0D9B3A3}" presName="composite" presStyleCnt="0"/>
      <dgm:spPr/>
    </dgm:pt>
    <dgm:pt modelId="{1A54087C-B8BD-4DD3-BB80-790B1BEA10C4}" type="pres">
      <dgm:prSet presAssocID="{058EE0AF-65D8-4810-9E94-E99BD0D9B3A3}" presName="background" presStyleLbl="node0" presStyleIdx="0" presStyleCnt="1"/>
      <dgm:spPr/>
    </dgm:pt>
    <dgm:pt modelId="{05758AEC-924D-4673-8AE6-C824DA3F02EC}" type="pres">
      <dgm:prSet presAssocID="{058EE0AF-65D8-4810-9E94-E99BD0D9B3A3}" presName="text" presStyleLbl="fgAcc0" presStyleIdx="0" presStyleCnt="1">
        <dgm:presLayoutVars>
          <dgm:chPref val="3"/>
        </dgm:presLayoutVars>
      </dgm:prSet>
      <dgm:spPr/>
    </dgm:pt>
    <dgm:pt modelId="{9E8957EA-5F9C-46E1-98C3-6A20A8ED06C2}" type="pres">
      <dgm:prSet presAssocID="{058EE0AF-65D8-4810-9E94-E99BD0D9B3A3}" presName="hierChild2" presStyleCnt="0"/>
      <dgm:spPr/>
    </dgm:pt>
    <dgm:pt modelId="{DA10F816-F158-4F1E-83FC-A6C5D1A14919}" type="pres">
      <dgm:prSet presAssocID="{405EAC26-97AF-43B8-B431-24088AF3FFE8}" presName="Name10" presStyleLbl="parChTrans1D2" presStyleIdx="0" presStyleCnt="2"/>
      <dgm:spPr/>
    </dgm:pt>
    <dgm:pt modelId="{8816449A-AD03-485E-A8B6-9378A0B73549}" type="pres">
      <dgm:prSet presAssocID="{C66E3131-6BB5-43D9-B0BA-276411069008}" presName="hierRoot2" presStyleCnt="0"/>
      <dgm:spPr/>
    </dgm:pt>
    <dgm:pt modelId="{0DE35C38-79E1-45AA-8E3B-7E6B109FF27A}" type="pres">
      <dgm:prSet presAssocID="{C66E3131-6BB5-43D9-B0BA-276411069008}" presName="composite2" presStyleCnt="0"/>
      <dgm:spPr/>
    </dgm:pt>
    <dgm:pt modelId="{5BDB0C14-567C-4449-82DC-62CB83AC9057}" type="pres">
      <dgm:prSet presAssocID="{C66E3131-6BB5-43D9-B0BA-276411069008}" presName="background2" presStyleLbl="node2" presStyleIdx="0" presStyleCnt="2"/>
      <dgm:spPr/>
    </dgm:pt>
    <dgm:pt modelId="{237EF2E7-BD83-44A4-9060-1ACC844231F3}" type="pres">
      <dgm:prSet presAssocID="{C66E3131-6BB5-43D9-B0BA-276411069008}" presName="text2" presStyleLbl="fgAcc2" presStyleIdx="0" presStyleCnt="2" custLinFactNeighborX="-34870" custLinFactNeighborY="726">
        <dgm:presLayoutVars>
          <dgm:chPref val="3"/>
        </dgm:presLayoutVars>
      </dgm:prSet>
      <dgm:spPr/>
    </dgm:pt>
    <dgm:pt modelId="{9C92D78F-A5C0-4168-B630-4ED074C965C5}" type="pres">
      <dgm:prSet presAssocID="{C66E3131-6BB5-43D9-B0BA-276411069008}" presName="hierChild3" presStyleCnt="0"/>
      <dgm:spPr/>
    </dgm:pt>
    <dgm:pt modelId="{E159047C-B00E-4FF2-878C-1140A47288FB}" type="pres">
      <dgm:prSet presAssocID="{E10EE28E-79E6-4156-A3C3-5CC21603DDFB}" presName="Name10" presStyleLbl="parChTrans1D2" presStyleIdx="1" presStyleCnt="2"/>
      <dgm:spPr/>
    </dgm:pt>
    <dgm:pt modelId="{B915744C-3562-4C06-9661-ABB40F82A14F}" type="pres">
      <dgm:prSet presAssocID="{36ECC0C1-3C04-4E24-AAC9-5429AA3352E9}" presName="hierRoot2" presStyleCnt="0"/>
      <dgm:spPr/>
    </dgm:pt>
    <dgm:pt modelId="{B47E40FD-9116-4991-A4DD-CB5072F78840}" type="pres">
      <dgm:prSet presAssocID="{36ECC0C1-3C04-4E24-AAC9-5429AA3352E9}" presName="composite2" presStyleCnt="0"/>
      <dgm:spPr/>
    </dgm:pt>
    <dgm:pt modelId="{60F8D1EB-3BCC-41C0-A786-A483832C3B8B}" type="pres">
      <dgm:prSet presAssocID="{36ECC0C1-3C04-4E24-AAC9-5429AA3352E9}" presName="background2" presStyleLbl="node2" presStyleIdx="1" presStyleCnt="2"/>
      <dgm:spPr/>
    </dgm:pt>
    <dgm:pt modelId="{6E03BA25-6684-4307-B78D-EF8871A51FD8}" type="pres">
      <dgm:prSet presAssocID="{36ECC0C1-3C04-4E24-AAC9-5429AA3352E9}" presName="text2" presStyleLbl="fgAcc2" presStyleIdx="1" presStyleCnt="2" custLinFactNeighborX="35710" custLinFactNeighborY="662">
        <dgm:presLayoutVars>
          <dgm:chPref val="3"/>
        </dgm:presLayoutVars>
      </dgm:prSet>
      <dgm:spPr/>
    </dgm:pt>
    <dgm:pt modelId="{635C2D4B-C48E-4AB8-A838-9288A189BA48}" type="pres">
      <dgm:prSet presAssocID="{36ECC0C1-3C04-4E24-AAC9-5429AA3352E9}" presName="hierChild3" presStyleCnt="0"/>
      <dgm:spPr/>
    </dgm:pt>
  </dgm:ptLst>
  <dgm:cxnLst>
    <dgm:cxn modelId="{A3998B0D-3963-40B5-AB9F-ED4EC5F0C7BD}" srcId="{8F064D97-3E75-4006-BDD2-B0712A2CADAB}" destId="{058EE0AF-65D8-4810-9E94-E99BD0D9B3A3}" srcOrd="0" destOrd="0" parTransId="{A970A78E-5296-47C6-BD1F-DF5C43057148}" sibTransId="{469994BB-9594-4BFF-99C7-40472AF4DA2A}"/>
    <dgm:cxn modelId="{C16C3023-D9D5-4797-AB0D-C10D446ED2A9}" type="presOf" srcId="{405EAC26-97AF-43B8-B431-24088AF3FFE8}" destId="{DA10F816-F158-4F1E-83FC-A6C5D1A14919}" srcOrd="0" destOrd="0" presId="urn:microsoft.com/office/officeart/2005/8/layout/hierarchy1"/>
    <dgm:cxn modelId="{340E0158-4149-46EA-A6F1-6F04E63515C6}" type="presOf" srcId="{36ECC0C1-3C04-4E24-AAC9-5429AA3352E9}" destId="{6E03BA25-6684-4307-B78D-EF8871A51FD8}" srcOrd="0" destOrd="0" presId="urn:microsoft.com/office/officeart/2005/8/layout/hierarchy1"/>
    <dgm:cxn modelId="{6CA90881-15DC-4163-8F06-BD4BC1F31F4D}" type="presOf" srcId="{058EE0AF-65D8-4810-9E94-E99BD0D9B3A3}" destId="{05758AEC-924D-4673-8AE6-C824DA3F02EC}" srcOrd="0" destOrd="0" presId="urn:microsoft.com/office/officeart/2005/8/layout/hierarchy1"/>
    <dgm:cxn modelId="{632DB2B5-7403-4E16-AC12-F5C8E8A2E380}" type="presOf" srcId="{8F064D97-3E75-4006-BDD2-B0712A2CADAB}" destId="{899AE700-1619-402C-A44B-8C787439CB1C}" srcOrd="0" destOrd="0" presId="urn:microsoft.com/office/officeart/2005/8/layout/hierarchy1"/>
    <dgm:cxn modelId="{0703B0C9-8F20-45F0-B2A3-B07E96B093C0}" type="presOf" srcId="{C66E3131-6BB5-43D9-B0BA-276411069008}" destId="{237EF2E7-BD83-44A4-9060-1ACC844231F3}" srcOrd="0" destOrd="0" presId="urn:microsoft.com/office/officeart/2005/8/layout/hierarchy1"/>
    <dgm:cxn modelId="{2515ADCD-70EB-4016-9A20-50DA7254CD78}" srcId="{058EE0AF-65D8-4810-9E94-E99BD0D9B3A3}" destId="{36ECC0C1-3C04-4E24-AAC9-5429AA3352E9}" srcOrd="1" destOrd="0" parTransId="{E10EE28E-79E6-4156-A3C3-5CC21603DDFB}" sibTransId="{A76BFE6F-99FF-48F8-B4AF-660A743EAC6B}"/>
    <dgm:cxn modelId="{804459D9-591A-4EC4-808F-89EBE4E3A45A}" srcId="{058EE0AF-65D8-4810-9E94-E99BD0D9B3A3}" destId="{C66E3131-6BB5-43D9-B0BA-276411069008}" srcOrd="0" destOrd="0" parTransId="{405EAC26-97AF-43B8-B431-24088AF3FFE8}" sibTransId="{11DF7F1E-F665-449C-9C7E-F8DE18E71507}"/>
    <dgm:cxn modelId="{1ECC68DC-A4B8-4EA9-990C-E0A128216E11}" type="presOf" srcId="{E10EE28E-79E6-4156-A3C3-5CC21603DDFB}" destId="{E159047C-B00E-4FF2-878C-1140A47288FB}" srcOrd="0" destOrd="0" presId="urn:microsoft.com/office/officeart/2005/8/layout/hierarchy1"/>
    <dgm:cxn modelId="{A2A5727D-5925-4339-BD24-7D18BF56C047}" type="presParOf" srcId="{899AE700-1619-402C-A44B-8C787439CB1C}" destId="{BBA86F4E-D03C-4546-8A11-EA680CA46FB0}" srcOrd="0" destOrd="0" presId="urn:microsoft.com/office/officeart/2005/8/layout/hierarchy1"/>
    <dgm:cxn modelId="{F51B679F-28BB-4A21-80B1-3E8D6B286E7E}" type="presParOf" srcId="{BBA86F4E-D03C-4546-8A11-EA680CA46FB0}" destId="{B92E2EC5-C3A1-4C73-AD5E-B3E36B6DBC49}" srcOrd="0" destOrd="0" presId="urn:microsoft.com/office/officeart/2005/8/layout/hierarchy1"/>
    <dgm:cxn modelId="{352F881E-38EC-483E-AC09-800B0703364C}" type="presParOf" srcId="{B92E2EC5-C3A1-4C73-AD5E-B3E36B6DBC49}" destId="{1A54087C-B8BD-4DD3-BB80-790B1BEA10C4}" srcOrd="0" destOrd="0" presId="urn:microsoft.com/office/officeart/2005/8/layout/hierarchy1"/>
    <dgm:cxn modelId="{5FE9C910-BD3B-4392-8AAC-F4FF053F6D01}" type="presParOf" srcId="{B92E2EC5-C3A1-4C73-AD5E-B3E36B6DBC49}" destId="{05758AEC-924D-4673-8AE6-C824DA3F02EC}" srcOrd="1" destOrd="0" presId="urn:microsoft.com/office/officeart/2005/8/layout/hierarchy1"/>
    <dgm:cxn modelId="{9D21BA63-E5DA-47F6-A00B-06CF03DE6B3F}" type="presParOf" srcId="{BBA86F4E-D03C-4546-8A11-EA680CA46FB0}" destId="{9E8957EA-5F9C-46E1-98C3-6A20A8ED06C2}" srcOrd="1" destOrd="0" presId="urn:microsoft.com/office/officeart/2005/8/layout/hierarchy1"/>
    <dgm:cxn modelId="{ED3A731A-2FAC-4D91-828D-A21D4FBB080F}" type="presParOf" srcId="{9E8957EA-5F9C-46E1-98C3-6A20A8ED06C2}" destId="{DA10F816-F158-4F1E-83FC-A6C5D1A14919}" srcOrd="0" destOrd="0" presId="urn:microsoft.com/office/officeart/2005/8/layout/hierarchy1"/>
    <dgm:cxn modelId="{41492246-5F24-4C83-841D-1502FCBCE96E}" type="presParOf" srcId="{9E8957EA-5F9C-46E1-98C3-6A20A8ED06C2}" destId="{8816449A-AD03-485E-A8B6-9378A0B73549}" srcOrd="1" destOrd="0" presId="urn:microsoft.com/office/officeart/2005/8/layout/hierarchy1"/>
    <dgm:cxn modelId="{DEC29F46-026E-4C96-8F07-AE4BE4D59B28}" type="presParOf" srcId="{8816449A-AD03-485E-A8B6-9378A0B73549}" destId="{0DE35C38-79E1-45AA-8E3B-7E6B109FF27A}" srcOrd="0" destOrd="0" presId="urn:microsoft.com/office/officeart/2005/8/layout/hierarchy1"/>
    <dgm:cxn modelId="{C08ECE90-0CC5-48BC-B7B1-6D3C7FDCDC61}" type="presParOf" srcId="{0DE35C38-79E1-45AA-8E3B-7E6B109FF27A}" destId="{5BDB0C14-567C-4449-82DC-62CB83AC9057}" srcOrd="0" destOrd="0" presId="urn:microsoft.com/office/officeart/2005/8/layout/hierarchy1"/>
    <dgm:cxn modelId="{CBEC5788-0380-4E36-B6AA-E221336D429C}" type="presParOf" srcId="{0DE35C38-79E1-45AA-8E3B-7E6B109FF27A}" destId="{237EF2E7-BD83-44A4-9060-1ACC844231F3}" srcOrd="1" destOrd="0" presId="urn:microsoft.com/office/officeart/2005/8/layout/hierarchy1"/>
    <dgm:cxn modelId="{D225DD85-2244-455E-8BBA-CEFA119BFAD9}" type="presParOf" srcId="{8816449A-AD03-485E-A8B6-9378A0B73549}" destId="{9C92D78F-A5C0-4168-B630-4ED074C965C5}" srcOrd="1" destOrd="0" presId="urn:microsoft.com/office/officeart/2005/8/layout/hierarchy1"/>
    <dgm:cxn modelId="{258A8CBC-2CD5-44D2-A203-43F23CEC1D3F}" type="presParOf" srcId="{9E8957EA-5F9C-46E1-98C3-6A20A8ED06C2}" destId="{E159047C-B00E-4FF2-878C-1140A47288FB}" srcOrd="2" destOrd="0" presId="urn:microsoft.com/office/officeart/2005/8/layout/hierarchy1"/>
    <dgm:cxn modelId="{D77D342E-DBED-441C-BC00-C6B52CE46722}" type="presParOf" srcId="{9E8957EA-5F9C-46E1-98C3-6A20A8ED06C2}" destId="{B915744C-3562-4C06-9661-ABB40F82A14F}" srcOrd="3" destOrd="0" presId="urn:microsoft.com/office/officeart/2005/8/layout/hierarchy1"/>
    <dgm:cxn modelId="{BE8B8F0A-443B-428B-A503-184F2123368D}" type="presParOf" srcId="{B915744C-3562-4C06-9661-ABB40F82A14F}" destId="{B47E40FD-9116-4991-A4DD-CB5072F78840}" srcOrd="0" destOrd="0" presId="urn:microsoft.com/office/officeart/2005/8/layout/hierarchy1"/>
    <dgm:cxn modelId="{E07E3409-008C-48DD-89AC-1591FF89833F}" type="presParOf" srcId="{B47E40FD-9116-4991-A4DD-CB5072F78840}" destId="{60F8D1EB-3BCC-41C0-A786-A483832C3B8B}" srcOrd="0" destOrd="0" presId="urn:microsoft.com/office/officeart/2005/8/layout/hierarchy1"/>
    <dgm:cxn modelId="{502755B8-2887-4DA3-B38C-BBE9B33DAF54}" type="presParOf" srcId="{B47E40FD-9116-4991-A4DD-CB5072F78840}" destId="{6E03BA25-6684-4307-B78D-EF8871A51FD8}" srcOrd="1" destOrd="0" presId="urn:microsoft.com/office/officeart/2005/8/layout/hierarchy1"/>
    <dgm:cxn modelId="{AD065A4B-7EAF-4C1E-A96C-AAFF7D32193F}" type="presParOf" srcId="{B915744C-3562-4C06-9661-ABB40F82A14F}" destId="{635C2D4B-C48E-4AB8-A838-9288A189BA4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0E0395-81F4-4306-A931-BD8A2711E9F0}" type="doc">
      <dgm:prSet loTypeId="urn:microsoft.com/office/officeart/2005/8/layout/radial4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0068856-F787-469E-B3A5-9A59F3D1C218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 (ч. 2 ст. 234 КПК), за рішенням слідчого чи прокурора може бути проведено обшук осіб (ч. 5 ст. 236 КПК)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FC134D-198A-4FD1-AA2A-201DCBF69767}" type="parTrans" cxnId="{D15A1237-0C35-4232-BB36-97D46AD0956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6D632-BF5D-4A4B-94C1-C6912D30A573}" type="sibTrans" cxnId="{D15A1237-0C35-4232-BB36-97D46AD0956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0DB0AB-5005-49E9-8AB6-0020B20B8911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достатніх даних, які вказують на те, що у певному місці чи особи знаходяться предмети, які мають значення для кримінального провадження.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91FC27-76FC-4894-A2C2-A943BD71F08C}" type="sibTrans" cxnId="{DE0AD69F-01D7-40C8-872E-99B25203C16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8DE8A9-534D-4397-9CFB-3E40000BAC3E}" type="parTrans" cxnId="{DE0AD69F-01D7-40C8-872E-99B25203C16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BB40B-B4B0-4DE9-BB25-54CE4FF8E737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>
              <a:latin typeface="Times New Roman" panose="02020603050405020304" pitchFamily="18" charset="0"/>
              <a:cs typeface="Times New Roman" panose="02020603050405020304" pitchFamily="18" charset="0"/>
            </a:rPr>
            <a:t>Підстави проведення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21DF4C-B9BF-40B8-99D2-EE8BAB45E781}" type="sibTrans" cxnId="{6D3637D0-0412-4AEB-B9AA-92C412A8EBD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84B431-1123-4128-B5FE-5697C41588E8}" type="parTrans" cxnId="{6D3637D0-0412-4AEB-B9AA-92C412A8EBD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712014-DA4A-4A4D-B8D3-294B9B8349F7}" type="pres">
      <dgm:prSet presAssocID="{DC0E0395-81F4-4306-A931-BD8A2711E9F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CFBE3C-0925-4D21-B384-0396693181C6}" type="pres">
      <dgm:prSet presAssocID="{8FABB40B-B4B0-4DE9-BB25-54CE4FF8E737}" presName="centerShape" presStyleLbl="node0" presStyleIdx="0" presStyleCnt="1" custLinFactNeighborX="-1826" custLinFactNeighborY="-28399"/>
      <dgm:spPr/>
    </dgm:pt>
    <dgm:pt modelId="{4DC49CDF-A9D3-4522-8BE8-474617C8ED38}" type="pres">
      <dgm:prSet presAssocID="{D48DE8A9-534D-4397-9CFB-3E40000BAC3E}" presName="parTrans" presStyleLbl="bgSibTrans2D1" presStyleIdx="0" presStyleCnt="2"/>
      <dgm:spPr/>
    </dgm:pt>
    <dgm:pt modelId="{EFB44CE8-661D-4C37-93F2-830A18F2FE18}" type="pres">
      <dgm:prSet presAssocID="{6D0DB0AB-5005-49E9-8AB6-0020B20B8911}" presName="node" presStyleLbl="node1" presStyleIdx="0" presStyleCnt="2" custRadScaleRad="86283" custRadScaleInc="-58256">
        <dgm:presLayoutVars>
          <dgm:bulletEnabled val="1"/>
        </dgm:presLayoutVars>
      </dgm:prSet>
      <dgm:spPr/>
    </dgm:pt>
    <dgm:pt modelId="{E52E3FD0-18C4-4702-92DB-8A97567423A5}" type="pres">
      <dgm:prSet presAssocID="{1BFC134D-198A-4FD1-AA2A-201DCBF69767}" presName="parTrans" presStyleLbl="bgSibTrans2D1" presStyleIdx="1" presStyleCnt="2"/>
      <dgm:spPr/>
    </dgm:pt>
    <dgm:pt modelId="{7F3D0C1E-D89E-45C5-8E1F-AF031E909377}" type="pres">
      <dgm:prSet presAssocID="{F0068856-F787-469E-B3A5-9A59F3D1C218}" presName="node" presStyleLbl="node1" presStyleIdx="1" presStyleCnt="2" custRadScaleRad="85811" custRadScaleInc="57107">
        <dgm:presLayoutVars>
          <dgm:bulletEnabled val="1"/>
        </dgm:presLayoutVars>
      </dgm:prSet>
      <dgm:spPr/>
    </dgm:pt>
  </dgm:ptLst>
  <dgm:cxnLst>
    <dgm:cxn modelId="{24B4AE01-D5BB-4D36-B59F-BDF6F7F4A1AE}" type="presOf" srcId="{8FABB40B-B4B0-4DE9-BB25-54CE4FF8E737}" destId="{BDCFBE3C-0925-4D21-B384-0396693181C6}" srcOrd="0" destOrd="0" presId="urn:microsoft.com/office/officeart/2005/8/layout/radial4"/>
    <dgm:cxn modelId="{D15A1237-0C35-4232-BB36-97D46AD0956A}" srcId="{8FABB40B-B4B0-4DE9-BB25-54CE4FF8E737}" destId="{F0068856-F787-469E-B3A5-9A59F3D1C218}" srcOrd="1" destOrd="0" parTransId="{1BFC134D-198A-4FD1-AA2A-201DCBF69767}" sibTransId="{5226D632-BF5D-4A4B-94C1-C6912D30A573}"/>
    <dgm:cxn modelId="{FC29ED43-B047-4ED1-AB54-55C4BB26E615}" type="presOf" srcId="{1BFC134D-198A-4FD1-AA2A-201DCBF69767}" destId="{E52E3FD0-18C4-4702-92DB-8A97567423A5}" srcOrd="0" destOrd="0" presId="urn:microsoft.com/office/officeart/2005/8/layout/radial4"/>
    <dgm:cxn modelId="{32270559-6B59-47AD-8BAB-7734EE367560}" type="presOf" srcId="{D48DE8A9-534D-4397-9CFB-3E40000BAC3E}" destId="{4DC49CDF-A9D3-4522-8BE8-474617C8ED38}" srcOrd="0" destOrd="0" presId="urn:microsoft.com/office/officeart/2005/8/layout/radial4"/>
    <dgm:cxn modelId="{D5AFE98C-101B-4767-9BCB-CE7EE4637796}" type="presOf" srcId="{6D0DB0AB-5005-49E9-8AB6-0020B20B8911}" destId="{EFB44CE8-661D-4C37-93F2-830A18F2FE18}" srcOrd="0" destOrd="0" presId="urn:microsoft.com/office/officeart/2005/8/layout/radial4"/>
    <dgm:cxn modelId="{DE0AD69F-01D7-40C8-872E-99B25203C169}" srcId="{8FABB40B-B4B0-4DE9-BB25-54CE4FF8E737}" destId="{6D0DB0AB-5005-49E9-8AB6-0020B20B8911}" srcOrd="0" destOrd="0" parTransId="{D48DE8A9-534D-4397-9CFB-3E40000BAC3E}" sibTransId="{CF91FC27-76FC-4894-A2C2-A943BD71F08C}"/>
    <dgm:cxn modelId="{6D3637D0-0412-4AEB-B9AA-92C412A8EBDD}" srcId="{DC0E0395-81F4-4306-A931-BD8A2711E9F0}" destId="{8FABB40B-B4B0-4DE9-BB25-54CE4FF8E737}" srcOrd="0" destOrd="0" parTransId="{BE84B431-1123-4128-B5FE-5697C41588E8}" sibTransId="{4921DF4C-B9BF-40B8-99D2-EE8BAB45E781}"/>
    <dgm:cxn modelId="{DAB3ABE5-3F99-434C-886F-4FF15F7FF2E8}" type="presOf" srcId="{DC0E0395-81F4-4306-A931-BD8A2711E9F0}" destId="{C1712014-DA4A-4A4D-B8D3-294B9B8349F7}" srcOrd="0" destOrd="0" presId="urn:microsoft.com/office/officeart/2005/8/layout/radial4"/>
    <dgm:cxn modelId="{BC3566FC-4E49-40E5-B1B8-D437AC763821}" type="presOf" srcId="{F0068856-F787-469E-B3A5-9A59F3D1C218}" destId="{7F3D0C1E-D89E-45C5-8E1F-AF031E909377}" srcOrd="0" destOrd="0" presId="urn:microsoft.com/office/officeart/2005/8/layout/radial4"/>
    <dgm:cxn modelId="{6032D786-A118-4C2A-99BE-41A8B2822F8B}" type="presParOf" srcId="{C1712014-DA4A-4A4D-B8D3-294B9B8349F7}" destId="{BDCFBE3C-0925-4D21-B384-0396693181C6}" srcOrd="0" destOrd="0" presId="urn:microsoft.com/office/officeart/2005/8/layout/radial4"/>
    <dgm:cxn modelId="{97565BEB-4532-4AA9-860B-08D53B5AB13D}" type="presParOf" srcId="{C1712014-DA4A-4A4D-B8D3-294B9B8349F7}" destId="{4DC49CDF-A9D3-4522-8BE8-474617C8ED38}" srcOrd="1" destOrd="0" presId="urn:microsoft.com/office/officeart/2005/8/layout/radial4"/>
    <dgm:cxn modelId="{45660DA0-3386-4B39-A7EE-C14F7DBB7F51}" type="presParOf" srcId="{C1712014-DA4A-4A4D-B8D3-294B9B8349F7}" destId="{EFB44CE8-661D-4C37-93F2-830A18F2FE18}" srcOrd="2" destOrd="0" presId="urn:microsoft.com/office/officeart/2005/8/layout/radial4"/>
    <dgm:cxn modelId="{06B2C87E-19B2-4888-A7AA-5B1F69B496B9}" type="presParOf" srcId="{C1712014-DA4A-4A4D-B8D3-294B9B8349F7}" destId="{E52E3FD0-18C4-4702-92DB-8A97567423A5}" srcOrd="3" destOrd="0" presId="urn:microsoft.com/office/officeart/2005/8/layout/radial4"/>
    <dgm:cxn modelId="{0BA760CF-FFB4-44EE-B78D-BA9096639491}" type="presParOf" srcId="{C1712014-DA4A-4A4D-B8D3-294B9B8349F7}" destId="{7F3D0C1E-D89E-45C5-8E1F-AF031E909377}" srcOrd="4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A5837B-F8D0-4FAA-935F-6ED060B4B5D6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FDAE4AC-016D-4544-8CDD-9C947306BB0F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5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Мета обшуку:</a:t>
          </a:r>
          <a:endParaRPr lang="ru-RU" sz="5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FA73B3-12EA-4B6E-968C-BE2A1D4C1498}" type="parTrans" cxnId="{25783DCF-7A2F-434B-BBFE-4E068A22E9E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69C20D-7C45-4B28-9978-7E7611B34BAF}" type="sibTrans" cxnId="{25783DCF-7A2F-434B-BBFE-4E068A22E9E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4ED9E4-08E9-49A2-BA33-0B2C2FE50ADA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Виявлення та фіксації відомостей про обставини вчинення кримінального правопорушення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B40525-86BA-459B-BE20-D242F7540F3F}" type="parTrans" cxnId="{E650E9C6-9622-456D-BA1E-00E841FF8E7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74490B-DA00-4C0E-A314-F8FB7CA933D1}" type="sibTrans" cxnId="{E650E9C6-9622-456D-BA1E-00E841FF8E7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9E7D7D-6B35-4759-9CCE-6DAC882CC5AA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Відшукання знаряддя кримінального правопорушення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69DA2A-1403-432E-87DD-DFF1D0AEFFB2}" type="parTrans" cxnId="{E361A9C2-4759-4E75-948C-F2C6029E54D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7DF031-CDA2-4C3B-AFC6-F921358E344A}" type="sibTrans" cxnId="{E361A9C2-4759-4E75-948C-F2C6029E54D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827F11-3DD4-40DA-A3E2-72DA8D35A488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Відшукання майна, яке було здобуте у результаті вчинення кримінального правопорушення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F2578-B1FE-45D0-BA7F-2F843C03932E}" type="parTrans" cxnId="{5726BA22-8429-41C9-A875-9F32F46241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933A8F-58CA-4263-871C-7EFC632E7EDF}" type="sibTrans" cxnId="{5726BA22-8429-41C9-A875-9F32F46241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75BDD6-E0D9-4750-9217-52B8EBAACB37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місцезнаходження розшукуваних осіб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237925-A50F-4389-9D3E-88BD15B8DA1C}" type="parTrans" cxnId="{A8C6A971-EECA-4494-9C40-4E5A610526A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AD860-7358-46DB-9A6F-7D198F8D07AD}" type="sibTrans" cxnId="{A8C6A971-EECA-4494-9C40-4E5A610526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DAFED0-AE07-4C66-BA2C-2E03A750F73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Достатні підстави вважати, що особи, які перебувають в житлі чи іншому володінні під час проведення у ньому обшуку або при затриманні особи (ст. 208 КПК) переховують при собі предмети або документи, що мають значення для кримінального провадження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269606-A346-425C-B3AB-4E89AEEEE2EE}" type="parTrans" cxnId="{7686541C-3458-4220-8161-8EA7F061B0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14685A-E3CC-478D-B0AE-A8AAC6BF5376}" type="sibTrans" cxnId="{7686541C-3458-4220-8161-8EA7F061B0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A500E1-1180-45C5-9165-E3DD8BA46DE5}" type="pres">
      <dgm:prSet presAssocID="{12A5837B-F8D0-4FAA-935F-6ED060B4B5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22A0281-529A-489F-8BE5-6971E3D97055}" type="pres">
      <dgm:prSet presAssocID="{CFDAE4AC-016D-4544-8CDD-9C947306BB0F}" presName="root1" presStyleCnt="0"/>
      <dgm:spPr/>
    </dgm:pt>
    <dgm:pt modelId="{3B52BDDA-5A63-4CA1-87BE-80227050F86B}" type="pres">
      <dgm:prSet presAssocID="{CFDAE4AC-016D-4544-8CDD-9C947306BB0F}" presName="LevelOneTextNode" presStyleLbl="node0" presStyleIdx="0" presStyleCnt="1" custScaleY="93313" custLinFactX="-128570" custLinFactNeighborX="-200000" custLinFactNeighborY="-341">
        <dgm:presLayoutVars>
          <dgm:chPref val="3"/>
        </dgm:presLayoutVars>
      </dgm:prSet>
      <dgm:spPr/>
    </dgm:pt>
    <dgm:pt modelId="{E4499799-7582-41EB-A861-11A87B3A7140}" type="pres">
      <dgm:prSet presAssocID="{CFDAE4AC-016D-4544-8CDD-9C947306BB0F}" presName="level2hierChild" presStyleCnt="0"/>
      <dgm:spPr/>
    </dgm:pt>
    <dgm:pt modelId="{9F67220E-CB20-44C1-A54F-691816051956}" type="pres">
      <dgm:prSet presAssocID="{82B40525-86BA-459B-BE20-D242F7540F3F}" presName="conn2-1" presStyleLbl="parChTrans1D2" presStyleIdx="0" presStyleCnt="5"/>
      <dgm:spPr/>
    </dgm:pt>
    <dgm:pt modelId="{D2666BA8-4F6D-4732-AEA0-A0EE634A8178}" type="pres">
      <dgm:prSet presAssocID="{82B40525-86BA-459B-BE20-D242F7540F3F}" presName="connTx" presStyleLbl="parChTrans1D2" presStyleIdx="0" presStyleCnt="5"/>
      <dgm:spPr/>
    </dgm:pt>
    <dgm:pt modelId="{0A088F78-9291-4E36-B9FF-2598E0297B47}" type="pres">
      <dgm:prSet presAssocID="{1C4ED9E4-08E9-49A2-BA33-0B2C2FE50ADA}" presName="root2" presStyleCnt="0"/>
      <dgm:spPr/>
    </dgm:pt>
    <dgm:pt modelId="{9A84DA77-952D-4910-A43B-2437817D6C3E}" type="pres">
      <dgm:prSet presAssocID="{1C4ED9E4-08E9-49A2-BA33-0B2C2FE50ADA}" presName="LevelTwoTextNode" presStyleLbl="node2" presStyleIdx="0" presStyleCnt="5" custScaleX="221791" custLinFactNeighborY="-15454">
        <dgm:presLayoutVars>
          <dgm:chPref val="3"/>
        </dgm:presLayoutVars>
      </dgm:prSet>
      <dgm:spPr/>
    </dgm:pt>
    <dgm:pt modelId="{D25DAF43-7BB0-4F20-8E1D-BA0066AD4A4C}" type="pres">
      <dgm:prSet presAssocID="{1C4ED9E4-08E9-49A2-BA33-0B2C2FE50ADA}" presName="level3hierChild" presStyleCnt="0"/>
      <dgm:spPr/>
    </dgm:pt>
    <dgm:pt modelId="{522B6AB3-8D09-4254-AC6E-8F5A65E63473}" type="pres">
      <dgm:prSet presAssocID="{C169DA2A-1403-432E-87DD-DFF1D0AEFFB2}" presName="conn2-1" presStyleLbl="parChTrans1D2" presStyleIdx="1" presStyleCnt="5"/>
      <dgm:spPr/>
    </dgm:pt>
    <dgm:pt modelId="{D9B83DD5-8C70-44C2-930F-234DF03FE612}" type="pres">
      <dgm:prSet presAssocID="{C169DA2A-1403-432E-87DD-DFF1D0AEFFB2}" presName="connTx" presStyleLbl="parChTrans1D2" presStyleIdx="1" presStyleCnt="5"/>
      <dgm:spPr/>
    </dgm:pt>
    <dgm:pt modelId="{B64F88BF-105F-4588-B24E-E494C914DCC1}" type="pres">
      <dgm:prSet presAssocID="{2C9E7D7D-6B35-4759-9CCE-6DAC882CC5AA}" presName="root2" presStyleCnt="0"/>
      <dgm:spPr/>
    </dgm:pt>
    <dgm:pt modelId="{37791FC5-D77D-434A-8C00-9A3D882EECF6}" type="pres">
      <dgm:prSet presAssocID="{2C9E7D7D-6B35-4759-9CCE-6DAC882CC5AA}" presName="LevelTwoTextNode" presStyleLbl="node2" presStyleIdx="1" presStyleCnt="5" custScaleX="221664" custScaleY="105713" custLinFactNeighborY="0">
        <dgm:presLayoutVars>
          <dgm:chPref val="3"/>
        </dgm:presLayoutVars>
      </dgm:prSet>
      <dgm:spPr/>
    </dgm:pt>
    <dgm:pt modelId="{206DD061-4784-4836-B548-2CCD23ACDEEF}" type="pres">
      <dgm:prSet presAssocID="{2C9E7D7D-6B35-4759-9CCE-6DAC882CC5AA}" presName="level3hierChild" presStyleCnt="0"/>
      <dgm:spPr/>
    </dgm:pt>
    <dgm:pt modelId="{917EE6EF-C689-49CA-B494-6963A2C07340}" type="pres">
      <dgm:prSet presAssocID="{88FF2578-B1FE-45D0-BA7F-2F843C03932E}" presName="conn2-1" presStyleLbl="parChTrans1D2" presStyleIdx="2" presStyleCnt="5"/>
      <dgm:spPr/>
    </dgm:pt>
    <dgm:pt modelId="{361F92D9-C8F0-42C4-8ADC-55B54EA5CD25}" type="pres">
      <dgm:prSet presAssocID="{88FF2578-B1FE-45D0-BA7F-2F843C03932E}" presName="connTx" presStyleLbl="parChTrans1D2" presStyleIdx="2" presStyleCnt="5"/>
      <dgm:spPr/>
    </dgm:pt>
    <dgm:pt modelId="{17B2C236-A7CD-4D40-8D9F-550F3C67A588}" type="pres">
      <dgm:prSet presAssocID="{17827F11-3DD4-40DA-A3E2-72DA8D35A488}" presName="root2" presStyleCnt="0"/>
      <dgm:spPr/>
    </dgm:pt>
    <dgm:pt modelId="{A430AFAF-D7F8-4986-8404-C185CC88694F}" type="pres">
      <dgm:prSet presAssocID="{17827F11-3DD4-40DA-A3E2-72DA8D35A488}" presName="LevelTwoTextNode" presStyleLbl="node2" presStyleIdx="2" presStyleCnt="5" custScaleX="221664">
        <dgm:presLayoutVars>
          <dgm:chPref val="3"/>
        </dgm:presLayoutVars>
      </dgm:prSet>
      <dgm:spPr/>
    </dgm:pt>
    <dgm:pt modelId="{10155CE9-9D0B-441C-A752-96E45123F347}" type="pres">
      <dgm:prSet presAssocID="{17827F11-3DD4-40DA-A3E2-72DA8D35A488}" presName="level3hierChild" presStyleCnt="0"/>
      <dgm:spPr/>
    </dgm:pt>
    <dgm:pt modelId="{31200DA3-AE1E-4FEF-B83C-52192D93E0D0}" type="pres">
      <dgm:prSet presAssocID="{2C237925-A50F-4389-9D3E-88BD15B8DA1C}" presName="conn2-1" presStyleLbl="parChTrans1D2" presStyleIdx="3" presStyleCnt="5"/>
      <dgm:spPr/>
    </dgm:pt>
    <dgm:pt modelId="{D81DE329-69EF-4A5A-9637-666316F4540C}" type="pres">
      <dgm:prSet presAssocID="{2C237925-A50F-4389-9D3E-88BD15B8DA1C}" presName="connTx" presStyleLbl="parChTrans1D2" presStyleIdx="3" presStyleCnt="5"/>
      <dgm:spPr/>
    </dgm:pt>
    <dgm:pt modelId="{C5C1E2E0-6002-49EA-9817-ACE8CA2918C3}" type="pres">
      <dgm:prSet presAssocID="{D975BDD6-E0D9-4750-9217-52B8EBAACB37}" presName="root2" presStyleCnt="0"/>
      <dgm:spPr/>
    </dgm:pt>
    <dgm:pt modelId="{5CCE7DA3-9DB1-4570-BC50-8D3F9A2BEAD3}" type="pres">
      <dgm:prSet presAssocID="{D975BDD6-E0D9-4750-9217-52B8EBAACB37}" presName="LevelTwoTextNode" presStyleLbl="node2" presStyleIdx="3" presStyleCnt="5" custScaleX="221791">
        <dgm:presLayoutVars>
          <dgm:chPref val="3"/>
        </dgm:presLayoutVars>
      </dgm:prSet>
      <dgm:spPr/>
    </dgm:pt>
    <dgm:pt modelId="{BD2D2C68-A715-4B32-986C-501CAE6165D8}" type="pres">
      <dgm:prSet presAssocID="{D975BDD6-E0D9-4750-9217-52B8EBAACB37}" presName="level3hierChild" presStyleCnt="0"/>
      <dgm:spPr/>
    </dgm:pt>
    <dgm:pt modelId="{3CF34874-8D59-4D4F-8D7A-E64B3911DC64}" type="pres">
      <dgm:prSet presAssocID="{58269606-A346-425C-B3AB-4E89AEEEE2EE}" presName="conn2-1" presStyleLbl="parChTrans1D2" presStyleIdx="4" presStyleCnt="5"/>
      <dgm:spPr/>
    </dgm:pt>
    <dgm:pt modelId="{A27DA845-3A40-44AB-B271-8DEA097B1304}" type="pres">
      <dgm:prSet presAssocID="{58269606-A346-425C-B3AB-4E89AEEEE2EE}" presName="connTx" presStyleLbl="parChTrans1D2" presStyleIdx="4" presStyleCnt="5"/>
      <dgm:spPr/>
    </dgm:pt>
    <dgm:pt modelId="{BA419717-D353-4312-B9B2-40B067C015AC}" type="pres">
      <dgm:prSet presAssocID="{13DAFED0-AE07-4C66-BA2C-2E03A750F73B}" presName="root2" presStyleCnt="0"/>
      <dgm:spPr/>
    </dgm:pt>
    <dgm:pt modelId="{823046BE-8AFF-432D-977F-BD69108E7A1A}" type="pres">
      <dgm:prSet presAssocID="{13DAFED0-AE07-4C66-BA2C-2E03A750F73B}" presName="LevelTwoTextNode" presStyleLbl="node2" presStyleIdx="4" presStyleCnt="5" custScaleX="221791">
        <dgm:presLayoutVars>
          <dgm:chPref val="3"/>
        </dgm:presLayoutVars>
      </dgm:prSet>
      <dgm:spPr/>
    </dgm:pt>
    <dgm:pt modelId="{55B28883-79D5-4BD1-9D48-8B591DE4CC55}" type="pres">
      <dgm:prSet presAssocID="{13DAFED0-AE07-4C66-BA2C-2E03A750F73B}" presName="level3hierChild" presStyleCnt="0"/>
      <dgm:spPr/>
    </dgm:pt>
  </dgm:ptLst>
  <dgm:cxnLst>
    <dgm:cxn modelId="{D7E3A101-6754-4352-9D38-476FB49DDDB4}" type="presOf" srcId="{2C237925-A50F-4389-9D3E-88BD15B8DA1C}" destId="{31200DA3-AE1E-4FEF-B83C-52192D93E0D0}" srcOrd="0" destOrd="0" presId="urn:microsoft.com/office/officeart/2008/layout/HorizontalMultiLevelHierarchy"/>
    <dgm:cxn modelId="{7686541C-3458-4220-8161-8EA7F061B086}" srcId="{CFDAE4AC-016D-4544-8CDD-9C947306BB0F}" destId="{13DAFED0-AE07-4C66-BA2C-2E03A750F73B}" srcOrd="4" destOrd="0" parTransId="{58269606-A346-425C-B3AB-4E89AEEEE2EE}" sibTransId="{1414685A-E3CC-478D-B0AE-A8AAC6BF5376}"/>
    <dgm:cxn modelId="{A09B3D1D-5C04-41D5-8187-88208052FEB3}" type="presOf" srcId="{88FF2578-B1FE-45D0-BA7F-2F843C03932E}" destId="{917EE6EF-C689-49CA-B494-6963A2C07340}" srcOrd="0" destOrd="0" presId="urn:microsoft.com/office/officeart/2008/layout/HorizontalMultiLevelHierarchy"/>
    <dgm:cxn modelId="{4B0D9F1F-009F-4CF6-B9E9-A17CED5CB219}" type="presOf" srcId="{C169DA2A-1403-432E-87DD-DFF1D0AEFFB2}" destId="{D9B83DD5-8C70-44C2-930F-234DF03FE612}" srcOrd="1" destOrd="0" presId="urn:microsoft.com/office/officeart/2008/layout/HorizontalMultiLevelHierarchy"/>
    <dgm:cxn modelId="{6C021220-38B0-4A0A-A771-CA3BEC4922BB}" type="presOf" srcId="{58269606-A346-425C-B3AB-4E89AEEEE2EE}" destId="{A27DA845-3A40-44AB-B271-8DEA097B1304}" srcOrd="1" destOrd="0" presId="urn:microsoft.com/office/officeart/2008/layout/HorizontalMultiLevelHierarchy"/>
    <dgm:cxn modelId="{5726BA22-8429-41C9-A875-9F32F4624123}" srcId="{CFDAE4AC-016D-4544-8CDD-9C947306BB0F}" destId="{17827F11-3DD4-40DA-A3E2-72DA8D35A488}" srcOrd="2" destOrd="0" parTransId="{88FF2578-B1FE-45D0-BA7F-2F843C03932E}" sibTransId="{CA933A8F-58CA-4263-871C-7EFC632E7EDF}"/>
    <dgm:cxn modelId="{92DF7F32-8CD9-403A-948C-27EE53C0A773}" type="presOf" srcId="{88FF2578-B1FE-45D0-BA7F-2F843C03932E}" destId="{361F92D9-C8F0-42C4-8ADC-55B54EA5CD25}" srcOrd="1" destOrd="0" presId="urn:microsoft.com/office/officeart/2008/layout/HorizontalMultiLevelHierarchy"/>
    <dgm:cxn modelId="{BACEE443-A4BE-4B44-8890-B5EC5A2651BE}" type="presOf" srcId="{D975BDD6-E0D9-4750-9217-52B8EBAACB37}" destId="{5CCE7DA3-9DB1-4570-BC50-8D3F9A2BEAD3}" srcOrd="0" destOrd="0" presId="urn:microsoft.com/office/officeart/2008/layout/HorizontalMultiLevelHierarchy"/>
    <dgm:cxn modelId="{A8389A70-7D40-4A0D-9C80-FB7E2DE48642}" type="presOf" srcId="{82B40525-86BA-459B-BE20-D242F7540F3F}" destId="{9F67220E-CB20-44C1-A54F-691816051956}" srcOrd="0" destOrd="0" presId="urn:microsoft.com/office/officeart/2008/layout/HorizontalMultiLevelHierarchy"/>
    <dgm:cxn modelId="{A8C6A971-EECA-4494-9C40-4E5A610526A5}" srcId="{CFDAE4AC-016D-4544-8CDD-9C947306BB0F}" destId="{D975BDD6-E0D9-4750-9217-52B8EBAACB37}" srcOrd="3" destOrd="0" parTransId="{2C237925-A50F-4389-9D3E-88BD15B8DA1C}" sibTransId="{23AAD860-7358-46DB-9A6F-7D198F8D07AD}"/>
    <dgm:cxn modelId="{A5E2B775-63BB-409D-A8BD-AE41ABFB8257}" type="presOf" srcId="{2C237925-A50F-4389-9D3E-88BD15B8DA1C}" destId="{D81DE329-69EF-4A5A-9637-666316F4540C}" srcOrd="1" destOrd="0" presId="urn:microsoft.com/office/officeart/2008/layout/HorizontalMultiLevelHierarchy"/>
    <dgm:cxn modelId="{4119FD76-98CE-491D-BF54-93935AEE973D}" type="presOf" srcId="{C169DA2A-1403-432E-87DD-DFF1D0AEFFB2}" destId="{522B6AB3-8D09-4254-AC6E-8F5A65E63473}" srcOrd="0" destOrd="0" presId="urn:microsoft.com/office/officeart/2008/layout/HorizontalMultiLevelHierarchy"/>
    <dgm:cxn modelId="{4253617F-DDDC-4F87-AB38-0CD5225E53AF}" type="presOf" srcId="{CFDAE4AC-016D-4544-8CDD-9C947306BB0F}" destId="{3B52BDDA-5A63-4CA1-87BE-80227050F86B}" srcOrd="0" destOrd="0" presId="urn:microsoft.com/office/officeart/2008/layout/HorizontalMultiLevelHierarchy"/>
    <dgm:cxn modelId="{50E68083-2488-411D-9535-CEDCDC5914EA}" type="presOf" srcId="{12A5837B-F8D0-4FAA-935F-6ED060B4B5D6}" destId="{A8A500E1-1180-45C5-9165-E3DD8BA46DE5}" srcOrd="0" destOrd="0" presId="urn:microsoft.com/office/officeart/2008/layout/HorizontalMultiLevelHierarchy"/>
    <dgm:cxn modelId="{D117988A-BB1A-40CD-9FC0-793FC552397B}" type="presOf" srcId="{2C9E7D7D-6B35-4759-9CCE-6DAC882CC5AA}" destId="{37791FC5-D77D-434A-8C00-9A3D882EECF6}" srcOrd="0" destOrd="0" presId="urn:microsoft.com/office/officeart/2008/layout/HorizontalMultiLevelHierarchy"/>
    <dgm:cxn modelId="{8C11A68A-2D92-40B3-91CF-597FA03BF2D2}" type="presOf" srcId="{1C4ED9E4-08E9-49A2-BA33-0B2C2FE50ADA}" destId="{9A84DA77-952D-4910-A43B-2437817D6C3E}" srcOrd="0" destOrd="0" presId="urn:microsoft.com/office/officeart/2008/layout/HorizontalMultiLevelHierarchy"/>
    <dgm:cxn modelId="{2AD2DD8D-25E0-4907-9832-4ECA5358221B}" type="presOf" srcId="{82B40525-86BA-459B-BE20-D242F7540F3F}" destId="{D2666BA8-4F6D-4732-AEA0-A0EE634A8178}" srcOrd="1" destOrd="0" presId="urn:microsoft.com/office/officeart/2008/layout/HorizontalMultiLevelHierarchy"/>
    <dgm:cxn modelId="{4A32CCC0-D7BA-42B9-A031-EDEE4ACBA4E3}" type="presOf" srcId="{58269606-A346-425C-B3AB-4E89AEEEE2EE}" destId="{3CF34874-8D59-4D4F-8D7A-E64B3911DC64}" srcOrd="0" destOrd="0" presId="urn:microsoft.com/office/officeart/2008/layout/HorizontalMultiLevelHierarchy"/>
    <dgm:cxn modelId="{E361A9C2-4759-4E75-948C-F2C6029E54D7}" srcId="{CFDAE4AC-016D-4544-8CDD-9C947306BB0F}" destId="{2C9E7D7D-6B35-4759-9CCE-6DAC882CC5AA}" srcOrd="1" destOrd="0" parTransId="{C169DA2A-1403-432E-87DD-DFF1D0AEFFB2}" sibTransId="{FB7DF031-CDA2-4C3B-AFC6-F921358E344A}"/>
    <dgm:cxn modelId="{E650E9C6-9622-456D-BA1E-00E841FF8E71}" srcId="{CFDAE4AC-016D-4544-8CDD-9C947306BB0F}" destId="{1C4ED9E4-08E9-49A2-BA33-0B2C2FE50ADA}" srcOrd="0" destOrd="0" parTransId="{82B40525-86BA-459B-BE20-D242F7540F3F}" sibTransId="{5D74490B-DA00-4C0E-A314-F8FB7CA933D1}"/>
    <dgm:cxn modelId="{25783DCF-7A2F-434B-BBFE-4E068A22E9E7}" srcId="{12A5837B-F8D0-4FAA-935F-6ED060B4B5D6}" destId="{CFDAE4AC-016D-4544-8CDD-9C947306BB0F}" srcOrd="0" destOrd="0" parTransId="{15FA73B3-12EA-4B6E-968C-BE2A1D4C1498}" sibTransId="{BF69C20D-7C45-4B28-9978-7E7611B34BAF}"/>
    <dgm:cxn modelId="{925A09DF-005E-4EE5-86BE-CC799B89DE78}" type="presOf" srcId="{13DAFED0-AE07-4C66-BA2C-2E03A750F73B}" destId="{823046BE-8AFF-432D-977F-BD69108E7A1A}" srcOrd="0" destOrd="0" presId="urn:microsoft.com/office/officeart/2008/layout/HorizontalMultiLevelHierarchy"/>
    <dgm:cxn modelId="{EDA78CE6-96C5-4E62-95B0-57CA65834BC2}" type="presOf" srcId="{17827F11-3DD4-40DA-A3E2-72DA8D35A488}" destId="{A430AFAF-D7F8-4986-8404-C185CC88694F}" srcOrd="0" destOrd="0" presId="urn:microsoft.com/office/officeart/2008/layout/HorizontalMultiLevelHierarchy"/>
    <dgm:cxn modelId="{FCE8DD94-24FC-4CFF-B2CC-1FD7E6B09FB9}" type="presParOf" srcId="{A8A500E1-1180-45C5-9165-E3DD8BA46DE5}" destId="{222A0281-529A-489F-8BE5-6971E3D97055}" srcOrd="0" destOrd="0" presId="urn:microsoft.com/office/officeart/2008/layout/HorizontalMultiLevelHierarchy"/>
    <dgm:cxn modelId="{4B9122EB-CDB6-494F-B67E-5BA849132A52}" type="presParOf" srcId="{222A0281-529A-489F-8BE5-6971E3D97055}" destId="{3B52BDDA-5A63-4CA1-87BE-80227050F86B}" srcOrd="0" destOrd="0" presId="urn:microsoft.com/office/officeart/2008/layout/HorizontalMultiLevelHierarchy"/>
    <dgm:cxn modelId="{528744A8-F947-46A4-B50D-B117658265BB}" type="presParOf" srcId="{222A0281-529A-489F-8BE5-6971E3D97055}" destId="{E4499799-7582-41EB-A861-11A87B3A7140}" srcOrd="1" destOrd="0" presId="urn:microsoft.com/office/officeart/2008/layout/HorizontalMultiLevelHierarchy"/>
    <dgm:cxn modelId="{74F6BC56-4732-4C74-88B8-D0BBBBBAB79D}" type="presParOf" srcId="{E4499799-7582-41EB-A861-11A87B3A7140}" destId="{9F67220E-CB20-44C1-A54F-691816051956}" srcOrd="0" destOrd="0" presId="urn:microsoft.com/office/officeart/2008/layout/HorizontalMultiLevelHierarchy"/>
    <dgm:cxn modelId="{1C2E82A3-D81E-4F81-8DB1-536B4B42FB42}" type="presParOf" srcId="{9F67220E-CB20-44C1-A54F-691816051956}" destId="{D2666BA8-4F6D-4732-AEA0-A0EE634A8178}" srcOrd="0" destOrd="0" presId="urn:microsoft.com/office/officeart/2008/layout/HorizontalMultiLevelHierarchy"/>
    <dgm:cxn modelId="{E5FA7143-9524-4872-BF87-AB5CFD84436F}" type="presParOf" srcId="{E4499799-7582-41EB-A861-11A87B3A7140}" destId="{0A088F78-9291-4E36-B9FF-2598E0297B47}" srcOrd="1" destOrd="0" presId="urn:microsoft.com/office/officeart/2008/layout/HorizontalMultiLevelHierarchy"/>
    <dgm:cxn modelId="{0E8B7FC9-7C73-4D39-A60F-05E7D81ACDA8}" type="presParOf" srcId="{0A088F78-9291-4E36-B9FF-2598E0297B47}" destId="{9A84DA77-952D-4910-A43B-2437817D6C3E}" srcOrd="0" destOrd="0" presId="urn:microsoft.com/office/officeart/2008/layout/HorizontalMultiLevelHierarchy"/>
    <dgm:cxn modelId="{671C3CFA-5D96-46BA-828B-6B4E4FDE8FBF}" type="presParOf" srcId="{0A088F78-9291-4E36-B9FF-2598E0297B47}" destId="{D25DAF43-7BB0-4F20-8E1D-BA0066AD4A4C}" srcOrd="1" destOrd="0" presId="urn:microsoft.com/office/officeart/2008/layout/HorizontalMultiLevelHierarchy"/>
    <dgm:cxn modelId="{697F5D44-B3BD-44E1-96B5-B92F9E983AA5}" type="presParOf" srcId="{E4499799-7582-41EB-A861-11A87B3A7140}" destId="{522B6AB3-8D09-4254-AC6E-8F5A65E63473}" srcOrd="2" destOrd="0" presId="urn:microsoft.com/office/officeart/2008/layout/HorizontalMultiLevelHierarchy"/>
    <dgm:cxn modelId="{46852807-0B22-42DA-9BDE-983FD796296F}" type="presParOf" srcId="{522B6AB3-8D09-4254-AC6E-8F5A65E63473}" destId="{D9B83DD5-8C70-44C2-930F-234DF03FE612}" srcOrd="0" destOrd="0" presId="urn:microsoft.com/office/officeart/2008/layout/HorizontalMultiLevelHierarchy"/>
    <dgm:cxn modelId="{D4F1E4C1-F629-4563-83DD-F4FB6CDC9C46}" type="presParOf" srcId="{E4499799-7582-41EB-A861-11A87B3A7140}" destId="{B64F88BF-105F-4588-B24E-E494C914DCC1}" srcOrd="3" destOrd="0" presId="urn:microsoft.com/office/officeart/2008/layout/HorizontalMultiLevelHierarchy"/>
    <dgm:cxn modelId="{C5B87A29-D05A-461C-88B0-D6F6CB39EAA8}" type="presParOf" srcId="{B64F88BF-105F-4588-B24E-E494C914DCC1}" destId="{37791FC5-D77D-434A-8C00-9A3D882EECF6}" srcOrd="0" destOrd="0" presId="urn:microsoft.com/office/officeart/2008/layout/HorizontalMultiLevelHierarchy"/>
    <dgm:cxn modelId="{958DB379-FB55-41E1-BDD0-BF3544ED8773}" type="presParOf" srcId="{B64F88BF-105F-4588-B24E-E494C914DCC1}" destId="{206DD061-4784-4836-B548-2CCD23ACDEEF}" srcOrd="1" destOrd="0" presId="urn:microsoft.com/office/officeart/2008/layout/HorizontalMultiLevelHierarchy"/>
    <dgm:cxn modelId="{DE10DEF1-59B8-4EC3-99A5-8EABEF3EF0DA}" type="presParOf" srcId="{E4499799-7582-41EB-A861-11A87B3A7140}" destId="{917EE6EF-C689-49CA-B494-6963A2C07340}" srcOrd="4" destOrd="0" presId="urn:microsoft.com/office/officeart/2008/layout/HorizontalMultiLevelHierarchy"/>
    <dgm:cxn modelId="{CED32AF5-C7FB-46E0-88A9-1E487A333ED7}" type="presParOf" srcId="{917EE6EF-C689-49CA-B494-6963A2C07340}" destId="{361F92D9-C8F0-42C4-8ADC-55B54EA5CD25}" srcOrd="0" destOrd="0" presId="urn:microsoft.com/office/officeart/2008/layout/HorizontalMultiLevelHierarchy"/>
    <dgm:cxn modelId="{DB6BD3EB-FD0C-446E-A2E7-07B86CE8EDA8}" type="presParOf" srcId="{E4499799-7582-41EB-A861-11A87B3A7140}" destId="{17B2C236-A7CD-4D40-8D9F-550F3C67A588}" srcOrd="5" destOrd="0" presId="urn:microsoft.com/office/officeart/2008/layout/HorizontalMultiLevelHierarchy"/>
    <dgm:cxn modelId="{E948520C-66E6-4E9B-8FBE-1C08603B456C}" type="presParOf" srcId="{17B2C236-A7CD-4D40-8D9F-550F3C67A588}" destId="{A430AFAF-D7F8-4986-8404-C185CC88694F}" srcOrd="0" destOrd="0" presId="urn:microsoft.com/office/officeart/2008/layout/HorizontalMultiLevelHierarchy"/>
    <dgm:cxn modelId="{3F01E4AE-7C1B-4EF7-9A3B-9B1C54304464}" type="presParOf" srcId="{17B2C236-A7CD-4D40-8D9F-550F3C67A588}" destId="{10155CE9-9D0B-441C-A752-96E45123F347}" srcOrd="1" destOrd="0" presId="urn:microsoft.com/office/officeart/2008/layout/HorizontalMultiLevelHierarchy"/>
    <dgm:cxn modelId="{E8767933-DAF8-406C-B996-D07D4B6E94EC}" type="presParOf" srcId="{E4499799-7582-41EB-A861-11A87B3A7140}" destId="{31200DA3-AE1E-4FEF-B83C-52192D93E0D0}" srcOrd="6" destOrd="0" presId="urn:microsoft.com/office/officeart/2008/layout/HorizontalMultiLevelHierarchy"/>
    <dgm:cxn modelId="{02505D43-1170-4246-B9ED-A10A80009341}" type="presParOf" srcId="{31200DA3-AE1E-4FEF-B83C-52192D93E0D0}" destId="{D81DE329-69EF-4A5A-9637-666316F4540C}" srcOrd="0" destOrd="0" presId="urn:microsoft.com/office/officeart/2008/layout/HorizontalMultiLevelHierarchy"/>
    <dgm:cxn modelId="{D0456B27-8337-47CF-92BC-AAD1F94A0A33}" type="presParOf" srcId="{E4499799-7582-41EB-A861-11A87B3A7140}" destId="{C5C1E2E0-6002-49EA-9817-ACE8CA2918C3}" srcOrd="7" destOrd="0" presId="urn:microsoft.com/office/officeart/2008/layout/HorizontalMultiLevelHierarchy"/>
    <dgm:cxn modelId="{E6044484-1771-4454-B48B-811268AA5B0A}" type="presParOf" srcId="{C5C1E2E0-6002-49EA-9817-ACE8CA2918C3}" destId="{5CCE7DA3-9DB1-4570-BC50-8D3F9A2BEAD3}" srcOrd="0" destOrd="0" presId="urn:microsoft.com/office/officeart/2008/layout/HorizontalMultiLevelHierarchy"/>
    <dgm:cxn modelId="{D7D234E2-F401-44FB-A631-99E53B3DEEB2}" type="presParOf" srcId="{C5C1E2E0-6002-49EA-9817-ACE8CA2918C3}" destId="{BD2D2C68-A715-4B32-986C-501CAE6165D8}" srcOrd="1" destOrd="0" presId="urn:microsoft.com/office/officeart/2008/layout/HorizontalMultiLevelHierarchy"/>
    <dgm:cxn modelId="{D62C74D0-914A-4819-9147-8E3F2FB39E93}" type="presParOf" srcId="{E4499799-7582-41EB-A861-11A87B3A7140}" destId="{3CF34874-8D59-4D4F-8D7A-E64B3911DC64}" srcOrd="8" destOrd="0" presId="urn:microsoft.com/office/officeart/2008/layout/HorizontalMultiLevelHierarchy"/>
    <dgm:cxn modelId="{2F8AA3BE-90F9-48AB-B0D4-7F2E2D99C611}" type="presParOf" srcId="{3CF34874-8D59-4D4F-8D7A-E64B3911DC64}" destId="{A27DA845-3A40-44AB-B271-8DEA097B1304}" srcOrd="0" destOrd="0" presId="urn:microsoft.com/office/officeart/2008/layout/HorizontalMultiLevelHierarchy"/>
    <dgm:cxn modelId="{7B16E5AB-328F-44DE-8F07-FCFE1DD0382C}" type="presParOf" srcId="{E4499799-7582-41EB-A861-11A87B3A7140}" destId="{BA419717-D353-4312-B9B2-40B067C015AC}" srcOrd="9" destOrd="0" presId="urn:microsoft.com/office/officeart/2008/layout/HorizontalMultiLevelHierarchy"/>
    <dgm:cxn modelId="{E4AA8E5E-51CA-4D0E-917F-86536CA7B2FE}" type="presParOf" srcId="{BA419717-D353-4312-B9B2-40B067C015AC}" destId="{823046BE-8AFF-432D-977F-BD69108E7A1A}" srcOrd="0" destOrd="0" presId="urn:microsoft.com/office/officeart/2008/layout/HorizontalMultiLevelHierarchy"/>
    <dgm:cxn modelId="{E5BF2117-B173-4520-AFBC-12E68BAF4729}" type="presParOf" srcId="{BA419717-D353-4312-B9B2-40B067C015AC}" destId="{55B28883-79D5-4BD1-9D48-8B591DE4CC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614533-08F9-45B1-9A88-6E7B53D7F5AC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147808-8309-4D07-8E56-B28389020BBF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об’єктом обшуку: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F95AE7-70E7-4563-9AA0-524D04E5A2D0}" type="parTrans" cxnId="{3F2AF604-6439-4BE4-96ED-C658BE5BF756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2A68C-1BBE-4B27-BFC9-E82B109F8AF3}" type="sibTrans" cxnId="{3F2AF604-6439-4BE4-96ED-C658BE5BF756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C8AAF9-CCF3-4A41-BCDF-61C6DE034292}">
      <dgm:prSet phldrT="[Текст]"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приміщення</a:t>
          </a:r>
          <a:b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2399BF-CB7F-43FB-B10E-96F51961EADD}" type="parTrans" cxnId="{4D3FB578-C466-4455-8CB8-5BB5B7DC8512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2A57FB-3C87-4274-9191-612CB68EFC48}" type="sibTrans" cxnId="{4D3FB578-C466-4455-8CB8-5BB5B7DC8512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078C54-9F7D-4017-8C47-82FBFBED4C30}">
      <dgm:prSet phldrT="[Текст]"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житла чи іншого володіння особи</a:t>
          </a:r>
          <a:b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830059-CF55-4E3B-BB98-5A0E7C6C0436}" type="parTrans" cxnId="{361DD219-B161-4359-AF88-8B690A126387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7323BB-101B-47E9-AACC-86C3230A8ED6}" type="sibTrans" cxnId="{361DD219-B161-4359-AF88-8B690A126387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1FE366-9833-43D1-8F5B-86DDB667B21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процесуальною підставою: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7B645E-FB9F-4D69-8706-056795CD4740}" type="parTrans" cxnId="{5A858FC5-E356-4784-80BA-732AF2038FF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917EF6-F298-4BE0-9737-635B53F8B830}" type="sibTrans" cxnId="{5A858FC5-E356-4784-80BA-732AF2038FF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E3929D-4AC9-4B76-9F2F-5FB7991C6CEC}">
      <dgm:prSet phldrT="[Текст]"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ухвалою слідчого судді</a:t>
          </a:r>
          <a:b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636131-AF99-4940-AE80-CBD3A33DF250}" type="parTrans" cxnId="{8568C98A-B975-4637-9F96-62C95474EF4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D7200A-46B5-4EA6-9090-878D2AB2E972}" type="sibTrans" cxnId="{8568C98A-B975-4637-9F96-62C95474EF4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293745-8C95-447F-8DB9-E4D74943E23B}">
      <dgm:prSet phldrT="[Текст]"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рішенням слідчого або прокурора (обшук особи)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59311-57B2-42A1-B7AC-B0B7ED6E3EE3}" type="parTrans" cxnId="{29E91C81-B22B-4BA8-9064-B2D8A7FD8FCA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B9E3D5-4029-4D52-8592-2BE522EACEEA}" type="sibTrans" cxnId="{29E91C81-B22B-4BA8-9064-B2D8A7FD8FCA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6C262B-AEBE-4DF4-9737-DB804963EAD8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метою проведення: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42202A-06B0-4EF1-9394-1C50D66AB94D}" type="parTrans" cxnId="{897A5245-2A97-44DC-9332-F2267D9EE0DB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CFB7EF-5C27-4CCE-977B-B192CB519FD9}" type="sibTrans" cxnId="{897A5245-2A97-44DC-9332-F2267D9EE0DB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2711A-8858-4D7A-80B3-761C13C37630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участю понятих: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362968-546F-45DE-9A41-FC1ACB6B89D2}" type="parTrans" cxnId="{2A77A72C-BEB2-45A3-90BF-BA9C4D3E455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E37771-97BA-4884-8E6A-CC38514C0F0D}" type="sibTrans" cxnId="{2A77A72C-BEB2-45A3-90BF-BA9C4D3E455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913AB7-5277-408A-A1A6-BE408E581333}">
      <dgm:prSet phldrT="[Текст]"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Обов’язкова участь (Обшук житла чи іншого володіння особи, обшук особи (ч. 7 ст. 223 КПК)</a:t>
          </a:r>
          <a:b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5F5537-1655-4B77-8D58-F99B2E9EEBA5}" type="parTrans" cxnId="{108022E8-640B-4870-BF80-08F14CA9BF4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C95DD-7AD9-4697-AADA-397634FE984D}" type="sibTrans" cxnId="{108022E8-640B-4870-BF80-08F14CA9BF4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6AF73C-585D-40B0-B6C9-94973D055F48}">
      <dgm:prSet phldrT="[Текст]"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місцевості</a:t>
          </a:r>
          <a:b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7E7F76-DE32-41E6-AFD3-B2B17EAE382F}" type="parTrans" cxnId="{BEB0F1FA-33ED-458B-9936-8695A2BD3FF6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8DAB1E-9625-44EE-8FA0-E2890016F5AD}" type="sibTrans" cxnId="{BEB0F1FA-33ED-458B-9936-8695A2BD3FF6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33742-DCAC-4187-A73C-63C874048E88}">
      <dgm:prSet phldrT="[Текст]"/>
      <dgm:spPr>
        <a:solidFill>
          <a:schemeClr val="bg1"/>
        </a:solidFill>
      </dgm:spPr>
      <dgm:t>
        <a:bodyPr/>
        <a:lstStyle/>
        <a:p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особи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D01D8-48BF-4C17-9530-21A02EF33DE5}" type="parTrans" cxnId="{923630F9-F0FE-44E5-B215-243A29BADA6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F1B541-02DB-4F8A-BEE6-9CE2C06340B6}" type="sibTrans" cxnId="{923630F9-F0FE-44E5-B215-243A29BADA6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1D7E64-C9E5-4A78-B348-00A06CE3CDED}">
      <dgm:prSet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Виявлення та фіксації відомостей про обставини вчинення кримінального правопорушення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FC14BE-7EA5-488A-BC60-A92AC20A1203}" type="parTrans" cxnId="{1E926873-0541-4184-8552-D1C7C6310E7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BA99E2-7DAE-4D06-A9B6-37435CFA31B9}" type="sibTrans" cxnId="{1E926873-0541-4184-8552-D1C7C6310E7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9CF462-241C-4314-85BA-93610D44C146}">
      <dgm:prSet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Відшукання знаряддя кримінального правопорушення або майна, яке було здобуте у результаті його вчинення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0BCA0E-D78B-4441-B0BB-FCB939D52599}" type="parTrans" cxnId="{43B479B7-FEA3-427E-B92B-143D3C9F4E4B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35D232-D49E-403B-A70A-102DFE3E9393}" type="sibTrans" cxnId="{43B479B7-FEA3-427E-B92B-143D3C9F4E4B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505F4-08F7-4B0F-A6CB-D922BD13138A}">
      <dgm:prSet/>
      <dgm:spPr>
        <a:solidFill>
          <a:schemeClr val="bg1"/>
        </a:solidFill>
      </dgm:spPr>
      <dgm:t>
        <a:bodyPr/>
        <a:lstStyle/>
        <a:p>
          <a:r>
            <a:rPr lang="uk-UA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місцезнаходження розшукуваних осіб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42955E-054E-4706-9FAC-07299D98D4B3}" type="parTrans" cxnId="{D977853F-3F45-4048-8F5D-EA8652B6045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BD760F-815E-4DD5-B836-F605198BBE7B}" type="sibTrans" cxnId="{D977853F-3F45-4048-8F5D-EA8652B6045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00265-C23D-40DF-81A6-606600531B57}">
      <dgm:prSet phldrT="[Текст]"/>
      <dgm:spPr>
        <a:solidFill>
          <a:schemeClr val="bg1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Факультативна участь (інші види обшуку)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0BAED-F569-48A7-8237-C2491ACFCBB9}" type="parTrans" cxnId="{CAB1A5C6-D964-41B1-880D-C96E8D0DBBAC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80890-2446-478F-842F-5976457890ED}" type="sibTrans" cxnId="{CAB1A5C6-D964-41B1-880D-C96E8D0DBBAC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688BE9-2C41-4C72-875B-D1F10085A4FB}" type="pres">
      <dgm:prSet presAssocID="{97614533-08F9-45B1-9A88-6E7B53D7F5AC}" presName="Name0" presStyleCnt="0">
        <dgm:presLayoutVars>
          <dgm:dir/>
          <dgm:animLvl val="lvl"/>
          <dgm:resizeHandles val="exact"/>
        </dgm:presLayoutVars>
      </dgm:prSet>
      <dgm:spPr/>
    </dgm:pt>
    <dgm:pt modelId="{633B2717-20DC-45A4-A407-DE6C0AC3F633}" type="pres">
      <dgm:prSet presAssocID="{7D147808-8309-4D07-8E56-B28389020BBF}" presName="composite" presStyleCnt="0"/>
      <dgm:spPr/>
    </dgm:pt>
    <dgm:pt modelId="{10768FDD-0B9C-44AE-A494-963D39CDEB37}" type="pres">
      <dgm:prSet presAssocID="{7D147808-8309-4D07-8E56-B28389020BB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0380454-DF40-460D-B386-DBA104811BEC}" type="pres">
      <dgm:prSet presAssocID="{7D147808-8309-4D07-8E56-B28389020BBF}" presName="desTx" presStyleLbl="alignAccFollowNode1" presStyleIdx="0" presStyleCnt="4">
        <dgm:presLayoutVars>
          <dgm:bulletEnabled val="1"/>
        </dgm:presLayoutVars>
      </dgm:prSet>
      <dgm:spPr/>
    </dgm:pt>
    <dgm:pt modelId="{362DEDA8-7A29-4342-98C7-9CEB03FB9745}" type="pres">
      <dgm:prSet presAssocID="{0032A68C-1BBE-4B27-BFC9-E82B109F8AF3}" presName="space" presStyleCnt="0"/>
      <dgm:spPr/>
    </dgm:pt>
    <dgm:pt modelId="{981B5F42-BAA7-4102-9027-477A27754575}" type="pres">
      <dgm:prSet presAssocID="{6B1FE366-9833-43D1-8F5B-86DDB667B21B}" presName="composite" presStyleCnt="0"/>
      <dgm:spPr/>
    </dgm:pt>
    <dgm:pt modelId="{EDFB2F9C-F160-412A-87DB-02D31FE723D5}" type="pres">
      <dgm:prSet presAssocID="{6B1FE366-9833-43D1-8F5B-86DDB667B21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14F72114-0809-444B-9307-A2E535852E3A}" type="pres">
      <dgm:prSet presAssocID="{6B1FE366-9833-43D1-8F5B-86DDB667B21B}" presName="desTx" presStyleLbl="alignAccFollowNode1" presStyleIdx="1" presStyleCnt="4">
        <dgm:presLayoutVars>
          <dgm:bulletEnabled val="1"/>
        </dgm:presLayoutVars>
      </dgm:prSet>
      <dgm:spPr/>
    </dgm:pt>
    <dgm:pt modelId="{CEBAB461-F188-49B4-8D07-BA98CBEF39FF}" type="pres">
      <dgm:prSet presAssocID="{E9917EF6-F298-4BE0-9737-635B53F8B830}" presName="space" presStyleCnt="0"/>
      <dgm:spPr/>
    </dgm:pt>
    <dgm:pt modelId="{D0431EA9-4FCA-4D79-A563-2C22116C4320}" type="pres">
      <dgm:prSet presAssocID="{8D6C262B-AEBE-4DF4-9737-DB804963EAD8}" presName="composite" presStyleCnt="0"/>
      <dgm:spPr/>
    </dgm:pt>
    <dgm:pt modelId="{1E6624EB-883A-4D85-AFCC-0E53A5B13F64}" type="pres">
      <dgm:prSet presAssocID="{8D6C262B-AEBE-4DF4-9737-DB804963EAD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5E774FEC-F83A-461B-8212-C97A0A9B8850}" type="pres">
      <dgm:prSet presAssocID="{8D6C262B-AEBE-4DF4-9737-DB804963EAD8}" presName="desTx" presStyleLbl="alignAccFollowNode1" presStyleIdx="2" presStyleCnt="4">
        <dgm:presLayoutVars>
          <dgm:bulletEnabled val="1"/>
        </dgm:presLayoutVars>
      </dgm:prSet>
      <dgm:spPr/>
    </dgm:pt>
    <dgm:pt modelId="{F2FBFBA7-F814-469B-8770-246BC94F73E7}" type="pres">
      <dgm:prSet presAssocID="{56CFB7EF-5C27-4CCE-977B-B192CB519FD9}" presName="space" presStyleCnt="0"/>
      <dgm:spPr/>
    </dgm:pt>
    <dgm:pt modelId="{3DFC1B8C-7C8D-4D9D-9A53-2D30E18030C4}" type="pres">
      <dgm:prSet presAssocID="{E0F2711A-8858-4D7A-80B3-761C13C37630}" presName="composite" presStyleCnt="0"/>
      <dgm:spPr/>
    </dgm:pt>
    <dgm:pt modelId="{F3F39D60-3F77-4C7D-8B7D-5CA788717423}" type="pres">
      <dgm:prSet presAssocID="{E0F2711A-8858-4D7A-80B3-761C13C3763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21E1C72-1887-46D1-89FB-4B5DBAAB4CF5}" type="pres">
      <dgm:prSet presAssocID="{E0F2711A-8858-4D7A-80B3-761C13C3763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4C402104-1ADE-45E9-AB23-12DD74FFFB64}" type="presOf" srcId="{E0F2711A-8858-4D7A-80B3-761C13C37630}" destId="{F3F39D60-3F77-4C7D-8B7D-5CA788717423}" srcOrd="0" destOrd="0" presId="urn:microsoft.com/office/officeart/2005/8/layout/hList1"/>
    <dgm:cxn modelId="{3F2AF604-6439-4BE4-96ED-C658BE5BF756}" srcId="{97614533-08F9-45B1-9A88-6E7B53D7F5AC}" destId="{7D147808-8309-4D07-8E56-B28389020BBF}" srcOrd="0" destOrd="0" parTransId="{E9F95AE7-70E7-4563-9AA0-524D04E5A2D0}" sibTransId="{0032A68C-1BBE-4B27-BFC9-E82B109F8AF3}"/>
    <dgm:cxn modelId="{60153008-0DB0-4E83-82C4-9537DF52A0B8}" type="presOf" srcId="{7D147808-8309-4D07-8E56-B28389020BBF}" destId="{10768FDD-0B9C-44AE-A494-963D39CDEB37}" srcOrd="0" destOrd="0" presId="urn:microsoft.com/office/officeart/2005/8/layout/hList1"/>
    <dgm:cxn modelId="{C354D80F-5AAE-41B0-913F-D1D0E13A0EA3}" type="presOf" srcId="{68E3929D-4AC9-4B76-9F2F-5FB7991C6CEC}" destId="{14F72114-0809-444B-9307-A2E535852E3A}" srcOrd="0" destOrd="0" presId="urn:microsoft.com/office/officeart/2005/8/layout/hList1"/>
    <dgm:cxn modelId="{361DD219-B161-4359-AF88-8B690A126387}" srcId="{7D147808-8309-4D07-8E56-B28389020BBF}" destId="{8E078C54-9F7D-4017-8C47-82FBFBED4C30}" srcOrd="1" destOrd="0" parTransId="{7C830059-CF55-4E3B-BB98-5A0E7C6C0436}" sibTransId="{B27323BB-101B-47E9-AACC-86C3230A8ED6}"/>
    <dgm:cxn modelId="{2A77A72C-BEB2-45A3-90BF-BA9C4D3E455D}" srcId="{97614533-08F9-45B1-9A88-6E7B53D7F5AC}" destId="{E0F2711A-8858-4D7A-80B3-761C13C37630}" srcOrd="3" destOrd="0" parTransId="{37362968-546F-45DE-9A41-FC1ACB6B89D2}" sibTransId="{10E37771-97BA-4884-8E6A-CC38514C0F0D}"/>
    <dgm:cxn modelId="{E8199239-F8E0-4E07-9D1C-B84ADD4A82E6}" type="presOf" srcId="{CD6AF73C-585D-40B0-B6C9-94973D055F48}" destId="{D0380454-DF40-460D-B386-DBA104811BEC}" srcOrd="0" destOrd="2" presId="urn:microsoft.com/office/officeart/2005/8/layout/hList1"/>
    <dgm:cxn modelId="{D977853F-3F45-4048-8F5D-EA8652B60455}" srcId="{8D6C262B-AEBE-4DF4-9737-DB804963EAD8}" destId="{9B5505F4-08F7-4B0F-A6CB-D922BD13138A}" srcOrd="2" destOrd="0" parTransId="{8742955E-054E-4706-9FAC-07299D98D4B3}" sibTransId="{95BD760F-815E-4DD5-B836-F605198BBE7B}"/>
    <dgm:cxn modelId="{197E9D3F-CE15-4D85-9B5A-6833CD461D3F}" type="presOf" srcId="{6B1FE366-9833-43D1-8F5B-86DDB667B21B}" destId="{EDFB2F9C-F160-412A-87DB-02D31FE723D5}" srcOrd="0" destOrd="0" presId="urn:microsoft.com/office/officeart/2005/8/layout/hList1"/>
    <dgm:cxn modelId="{FD29A944-F408-4A25-A569-25F1D9922691}" type="presOf" srcId="{9B5505F4-08F7-4B0F-A6CB-D922BD13138A}" destId="{5E774FEC-F83A-461B-8212-C97A0A9B8850}" srcOrd="0" destOrd="2" presId="urn:microsoft.com/office/officeart/2005/8/layout/hList1"/>
    <dgm:cxn modelId="{897A5245-2A97-44DC-9332-F2267D9EE0DB}" srcId="{97614533-08F9-45B1-9A88-6E7B53D7F5AC}" destId="{8D6C262B-AEBE-4DF4-9737-DB804963EAD8}" srcOrd="2" destOrd="0" parTransId="{3242202A-06B0-4EF1-9394-1C50D66AB94D}" sibTransId="{56CFB7EF-5C27-4CCE-977B-B192CB519FD9}"/>
    <dgm:cxn modelId="{21D07D48-C1AE-495D-A6CA-7F4975807FB4}" type="presOf" srcId="{2FC8AAF9-CCF3-4A41-BCDF-61C6DE034292}" destId="{D0380454-DF40-460D-B386-DBA104811BEC}" srcOrd="0" destOrd="0" presId="urn:microsoft.com/office/officeart/2005/8/layout/hList1"/>
    <dgm:cxn modelId="{DF37CD49-761F-454B-99D5-0B6E9DA52DBE}" type="presOf" srcId="{9D293745-8C95-447F-8DB9-E4D74943E23B}" destId="{14F72114-0809-444B-9307-A2E535852E3A}" srcOrd="0" destOrd="1" presId="urn:microsoft.com/office/officeart/2005/8/layout/hList1"/>
    <dgm:cxn modelId="{917CE171-6AA9-45DF-8BAC-168465F4B08F}" type="presOf" srcId="{C3500265-C23D-40DF-81A6-606600531B57}" destId="{121E1C72-1887-46D1-89FB-4B5DBAAB4CF5}" srcOrd="0" destOrd="1" presId="urn:microsoft.com/office/officeart/2005/8/layout/hList1"/>
    <dgm:cxn modelId="{9D17EB51-9F75-468C-A78C-6FAA814812F8}" type="presOf" srcId="{A5913AB7-5277-408A-A1A6-BE408E581333}" destId="{121E1C72-1887-46D1-89FB-4B5DBAAB4CF5}" srcOrd="0" destOrd="0" presId="urn:microsoft.com/office/officeart/2005/8/layout/hList1"/>
    <dgm:cxn modelId="{1E926873-0541-4184-8552-D1C7C6310E7E}" srcId="{8D6C262B-AEBE-4DF4-9737-DB804963EAD8}" destId="{C01D7E64-C9E5-4A78-B348-00A06CE3CDED}" srcOrd="0" destOrd="0" parTransId="{D4FC14BE-7EA5-488A-BC60-A92AC20A1203}" sibTransId="{3ABA99E2-7DAE-4D06-A9B6-37435CFA31B9}"/>
    <dgm:cxn modelId="{554E9054-644A-4D87-9F66-D7CE0D537DD5}" type="presOf" srcId="{4EF33742-DCAC-4187-A73C-63C874048E88}" destId="{D0380454-DF40-460D-B386-DBA104811BEC}" srcOrd="0" destOrd="3" presId="urn:microsoft.com/office/officeart/2005/8/layout/hList1"/>
    <dgm:cxn modelId="{88339F56-9CEB-4C97-9FC5-4B65CC99CD08}" type="presOf" srcId="{8E078C54-9F7D-4017-8C47-82FBFBED4C30}" destId="{D0380454-DF40-460D-B386-DBA104811BEC}" srcOrd="0" destOrd="1" presId="urn:microsoft.com/office/officeart/2005/8/layout/hList1"/>
    <dgm:cxn modelId="{4D3FB578-C466-4455-8CB8-5BB5B7DC8512}" srcId="{7D147808-8309-4D07-8E56-B28389020BBF}" destId="{2FC8AAF9-CCF3-4A41-BCDF-61C6DE034292}" srcOrd="0" destOrd="0" parTransId="{032399BF-CB7F-43FB-B10E-96F51961EADD}" sibTransId="{3C2A57FB-3C87-4274-9191-612CB68EFC48}"/>
    <dgm:cxn modelId="{29E91C81-B22B-4BA8-9064-B2D8A7FD8FCA}" srcId="{6B1FE366-9833-43D1-8F5B-86DDB667B21B}" destId="{9D293745-8C95-447F-8DB9-E4D74943E23B}" srcOrd="1" destOrd="0" parTransId="{0D359311-57B2-42A1-B7AC-B0B7ED6E3EE3}" sibTransId="{F8B9E3D5-4029-4D52-8592-2BE522EACEEA}"/>
    <dgm:cxn modelId="{50468184-E278-4245-8719-28CF7834DDF3}" type="presOf" srcId="{97614533-08F9-45B1-9A88-6E7B53D7F5AC}" destId="{86688BE9-2C41-4C72-875B-D1F10085A4FB}" srcOrd="0" destOrd="0" presId="urn:microsoft.com/office/officeart/2005/8/layout/hList1"/>
    <dgm:cxn modelId="{8568C98A-B975-4637-9F96-62C95474EF45}" srcId="{6B1FE366-9833-43D1-8F5B-86DDB667B21B}" destId="{68E3929D-4AC9-4B76-9F2F-5FB7991C6CEC}" srcOrd="0" destOrd="0" parTransId="{D7636131-AF99-4940-AE80-CBD3A33DF250}" sibTransId="{52D7200A-46B5-4EA6-9090-878D2AB2E972}"/>
    <dgm:cxn modelId="{214EC697-9F20-4AA3-8A18-E0E4C28653A0}" type="presOf" srcId="{C01D7E64-C9E5-4A78-B348-00A06CE3CDED}" destId="{5E774FEC-F83A-461B-8212-C97A0A9B8850}" srcOrd="0" destOrd="0" presId="urn:microsoft.com/office/officeart/2005/8/layout/hList1"/>
    <dgm:cxn modelId="{10C54FA0-7370-456C-9EA7-C82E648891C0}" type="presOf" srcId="{8D6C262B-AEBE-4DF4-9737-DB804963EAD8}" destId="{1E6624EB-883A-4D85-AFCC-0E53A5B13F64}" srcOrd="0" destOrd="0" presId="urn:microsoft.com/office/officeart/2005/8/layout/hList1"/>
    <dgm:cxn modelId="{A765CBAF-E200-4484-BB74-FB41173CAA8A}" type="presOf" srcId="{369CF462-241C-4314-85BA-93610D44C146}" destId="{5E774FEC-F83A-461B-8212-C97A0A9B8850}" srcOrd="0" destOrd="1" presId="urn:microsoft.com/office/officeart/2005/8/layout/hList1"/>
    <dgm:cxn modelId="{43B479B7-FEA3-427E-B92B-143D3C9F4E4B}" srcId="{8D6C262B-AEBE-4DF4-9737-DB804963EAD8}" destId="{369CF462-241C-4314-85BA-93610D44C146}" srcOrd="1" destOrd="0" parTransId="{190BCA0E-D78B-4441-B0BB-FCB939D52599}" sibTransId="{B935D232-D49E-403B-A70A-102DFE3E9393}"/>
    <dgm:cxn modelId="{5A858FC5-E356-4784-80BA-732AF2038FF8}" srcId="{97614533-08F9-45B1-9A88-6E7B53D7F5AC}" destId="{6B1FE366-9833-43D1-8F5B-86DDB667B21B}" srcOrd="1" destOrd="0" parTransId="{B27B645E-FB9F-4D69-8706-056795CD4740}" sibTransId="{E9917EF6-F298-4BE0-9737-635B53F8B830}"/>
    <dgm:cxn modelId="{CAB1A5C6-D964-41B1-880D-C96E8D0DBBAC}" srcId="{E0F2711A-8858-4D7A-80B3-761C13C37630}" destId="{C3500265-C23D-40DF-81A6-606600531B57}" srcOrd="1" destOrd="0" parTransId="{C140BAED-F569-48A7-8237-C2491ACFCBB9}" sibTransId="{AFA80890-2446-478F-842F-5976457890ED}"/>
    <dgm:cxn modelId="{108022E8-640B-4870-BF80-08F14CA9BF49}" srcId="{E0F2711A-8858-4D7A-80B3-761C13C37630}" destId="{A5913AB7-5277-408A-A1A6-BE408E581333}" srcOrd="0" destOrd="0" parTransId="{5E5F5537-1655-4B77-8D58-F99B2E9EEBA5}" sibTransId="{4A9C95DD-7AD9-4697-AADA-397634FE984D}"/>
    <dgm:cxn modelId="{923630F9-F0FE-44E5-B215-243A29BADA6E}" srcId="{7D147808-8309-4D07-8E56-B28389020BBF}" destId="{4EF33742-DCAC-4187-A73C-63C874048E88}" srcOrd="3" destOrd="0" parTransId="{937D01D8-48BF-4C17-9530-21A02EF33DE5}" sibTransId="{E6F1B541-02DB-4F8A-BEE6-9CE2C06340B6}"/>
    <dgm:cxn modelId="{BEB0F1FA-33ED-458B-9936-8695A2BD3FF6}" srcId="{7D147808-8309-4D07-8E56-B28389020BBF}" destId="{CD6AF73C-585D-40B0-B6C9-94973D055F48}" srcOrd="2" destOrd="0" parTransId="{A37E7F76-DE32-41E6-AFD3-B2B17EAE382F}" sibTransId="{B38DAB1E-9625-44EE-8FA0-E2890016F5AD}"/>
    <dgm:cxn modelId="{E1060CEE-53EE-47D4-9359-208787129617}" type="presParOf" srcId="{86688BE9-2C41-4C72-875B-D1F10085A4FB}" destId="{633B2717-20DC-45A4-A407-DE6C0AC3F633}" srcOrd="0" destOrd="0" presId="urn:microsoft.com/office/officeart/2005/8/layout/hList1"/>
    <dgm:cxn modelId="{39EA0425-9CE2-4C24-AF8E-AF46AFC081DD}" type="presParOf" srcId="{633B2717-20DC-45A4-A407-DE6C0AC3F633}" destId="{10768FDD-0B9C-44AE-A494-963D39CDEB37}" srcOrd="0" destOrd="0" presId="urn:microsoft.com/office/officeart/2005/8/layout/hList1"/>
    <dgm:cxn modelId="{D7F83E3B-363B-44C8-9305-FC92430C61BB}" type="presParOf" srcId="{633B2717-20DC-45A4-A407-DE6C0AC3F633}" destId="{D0380454-DF40-460D-B386-DBA104811BEC}" srcOrd="1" destOrd="0" presId="urn:microsoft.com/office/officeart/2005/8/layout/hList1"/>
    <dgm:cxn modelId="{3968039C-DD74-4FC2-B80C-01D6528ED768}" type="presParOf" srcId="{86688BE9-2C41-4C72-875B-D1F10085A4FB}" destId="{362DEDA8-7A29-4342-98C7-9CEB03FB9745}" srcOrd="1" destOrd="0" presId="urn:microsoft.com/office/officeart/2005/8/layout/hList1"/>
    <dgm:cxn modelId="{39C97753-6E2A-476A-AD5C-A4A008E7C8BB}" type="presParOf" srcId="{86688BE9-2C41-4C72-875B-D1F10085A4FB}" destId="{981B5F42-BAA7-4102-9027-477A27754575}" srcOrd="2" destOrd="0" presId="urn:microsoft.com/office/officeart/2005/8/layout/hList1"/>
    <dgm:cxn modelId="{41C3E506-9D96-4EB5-8E44-265F1222D7C7}" type="presParOf" srcId="{981B5F42-BAA7-4102-9027-477A27754575}" destId="{EDFB2F9C-F160-412A-87DB-02D31FE723D5}" srcOrd="0" destOrd="0" presId="urn:microsoft.com/office/officeart/2005/8/layout/hList1"/>
    <dgm:cxn modelId="{9835AE0A-98D4-4383-B4FB-A82245B2F17E}" type="presParOf" srcId="{981B5F42-BAA7-4102-9027-477A27754575}" destId="{14F72114-0809-444B-9307-A2E535852E3A}" srcOrd="1" destOrd="0" presId="urn:microsoft.com/office/officeart/2005/8/layout/hList1"/>
    <dgm:cxn modelId="{29A6BD01-5D24-4DC9-9F36-D0060E0F39FA}" type="presParOf" srcId="{86688BE9-2C41-4C72-875B-D1F10085A4FB}" destId="{CEBAB461-F188-49B4-8D07-BA98CBEF39FF}" srcOrd="3" destOrd="0" presId="urn:microsoft.com/office/officeart/2005/8/layout/hList1"/>
    <dgm:cxn modelId="{12313822-870A-496E-889A-B16B94C47948}" type="presParOf" srcId="{86688BE9-2C41-4C72-875B-D1F10085A4FB}" destId="{D0431EA9-4FCA-4D79-A563-2C22116C4320}" srcOrd="4" destOrd="0" presId="urn:microsoft.com/office/officeart/2005/8/layout/hList1"/>
    <dgm:cxn modelId="{6990E265-7570-4FA5-A256-2F92EF2B43C8}" type="presParOf" srcId="{D0431EA9-4FCA-4D79-A563-2C22116C4320}" destId="{1E6624EB-883A-4D85-AFCC-0E53A5B13F64}" srcOrd="0" destOrd="0" presId="urn:microsoft.com/office/officeart/2005/8/layout/hList1"/>
    <dgm:cxn modelId="{8969E280-8452-488F-99CB-9474E1EA2AAE}" type="presParOf" srcId="{D0431EA9-4FCA-4D79-A563-2C22116C4320}" destId="{5E774FEC-F83A-461B-8212-C97A0A9B8850}" srcOrd="1" destOrd="0" presId="urn:microsoft.com/office/officeart/2005/8/layout/hList1"/>
    <dgm:cxn modelId="{928EB31B-1DDC-4F41-92EC-A3907753AC4D}" type="presParOf" srcId="{86688BE9-2C41-4C72-875B-D1F10085A4FB}" destId="{F2FBFBA7-F814-469B-8770-246BC94F73E7}" srcOrd="5" destOrd="0" presId="urn:microsoft.com/office/officeart/2005/8/layout/hList1"/>
    <dgm:cxn modelId="{A75708D8-541D-4F92-A561-A7936D6AADDF}" type="presParOf" srcId="{86688BE9-2C41-4C72-875B-D1F10085A4FB}" destId="{3DFC1B8C-7C8D-4D9D-9A53-2D30E18030C4}" srcOrd="6" destOrd="0" presId="urn:microsoft.com/office/officeart/2005/8/layout/hList1"/>
    <dgm:cxn modelId="{11EB2DCC-5901-4410-B939-B4D7FA3D65A3}" type="presParOf" srcId="{3DFC1B8C-7C8D-4D9D-9A53-2D30E18030C4}" destId="{F3F39D60-3F77-4C7D-8B7D-5CA788717423}" srcOrd="0" destOrd="0" presId="urn:microsoft.com/office/officeart/2005/8/layout/hList1"/>
    <dgm:cxn modelId="{B38B3E1E-1DA4-4373-A196-EECEE102645D}" type="presParOf" srcId="{3DFC1B8C-7C8D-4D9D-9A53-2D30E18030C4}" destId="{121E1C72-1887-46D1-89FB-4B5DBAAB4CF5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119197-55EF-482B-BB2D-9450BBE26BE1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9FCF5A-AA23-478B-AD74-799E27C307A8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Невідкладні випадки проведення обшуку в житлі чи іншому володінні особи без ухвали слідчого судді – проникнення до житла чи іншого володіння особи (ч. 3 ст. 233 КПК)</a:t>
          </a:r>
          <a:endParaRPr lang="ru-RU" sz="2800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E68DAF-560E-49DA-8123-0598DC9A72B1}" type="parTrans" cxnId="{DC98E161-BFBF-4CD6-B6C8-DD34D8A5677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6072C9-ACC4-4CDB-BCAB-BF8203715E14}" type="sibTrans" cxnId="{DC98E161-BFBF-4CD6-B6C8-DD34D8A5677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8735B2-C984-44A5-911F-10F1B67F153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Врятування життя людей та майна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B13A70-B001-49EF-93E5-DAC02D822515}" type="parTrans" cxnId="{12A6D76C-4494-434A-B7C1-52513F363C5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89268F-1043-426B-A72B-57D4F5A895CF}" type="sibTrans" cxnId="{12A6D76C-4494-434A-B7C1-52513F363C5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9BC7B-B4A8-4B24-A5C6-86DF5E02DABD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Безпосереднє переслідування осіб, які підозрюються у вчиненні кримінального правопорушення 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777DBB-4FC8-4144-9B23-F1B874E93C66}" type="parTrans" cxnId="{EE28A78E-56A8-454C-B960-8EE74AF683F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3DF2D5-37A5-4328-8393-81538A809725}" type="sibTrans" cxnId="{EE28A78E-56A8-454C-B960-8EE74AF683F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08FFC0-156B-4645-9353-FEB5ABBBD3DC}" type="pres">
      <dgm:prSet presAssocID="{A5119197-55EF-482B-BB2D-9450BBE26B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0EA6361-5895-4EC5-96AA-4EAF7C38A9B3}" type="pres">
      <dgm:prSet presAssocID="{839FCF5A-AA23-478B-AD74-799E27C307A8}" presName="hierRoot1" presStyleCnt="0">
        <dgm:presLayoutVars>
          <dgm:hierBranch val="init"/>
        </dgm:presLayoutVars>
      </dgm:prSet>
      <dgm:spPr/>
    </dgm:pt>
    <dgm:pt modelId="{9B02E85B-8499-4629-905A-0E66B09ACFAD}" type="pres">
      <dgm:prSet presAssocID="{839FCF5A-AA23-478B-AD74-799E27C307A8}" presName="rootComposite1" presStyleCnt="0"/>
      <dgm:spPr/>
    </dgm:pt>
    <dgm:pt modelId="{0EF2B542-17EE-41F0-8209-C030AADA97FF}" type="pres">
      <dgm:prSet presAssocID="{839FCF5A-AA23-478B-AD74-799E27C307A8}" presName="rootText1" presStyleLbl="node0" presStyleIdx="0" presStyleCnt="1" custScaleX="353813" custLinFactNeighborX="-1454" custLinFactNeighborY="-3000">
        <dgm:presLayoutVars>
          <dgm:chPref val="3"/>
        </dgm:presLayoutVars>
      </dgm:prSet>
      <dgm:spPr/>
    </dgm:pt>
    <dgm:pt modelId="{22908DEA-0A2D-45A8-8208-0D71F0CD91F0}" type="pres">
      <dgm:prSet presAssocID="{839FCF5A-AA23-478B-AD74-799E27C307A8}" presName="rootConnector1" presStyleLbl="node1" presStyleIdx="0" presStyleCnt="0"/>
      <dgm:spPr/>
    </dgm:pt>
    <dgm:pt modelId="{4BEF9034-CCDD-4609-B225-90C45FAC922B}" type="pres">
      <dgm:prSet presAssocID="{839FCF5A-AA23-478B-AD74-799E27C307A8}" presName="hierChild2" presStyleCnt="0"/>
      <dgm:spPr/>
    </dgm:pt>
    <dgm:pt modelId="{7E0BFF2F-1539-4AC2-A7ED-A50205050983}" type="pres">
      <dgm:prSet presAssocID="{C5B13A70-B001-49EF-93E5-DAC02D822515}" presName="Name37" presStyleLbl="parChTrans1D2" presStyleIdx="0" presStyleCnt="2"/>
      <dgm:spPr/>
    </dgm:pt>
    <dgm:pt modelId="{6DCDEC2E-86EB-43D0-852C-A096BABFE66B}" type="pres">
      <dgm:prSet presAssocID="{E68735B2-C984-44A5-911F-10F1B67F153B}" presName="hierRoot2" presStyleCnt="0">
        <dgm:presLayoutVars>
          <dgm:hierBranch val="init"/>
        </dgm:presLayoutVars>
      </dgm:prSet>
      <dgm:spPr/>
    </dgm:pt>
    <dgm:pt modelId="{689A23A9-3624-4F1B-94C8-84CB2F6925B3}" type="pres">
      <dgm:prSet presAssocID="{E68735B2-C984-44A5-911F-10F1B67F153B}" presName="rootComposite" presStyleCnt="0"/>
      <dgm:spPr/>
    </dgm:pt>
    <dgm:pt modelId="{A8F89F48-5BE7-47A7-93E5-51DB89E95C8F}" type="pres">
      <dgm:prSet presAssocID="{E68735B2-C984-44A5-911F-10F1B67F153B}" presName="rootText" presStyleLbl="node2" presStyleIdx="0" presStyleCnt="2" custScaleX="120370" custLinFactNeighborX="-28595" custLinFactNeighborY="-7662">
        <dgm:presLayoutVars>
          <dgm:chPref val="3"/>
        </dgm:presLayoutVars>
      </dgm:prSet>
      <dgm:spPr/>
    </dgm:pt>
    <dgm:pt modelId="{F8C93A4B-94FD-4126-9179-CBF6CFE17203}" type="pres">
      <dgm:prSet presAssocID="{E68735B2-C984-44A5-911F-10F1B67F153B}" presName="rootConnector" presStyleLbl="node2" presStyleIdx="0" presStyleCnt="2"/>
      <dgm:spPr/>
    </dgm:pt>
    <dgm:pt modelId="{FCB84D89-6037-466B-B143-951714620888}" type="pres">
      <dgm:prSet presAssocID="{E68735B2-C984-44A5-911F-10F1B67F153B}" presName="hierChild4" presStyleCnt="0"/>
      <dgm:spPr/>
    </dgm:pt>
    <dgm:pt modelId="{07DCF437-FEFE-4BF4-BF27-97973B35F06D}" type="pres">
      <dgm:prSet presAssocID="{E68735B2-C984-44A5-911F-10F1B67F153B}" presName="hierChild5" presStyleCnt="0"/>
      <dgm:spPr/>
    </dgm:pt>
    <dgm:pt modelId="{94CDCBE0-6651-4CC7-AE64-67D1232EF11C}" type="pres">
      <dgm:prSet presAssocID="{56777DBB-4FC8-4144-9B23-F1B874E93C66}" presName="Name37" presStyleLbl="parChTrans1D2" presStyleIdx="1" presStyleCnt="2"/>
      <dgm:spPr/>
    </dgm:pt>
    <dgm:pt modelId="{14CC7615-FE8C-4758-91DC-C05362C637FF}" type="pres">
      <dgm:prSet presAssocID="{72B9BC7B-B4A8-4B24-A5C6-86DF5E02DABD}" presName="hierRoot2" presStyleCnt="0">
        <dgm:presLayoutVars>
          <dgm:hierBranch val="init"/>
        </dgm:presLayoutVars>
      </dgm:prSet>
      <dgm:spPr/>
    </dgm:pt>
    <dgm:pt modelId="{B7F2E9B4-7E5F-46CE-8A7E-47A0A2B7441B}" type="pres">
      <dgm:prSet presAssocID="{72B9BC7B-B4A8-4B24-A5C6-86DF5E02DABD}" presName="rootComposite" presStyleCnt="0"/>
      <dgm:spPr/>
    </dgm:pt>
    <dgm:pt modelId="{8BAA05C0-FFAE-45C3-953F-A37733050020}" type="pres">
      <dgm:prSet presAssocID="{72B9BC7B-B4A8-4B24-A5C6-86DF5E02DABD}" presName="rootText" presStyleLbl="node2" presStyleIdx="1" presStyleCnt="2" custScaleX="120045" custLinFactNeighborX="30050" custLinFactNeighborY="-7755">
        <dgm:presLayoutVars>
          <dgm:chPref val="3"/>
        </dgm:presLayoutVars>
      </dgm:prSet>
      <dgm:spPr/>
    </dgm:pt>
    <dgm:pt modelId="{A34F8C21-8013-4CD7-96FB-362C722CDC8E}" type="pres">
      <dgm:prSet presAssocID="{72B9BC7B-B4A8-4B24-A5C6-86DF5E02DABD}" presName="rootConnector" presStyleLbl="node2" presStyleIdx="1" presStyleCnt="2"/>
      <dgm:spPr/>
    </dgm:pt>
    <dgm:pt modelId="{273E9A5B-F1D1-49A1-8841-2BFD2D586363}" type="pres">
      <dgm:prSet presAssocID="{72B9BC7B-B4A8-4B24-A5C6-86DF5E02DABD}" presName="hierChild4" presStyleCnt="0"/>
      <dgm:spPr/>
    </dgm:pt>
    <dgm:pt modelId="{BF691A57-5348-4E0F-B250-E94331B82BBA}" type="pres">
      <dgm:prSet presAssocID="{72B9BC7B-B4A8-4B24-A5C6-86DF5E02DABD}" presName="hierChild5" presStyleCnt="0"/>
      <dgm:spPr/>
    </dgm:pt>
    <dgm:pt modelId="{12C72E1E-6807-4A36-B3F4-B5F1470BBD02}" type="pres">
      <dgm:prSet presAssocID="{839FCF5A-AA23-478B-AD74-799E27C307A8}" presName="hierChild3" presStyleCnt="0"/>
      <dgm:spPr/>
    </dgm:pt>
  </dgm:ptLst>
  <dgm:cxnLst>
    <dgm:cxn modelId="{4782B513-5B3C-4529-BC95-F6D91577C691}" type="presOf" srcId="{72B9BC7B-B4A8-4B24-A5C6-86DF5E02DABD}" destId="{8BAA05C0-FFAE-45C3-953F-A37733050020}" srcOrd="0" destOrd="0" presId="urn:microsoft.com/office/officeart/2005/8/layout/orgChart1"/>
    <dgm:cxn modelId="{DE525E14-C247-45EA-BA8F-F8D3341C185C}" type="presOf" srcId="{56777DBB-4FC8-4144-9B23-F1B874E93C66}" destId="{94CDCBE0-6651-4CC7-AE64-67D1232EF11C}" srcOrd="0" destOrd="0" presId="urn:microsoft.com/office/officeart/2005/8/layout/orgChart1"/>
    <dgm:cxn modelId="{DC98E161-BFBF-4CD6-B6C8-DD34D8A56778}" srcId="{A5119197-55EF-482B-BB2D-9450BBE26BE1}" destId="{839FCF5A-AA23-478B-AD74-799E27C307A8}" srcOrd="0" destOrd="0" parTransId="{6CE68DAF-560E-49DA-8123-0598DC9A72B1}" sibTransId="{826072C9-ACC4-4CDB-BCAB-BF8203715E14}"/>
    <dgm:cxn modelId="{12A6D76C-4494-434A-B7C1-52513F363C53}" srcId="{839FCF5A-AA23-478B-AD74-799E27C307A8}" destId="{E68735B2-C984-44A5-911F-10F1B67F153B}" srcOrd="0" destOrd="0" parTransId="{C5B13A70-B001-49EF-93E5-DAC02D822515}" sibTransId="{9089268F-1043-426B-A72B-57D4F5A895CF}"/>
    <dgm:cxn modelId="{79D01976-A552-4FB7-93A0-FED1584F609B}" type="presOf" srcId="{839FCF5A-AA23-478B-AD74-799E27C307A8}" destId="{22908DEA-0A2D-45A8-8208-0D71F0CD91F0}" srcOrd="1" destOrd="0" presId="urn:microsoft.com/office/officeart/2005/8/layout/orgChart1"/>
    <dgm:cxn modelId="{C269EB7B-472F-4827-BE7E-BCBE8B961F3B}" type="presOf" srcId="{E68735B2-C984-44A5-911F-10F1B67F153B}" destId="{A8F89F48-5BE7-47A7-93E5-51DB89E95C8F}" srcOrd="0" destOrd="0" presId="urn:microsoft.com/office/officeart/2005/8/layout/orgChart1"/>
    <dgm:cxn modelId="{D6A37582-C88F-4ED2-9F16-F5F06A02AF69}" type="presOf" srcId="{E68735B2-C984-44A5-911F-10F1B67F153B}" destId="{F8C93A4B-94FD-4126-9179-CBF6CFE17203}" srcOrd="1" destOrd="0" presId="urn:microsoft.com/office/officeart/2005/8/layout/orgChart1"/>
    <dgm:cxn modelId="{EE28A78E-56A8-454C-B960-8EE74AF683F3}" srcId="{839FCF5A-AA23-478B-AD74-799E27C307A8}" destId="{72B9BC7B-B4A8-4B24-A5C6-86DF5E02DABD}" srcOrd="1" destOrd="0" parTransId="{56777DBB-4FC8-4144-9B23-F1B874E93C66}" sibTransId="{273DF2D5-37A5-4328-8393-81538A809725}"/>
    <dgm:cxn modelId="{81A7E595-88B7-4E1D-8815-002A5B997DE4}" type="presOf" srcId="{C5B13A70-B001-49EF-93E5-DAC02D822515}" destId="{7E0BFF2F-1539-4AC2-A7ED-A50205050983}" srcOrd="0" destOrd="0" presId="urn:microsoft.com/office/officeart/2005/8/layout/orgChart1"/>
    <dgm:cxn modelId="{00B9B9B5-B410-4E24-A43F-A7DCED1940F9}" type="presOf" srcId="{72B9BC7B-B4A8-4B24-A5C6-86DF5E02DABD}" destId="{A34F8C21-8013-4CD7-96FB-362C722CDC8E}" srcOrd="1" destOrd="0" presId="urn:microsoft.com/office/officeart/2005/8/layout/orgChart1"/>
    <dgm:cxn modelId="{FC62F2BE-F25C-4430-A03F-F72217E680F3}" type="presOf" srcId="{839FCF5A-AA23-478B-AD74-799E27C307A8}" destId="{0EF2B542-17EE-41F0-8209-C030AADA97FF}" srcOrd="0" destOrd="0" presId="urn:microsoft.com/office/officeart/2005/8/layout/orgChart1"/>
    <dgm:cxn modelId="{8B7B77F2-92BF-4922-80B9-E612D7047F67}" type="presOf" srcId="{A5119197-55EF-482B-BB2D-9450BBE26BE1}" destId="{D308FFC0-156B-4645-9353-FEB5ABBBD3DC}" srcOrd="0" destOrd="0" presId="urn:microsoft.com/office/officeart/2005/8/layout/orgChart1"/>
    <dgm:cxn modelId="{CC3BE2FC-6D7D-4DFE-9A96-EAB3B5BA0148}" type="presParOf" srcId="{D308FFC0-156B-4645-9353-FEB5ABBBD3DC}" destId="{20EA6361-5895-4EC5-96AA-4EAF7C38A9B3}" srcOrd="0" destOrd="0" presId="urn:microsoft.com/office/officeart/2005/8/layout/orgChart1"/>
    <dgm:cxn modelId="{5EF205E2-779B-4910-8AE6-4B1AC58A7870}" type="presParOf" srcId="{20EA6361-5895-4EC5-96AA-4EAF7C38A9B3}" destId="{9B02E85B-8499-4629-905A-0E66B09ACFAD}" srcOrd="0" destOrd="0" presId="urn:microsoft.com/office/officeart/2005/8/layout/orgChart1"/>
    <dgm:cxn modelId="{D19F812C-76B7-43F2-93A8-AE2E41D29408}" type="presParOf" srcId="{9B02E85B-8499-4629-905A-0E66B09ACFAD}" destId="{0EF2B542-17EE-41F0-8209-C030AADA97FF}" srcOrd="0" destOrd="0" presId="urn:microsoft.com/office/officeart/2005/8/layout/orgChart1"/>
    <dgm:cxn modelId="{FA48FE40-EC73-4816-BACF-F545841DD1DB}" type="presParOf" srcId="{9B02E85B-8499-4629-905A-0E66B09ACFAD}" destId="{22908DEA-0A2D-45A8-8208-0D71F0CD91F0}" srcOrd="1" destOrd="0" presId="urn:microsoft.com/office/officeart/2005/8/layout/orgChart1"/>
    <dgm:cxn modelId="{60123C71-D1D2-4320-A786-A4133A8CE25A}" type="presParOf" srcId="{20EA6361-5895-4EC5-96AA-4EAF7C38A9B3}" destId="{4BEF9034-CCDD-4609-B225-90C45FAC922B}" srcOrd="1" destOrd="0" presId="urn:microsoft.com/office/officeart/2005/8/layout/orgChart1"/>
    <dgm:cxn modelId="{AB903BA1-9CAD-44D6-AAC5-8AC392F2085B}" type="presParOf" srcId="{4BEF9034-CCDD-4609-B225-90C45FAC922B}" destId="{7E0BFF2F-1539-4AC2-A7ED-A50205050983}" srcOrd="0" destOrd="0" presId="urn:microsoft.com/office/officeart/2005/8/layout/orgChart1"/>
    <dgm:cxn modelId="{9C6F3058-FDBA-4DAE-B8EF-565B2B301828}" type="presParOf" srcId="{4BEF9034-CCDD-4609-B225-90C45FAC922B}" destId="{6DCDEC2E-86EB-43D0-852C-A096BABFE66B}" srcOrd="1" destOrd="0" presId="urn:microsoft.com/office/officeart/2005/8/layout/orgChart1"/>
    <dgm:cxn modelId="{EBAD8E56-5509-4B29-BF82-642D90CA1912}" type="presParOf" srcId="{6DCDEC2E-86EB-43D0-852C-A096BABFE66B}" destId="{689A23A9-3624-4F1B-94C8-84CB2F6925B3}" srcOrd="0" destOrd="0" presId="urn:microsoft.com/office/officeart/2005/8/layout/orgChart1"/>
    <dgm:cxn modelId="{B75D555E-EBAB-41E7-B312-722E94A55109}" type="presParOf" srcId="{689A23A9-3624-4F1B-94C8-84CB2F6925B3}" destId="{A8F89F48-5BE7-47A7-93E5-51DB89E95C8F}" srcOrd="0" destOrd="0" presId="urn:microsoft.com/office/officeart/2005/8/layout/orgChart1"/>
    <dgm:cxn modelId="{9C1D9B8F-B3F1-4A8B-9565-32F10391EA95}" type="presParOf" srcId="{689A23A9-3624-4F1B-94C8-84CB2F6925B3}" destId="{F8C93A4B-94FD-4126-9179-CBF6CFE17203}" srcOrd="1" destOrd="0" presId="urn:microsoft.com/office/officeart/2005/8/layout/orgChart1"/>
    <dgm:cxn modelId="{6B552D62-FF1D-46A9-970C-23F7209610DD}" type="presParOf" srcId="{6DCDEC2E-86EB-43D0-852C-A096BABFE66B}" destId="{FCB84D89-6037-466B-B143-951714620888}" srcOrd="1" destOrd="0" presId="urn:microsoft.com/office/officeart/2005/8/layout/orgChart1"/>
    <dgm:cxn modelId="{6CF5CF88-8C25-411A-833D-903E643DB47D}" type="presParOf" srcId="{6DCDEC2E-86EB-43D0-852C-A096BABFE66B}" destId="{07DCF437-FEFE-4BF4-BF27-97973B35F06D}" srcOrd="2" destOrd="0" presId="urn:microsoft.com/office/officeart/2005/8/layout/orgChart1"/>
    <dgm:cxn modelId="{4DD58C65-F32B-41C6-B929-3DE0F0BC56CB}" type="presParOf" srcId="{4BEF9034-CCDD-4609-B225-90C45FAC922B}" destId="{94CDCBE0-6651-4CC7-AE64-67D1232EF11C}" srcOrd="2" destOrd="0" presId="urn:microsoft.com/office/officeart/2005/8/layout/orgChart1"/>
    <dgm:cxn modelId="{6238AE3F-3D4C-4F4D-B693-69695D7F8F30}" type="presParOf" srcId="{4BEF9034-CCDD-4609-B225-90C45FAC922B}" destId="{14CC7615-FE8C-4758-91DC-C05362C637FF}" srcOrd="3" destOrd="0" presId="urn:microsoft.com/office/officeart/2005/8/layout/orgChart1"/>
    <dgm:cxn modelId="{20BA3A07-BA70-4E18-904A-5E23B74D293A}" type="presParOf" srcId="{14CC7615-FE8C-4758-91DC-C05362C637FF}" destId="{B7F2E9B4-7E5F-46CE-8A7E-47A0A2B7441B}" srcOrd="0" destOrd="0" presId="urn:microsoft.com/office/officeart/2005/8/layout/orgChart1"/>
    <dgm:cxn modelId="{F7C8C762-0139-479D-B7E4-0081A76EAE29}" type="presParOf" srcId="{B7F2E9B4-7E5F-46CE-8A7E-47A0A2B7441B}" destId="{8BAA05C0-FFAE-45C3-953F-A37733050020}" srcOrd="0" destOrd="0" presId="urn:microsoft.com/office/officeart/2005/8/layout/orgChart1"/>
    <dgm:cxn modelId="{95AA84E2-6B6F-4AC7-BC99-7530F427BA07}" type="presParOf" srcId="{B7F2E9B4-7E5F-46CE-8A7E-47A0A2B7441B}" destId="{A34F8C21-8013-4CD7-96FB-362C722CDC8E}" srcOrd="1" destOrd="0" presId="urn:microsoft.com/office/officeart/2005/8/layout/orgChart1"/>
    <dgm:cxn modelId="{0617865B-C9CD-4B0B-BA1F-16802EE6DF7E}" type="presParOf" srcId="{14CC7615-FE8C-4758-91DC-C05362C637FF}" destId="{273E9A5B-F1D1-49A1-8841-2BFD2D586363}" srcOrd="1" destOrd="0" presId="urn:microsoft.com/office/officeart/2005/8/layout/orgChart1"/>
    <dgm:cxn modelId="{1F5549D1-3972-43EA-AB0B-A92B01CB475B}" type="presParOf" srcId="{14CC7615-FE8C-4758-91DC-C05362C637FF}" destId="{BF691A57-5348-4E0F-B250-E94331B82BBA}" srcOrd="2" destOrd="0" presId="urn:microsoft.com/office/officeart/2005/8/layout/orgChart1"/>
    <dgm:cxn modelId="{EF8A1E68-B736-426D-98FD-10766071AAF5}" type="presParOf" srcId="{20EA6361-5895-4EC5-96AA-4EAF7C38A9B3}" destId="{12C72E1E-6807-4A36-B3F4-B5F1470BBD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A2CCC7-678F-4E52-B390-EE490674F5F2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58B174-1CA8-479C-97C2-143B3B8DA79F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такому випадку прокурор, слідчий за погодженням із прокурором зобов'язаний невідкладно після здійснення таких дій звернутися з клопотанням про проведення обшуку до слідчого судді. Слідчий суддя розглядає таке клопотання згідно з вимогами ст. 234 КПК, перевіряючи, крім іншого, чи дійсно були наявні підстави для проникнення до житла чи іншого володіння особи без ухвали слідчого судді. </a:t>
          </a:r>
          <a:endParaRPr lang="ru-RU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42A410-D515-4B4C-A8F8-189EB1A4D171}" type="parTrans" cxnId="{BDB417D9-D551-4F75-9279-0009875C9AAA}">
      <dgm:prSet/>
      <dgm:spPr/>
      <dgm:t>
        <a:bodyPr/>
        <a:lstStyle/>
        <a:p>
          <a:endParaRPr lang="ru-RU"/>
        </a:p>
      </dgm:t>
    </dgm:pt>
    <dgm:pt modelId="{0C432BDA-769D-4624-BB13-38694A26D7E1}" type="sibTrans" cxnId="{BDB417D9-D551-4F75-9279-0009875C9AAA}">
      <dgm:prSet/>
      <dgm:spPr/>
      <dgm:t>
        <a:bodyPr/>
        <a:lstStyle/>
        <a:p>
          <a:endParaRPr lang="ru-RU"/>
        </a:p>
      </dgm:t>
    </dgm:pt>
    <dgm:pt modelId="{22F7435D-74DE-4F90-8B11-FF5BB715528D}" type="pres">
      <dgm:prSet presAssocID="{46A2CCC7-678F-4E52-B390-EE490674F5F2}" presName="diagram" presStyleCnt="0">
        <dgm:presLayoutVars>
          <dgm:dir/>
          <dgm:resizeHandles val="exact"/>
        </dgm:presLayoutVars>
      </dgm:prSet>
      <dgm:spPr/>
    </dgm:pt>
    <dgm:pt modelId="{24D48FEA-1A50-4B49-B90C-783D05D443BB}" type="pres">
      <dgm:prSet presAssocID="{DE58B174-1CA8-479C-97C2-143B3B8DA79F}" presName="node" presStyleLbl="node1" presStyleIdx="0" presStyleCnt="1" custScaleX="231587" custScaleY="134061" custLinFactNeighborX="3561" custLinFactNeighborY="-1396">
        <dgm:presLayoutVars>
          <dgm:bulletEnabled val="1"/>
        </dgm:presLayoutVars>
      </dgm:prSet>
      <dgm:spPr/>
    </dgm:pt>
  </dgm:ptLst>
  <dgm:cxnLst>
    <dgm:cxn modelId="{A1B211D9-F75C-496E-8BC0-FC050A1C9395}" type="presOf" srcId="{DE58B174-1CA8-479C-97C2-143B3B8DA79F}" destId="{24D48FEA-1A50-4B49-B90C-783D05D443BB}" srcOrd="0" destOrd="0" presId="urn:microsoft.com/office/officeart/2005/8/layout/default"/>
    <dgm:cxn modelId="{BDB417D9-D551-4F75-9279-0009875C9AAA}" srcId="{46A2CCC7-678F-4E52-B390-EE490674F5F2}" destId="{DE58B174-1CA8-479C-97C2-143B3B8DA79F}" srcOrd="0" destOrd="0" parTransId="{B042A410-D515-4B4C-A8F8-189EB1A4D171}" sibTransId="{0C432BDA-769D-4624-BB13-38694A26D7E1}"/>
    <dgm:cxn modelId="{79BAA6FD-8D2B-49F7-95C2-4DCB3193593B}" type="presOf" srcId="{46A2CCC7-678F-4E52-B390-EE490674F5F2}" destId="{22F7435D-74DE-4F90-8B11-FF5BB715528D}" srcOrd="0" destOrd="0" presId="urn:microsoft.com/office/officeart/2005/8/layout/default"/>
    <dgm:cxn modelId="{29A47555-D62E-43F9-8632-11E382B8B157}" type="presParOf" srcId="{22F7435D-74DE-4F90-8B11-FF5BB715528D}" destId="{24D48FEA-1A50-4B49-B90C-783D05D443B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3154BC-B243-4778-8698-9B4077343E4A}" type="doc">
      <dgm:prSet loTypeId="urn:microsoft.com/office/officeart/2005/8/layout/defaul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6FEF714-6460-40A0-A18B-2DF639806C05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підстави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0C574-464E-48E7-924E-AE43FA8AF6AE}" type="parTrans" cxnId="{3DC2C2A7-7E62-4183-82EA-FFD81FA3EAE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2D3B01-22E1-4EB6-B4B6-21C39D4A293D}" type="sibTrans" cxnId="{3DC2C2A7-7E62-4183-82EA-FFD81FA3EAE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9B6E60-24ED-4064-AF17-7276B0C6B103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45C1D3-FFEB-406C-A4C0-EB908992C01B}" type="parTrans" cxnId="{0B5295FF-F8C1-425B-BCF2-E6BDEF4AE13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A771AD-3DAF-40BF-BE61-789C652BC706}" type="sibTrans" cxnId="{0B5295FF-F8C1-425B-BCF2-E6BDEF4AE13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B3D1F0-81E5-488F-9363-E005320F4487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Пред’явлення ухвали особі, надання їй копії і роз’яснення прав і обов’язків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446D2-F6E3-4E4A-9A30-09D8DC123AD5}" type="parTrans" cxnId="{41455751-CD38-455B-8297-212F55387E1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4E3716-EF5F-4710-A911-FB37710B5AEE}" type="sibTrans" cxnId="{41455751-CD38-455B-8297-212F55387E19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BBF1EE-F383-4FF4-841D-B62E58DDF239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присутності не менше двох понятих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5B8397-E67A-49A5-876E-786CE957F636}" type="parTrans" cxnId="{A5F77DEF-C05A-492C-A8EE-2DCFDC5C42D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38122B-0971-40FD-B3AD-7139281EBF75}" type="sibTrans" cxnId="{A5F77DEF-C05A-492C-A8EE-2DCFDC5C42D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7006F3-EE78-46FF-9730-A9A33EA9F878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Обшук особи проводиться особою однієї статі і в присутності понятих тієї ж статі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B90A26-0650-4759-9CD1-9A1DE0A961E8}" type="parTrans" cxnId="{73B935E3-4447-43A5-82CF-82135E319ED2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3B734-632E-4AFE-AC67-7B6341F3BC51}" type="sibTrans" cxnId="{73B935E3-4447-43A5-82CF-82135E319ED2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5848A0-91EF-4A25-B09F-A229BDC9B9D8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Не допускаються дії, що принижують честь і гідність особи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D28597-49F2-4011-9D55-9B93FA85F3AA}" type="parTrans" cxnId="{8B5CCFFE-0625-4449-9ED0-FFB2EF3F115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C55EF4-47B5-4541-A764-0881D83E1FD7}" type="sibTrans" cxnId="{8B5CCFFE-0625-4449-9ED0-FFB2EF3F115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C336D0-9FA3-4751-BC13-F0F5887FAC6C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Вилучення лише речей і документів, які мають значення для кримінального провадження, та речей, вилучених з обігу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DF914-2BCA-43F3-A869-0E7692AFAA7F}" type="parTrans" cxnId="{AFD2553A-81BC-44EF-8619-3633A6158F1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A6BCDC-1432-4E8A-886D-D0536EC37627}" type="sibTrans" cxnId="{AFD2553A-81BC-44EF-8619-3633A6158F18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0D2A17-8017-4C31-99BA-C7CE6FAAD7F0}">
      <dgm:prSet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Занесення до протоколу заяв </a:t>
          </a:r>
          <a:r>
            <a:rPr lang="uk-UA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обшукуваних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, понятих та інших учасників обшуку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A9BBF4-C587-4DDC-820B-8630EBA0F459}" type="parTrans" cxnId="{9E9EC564-EDD0-44CC-BD40-2D542519AC6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9E3B3-267E-4AEC-8BB6-96C99E004E87}" type="sibTrans" cxnId="{9E9EC564-EDD0-44CC-BD40-2D542519AC6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73F243-C45D-44C8-9703-BF14D0DA910B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 про обшук розглядається у суді в день його надходження за участю слідчого або прокурора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8EA904-1627-4201-9483-6B01DB711951}" type="parTrans" cxnId="{CFEAAD80-886F-4A7D-AB3A-6D142B66BF12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045DB564-935F-4BB4-A7F6-A0146F4251D4}" type="sibTrans" cxnId="{CFEAAD80-886F-4A7D-AB3A-6D142B66BF12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11FC0FF-3C24-4C55-92E5-6E28DD66C4D1}" type="pres">
      <dgm:prSet presAssocID="{7C3154BC-B243-4778-8698-9B4077343E4A}" presName="diagram" presStyleCnt="0">
        <dgm:presLayoutVars>
          <dgm:dir/>
          <dgm:resizeHandles val="exact"/>
        </dgm:presLayoutVars>
      </dgm:prSet>
      <dgm:spPr/>
    </dgm:pt>
    <dgm:pt modelId="{134E3878-5496-45DF-BD3B-A923F6A5FE6B}" type="pres">
      <dgm:prSet presAssocID="{E6FEF714-6460-40A0-A18B-2DF639806C05}" presName="node" presStyleLbl="node1" presStyleIdx="0" presStyleCnt="9">
        <dgm:presLayoutVars>
          <dgm:bulletEnabled val="1"/>
        </dgm:presLayoutVars>
      </dgm:prSet>
      <dgm:spPr/>
    </dgm:pt>
    <dgm:pt modelId="{BAAA41E9-E5C3-483C-B45B-582C927CBA01}" type="pres">
      <dgm:prSet presAssocID="{8F2D3B01-22E1-4EB6-B4B6-21C39D4A293D}" presName="sibTrans" presStyleCnt="0"/>
      <dgm:spPr/>
    </dgm:pt>
    <dgm:pt modelId="{8F9784A6-A1B9-4D5E-AE62-55A1EC5A833A}" type="pres">
      <dgm:prSet presAssocID="{A29B6E60-24ED-4064-AF17-7276B0C6B103}" presName="node" presStyleLbl="node1" presStyleIdx="1" presStyleCnt="9">
        <dgm:presLayoutVars>
          <dgm:bulletEnabled val="1"/>
        </dgm:presLayoutVars>
      </dgm:prSet>
      <dgm:spPr/>
    </dgm:pt>
    <dgm:pt modelId="{24592ED9-9D73-4524-97C9-F413AB027496}" type="pres">
      <dgm:prSet presAssocID="{1EA771AD-3DAF-40BF-BE61-789C652BC706}" presName="sibTrans" presStyleCnt="0"/>
      <dgm:spPr/>
    </dgm:pt>
    <dgm:pt modelId="{3B54C364-5672-431E-9331-12CD00F702D5}" type="pres">
      <dgm:prSet presAssocID="{69B3D1F0-81E5-488F-9363-E005320F4487}" presName="node" presStyleLbl="node1" presStyleIdx="2" presStyleCnt="9">
        <dgm:presLayoutVars>
          <dgm:bulletEnabled val="1"/>
        </dgm:presLayoutVars>
      </dgm:prSet>
      <dgm:spPr/>
    </dgm:pt>
    <dgm:pt modelId="{DD5118BF-366C-41A1-85B6-C7CE4AC553A3}" type="pres">
      <dgm:prSet presAssocID="{B64E3716-EF5F-4710-A911-FB37710B5AEE}" presName="sibTrans" presStyleCnt="0"/>
      <dgm:spPr/>
    </dgm:pt>
    <dgm:pt modelId="{FAAB4761-008C-4F17-8A99-99DAC68606ED}" type="pres">
      <dgm:prSet presAssocID="{35BBF1EE-F383-4FF4-841D-B62E58DDF239}" presName="node" presStyleLbl="node1" presStyleIdx="3" presStyleCnt="9">
        <dgm:presLayoutVars>
          <dgm:bulletEnabled val="1"/>
        </dgm:presLayoutVars>
      </dgm:prSet>
      <dgm:spPr/>
    </dgm:pt>
    <dgm:pt modelId="{D7B81360-FF50-4374-9C6E-A8670A12B8AB}" type="pres">
      <dgm:prSet presAssocID="{6538122B-0971-40FD-B3AD-7139281EBF75}" presName="sibTrans" presStyleCnt="0"/>
      <dgm:spPr/>
    </dgm:pt>
    <dgm:pt modelId="{A52EA2AE-7E96-46FA-8A5D-A0DFFCDD02EF}" type="pres">
      <dgm:prSet presAssocID="{177006F3-EE78-46FF-9730-A9A33EA9F878}" presName="node" presStyleLbl="node1" presStyleIdx="4" presStyleCnt="9">
        <dgm:presLayoutVars>
          <dgm:bulletEnabled val="1"/>
        </dgm:presLayoutVars>
      </dgm:prSet>
      <dgm:spPr/>
    </dgm:pt>
    <dgm:pt modelId="{C94781BC-F151-4210-B165-05D86A724984}" type="pres">
      <dgm:prSet presAssocID="{7AE3B734-632E-4AFE-AC67-7B6341F3BC51}" presName="sibTrans" presStyleCnt="0"/>
      <dgm:spPr/>
    </dgm:pt>
    <dgm:pt modelId="{E6E36CB8-80F1-4EC7-9A87-5AF79238E4A9}" type="pres">
      <dgm:prSet presAssocID="{CE5848A0-91EF-4A25-B09F-A229BDC9B9D8}" presName="node" presStyleLbl="node1" presStyleIdx="5" presStyleCnt="9">
        <dgm:presLayoutVars>
          <dgm:bulletEnabled val="1"/>
        </dgm:presLayoutVars>
      </dgm:prSet>
      <dgm:spPr/>
    </dgm:pt>
    <dgm:pt modelId="{1D22A125-686E-4F14-BC97-2DA9D8863D8E}" type="pres">
      <dgm:prSet presAssocID="{94C55EF4-47B5-4541-A764-0881D83E1FD7}" presName="sibTrans" presStyleCnt="0"/>
      <dgm:spPr/>
    </dgm:pt>
    <dgm:pt modelId="{DEA59833-50B3-4042-B7D7-9AA83517B73A}" type="pres">
      <dgm:prSet presAssocID="{5473F243-C45D-44C8-9703-BF14D0DA910B}" presName="node" presStyleLbl="node1" presStyleIdx="6" presStyleCnt="9">
        <dgm:presLayoutVars>
          <dgm:bulletEnabled val="1"/>
        </dgm:presLayoutVars>
      </dgm:prSet>
      <dgm:spPr/>
    </dgm:pt>
    <dgm:pt modelId="{479B9A89-5826-4887-99C9-1C5785EADC2D}" type="pres">
      <dgm:prSet presAssocID="{045DB564-935F-4BB4-A7F6-A0146F4251D4}" presName="sibTrans" presStyleCnt="0"/>
      <dgm:spPr/>
    </dgm:pt>
    <dgm:pt modelId="{E0D9AA23-F090-46F1-8C1F-9A164E2F5E79}" type="pres">
      <dgm:prSet presAssocID="{BFC336D0-9FA3-4751-BC13-F0F5887FAC6C}" presName="node" presStyleLbl="node1" presStyleIdx="7" presStyleCnt="9">
        <dgm:presLayoutVars>
          <dgm:bulletEnabled val="1"/>
        </dgm:presLayoutVars>
      </dgm:prSet>
      <dgm:spPr/>
    </dgm:pt>
    <dgm:pt modelId="{4F7E96E1-B1B3-4DEF-AC69-62208AE005B0}" type="pres">
      <dgm:prSet presAssocID="{82A6BCDC-1432-4E8A-886D-D0536EC37627}" presName="sibTrans" presStyleCnt="0"/>
      <dgm:spPr/>
    </dgm:pt>
    <dgm:pt modelId="{8D91EEA4-4090-48DA-80A1-A2E421005F19}" type="pres">
      <dgm:prSet presAssocID="{780D2A17-8017-4C31-99BA-C7CE6FAAD7F0}" presName="node" presStyleLbl="node1" presStyleIdx="8" presStyleCnt="9">
        <dgm:presLayoutVars>
          <dgm:bulletEnabled val="1"/>
        </dgm:presLayoutVars>
      </dgm:prSet>
      <dgm:spPr/>
    </dgm:pt>
  </dgm:ptLst>
  <dgm:cxnLst>
    <dgm:cxn modelId="{D57A3E14-BE5F-41C1-BBBD-6298A75D3A9A}" type="presOf" srcId="{CE5848A0-91EF-4A25-B09F-A229BDC9B9D8}" destId="{E6E36CB8-80F1-4EC7-9A87-5AF79238E4A9}" srcOrd="0" destOrd="0" presId="urn:microsoft.com/office/officeart/2005/8/layout/default"/>
    <dgm:cxn modelId="{328C9015-071B-4981-8A8C-987DA7E27A68}" type="presOf" srcId="{780D2A17-8017-4C31-99BA-C7CE6FAAD7F0}" destId="{8D91EEA4-4090-48DA-80A1-A2E421005F19}" srcOrd="0" destOrd="0" presId="urn:microsoft.com/office/officeart/2005/8/layout/default"/>
    <dgm:cxn modelId="{09C80720-88ED-47B1-97DF-8D40E5BD4FC1}" type="presOf" srcId="{BFC336D0-9FA3-4751-BC13-F0F5887FAC6C}" destId="{E0D9AA23-F090-46F1-8C1F-9A164E2F5E79}" srcOrd="0" destOrd="0" presId="urn:microsoft.com/office/officeart/2005/8/layout/default"/>
    <dgm:cxn modelId="{AFC4152A-85AA-44E3-9E7B-BA2A4C4D64ED}" type="presOf" srcId="{E6FEF714-6460-40A0-A18B-2DF639806C05}" destId="{134E3878-5496-45DF-BD3B-A923F6A5FE6B}" srcOrd="0" destOrd="0" presId="urn:microsoft.com/office/officeart/2005/8/layout/default"/>
    <dgm:cxn modelId="{13942C2E-3AA9-422C-8690-87EEDE9F9934}" type="presOf" srcId="{35BBF1EE-F383-4FF4-841D-B62E58DDF239}" destId="{FAAB4761-008C-4F17-8A99-99DAC68606ED}" srcOrd="0" destOrd="0" presId="urn:microsoft.com/office/officeart/2005/8/layout/default"/>
    <dgm:cxn modelId="{AFD2553A-81BC-44EF-8619-3633A6158F18}" srcId="{7C3154BC-B243-4778-8698-9B4077343E4A}" destId="{BFC336D0-9FA3-4751-BC13-F0F5887FAC6C}" srcOrd="7" destOrd="0" parTransId="{260DF914-2BCA-43F3-A869-0E7692AFAA7F}" sibTransId="{82A6BCDC-1432-4E8A-886D-D0536EC37627}"/>
    <dgm:cxn modelId="{9E9EC564-EDD0-44CC-BD40-2D542519AC6F}" srcId="{7C3154BC-B243-4778-8698-9B4077343E4A}" destId="{780D2A17-8017-4C31-99BA-C7CE6FAAD7F0}" srcOrd="8" destOrd="0" parTransId="{ECA9BBF4-C587-4DDC-820B-8630EBA0F459}" sibTransId="{9549E3B3-267E-4AEC-8BB6-96C99E004E87}"/>
    <dgm:cxn modelId="{41455751-CD38-455B-8297-212F55387E19}" srcId="{7C3154BC-B243-4778-8698-9B4077343E4A}" destId="{69B3D1F0-81E5-488F-9363-E005320F4487}" srcOrd="2" destOrd="0" parTransId="{1DD446D2-F6E3-4E4A-9A30-09D8DC123AD5}" sibTransId="{B64E3716-EF5F-4710-A911-FB37710B5AEE}"/>
    <dgm:cxn modelId="{F9D6A954-2ACD-46DC-B1D7-A8672968CBE1}" type="presOf" srcId="{177006F3-EE78-46FF-9730-A9A33EA9F878}" destId="{A52EA2AE-7E96-46FA-8A5D-A0DFFCDD02EF}" srcOrd="0" destOrd="0" presId="urn:microsoft.com/office/officeart/2005/8/layout/default"/>
    <dgm:cxn modelId="{CFEAAD80-886F-4A7D-AB3A-6D142B66BF12}" srcId="{7C3154BC-B243-4778-8698-9B4077343E4A}" destId="{5473F243-C45D-44C8-9703-BF14D0DA910B}" srcOrd="6" destOrd="0" parTransId="{9E8EA904-1627-4201-9483-6B01DB711951}" sibTransId="{045DB564-935F-4BB4-A7F6-A0146F4251D4}"/>
    <dgm:cxn modelId="{65B26599-3467-4D1C-8C4B-0C65BA0F800C}" type="presOf" srcId="{5473F243-C45D-44C8-9703-BF14D0DA910B}" destId="{DEA59833-50B3-4042-B7D7-9AA83517B73A}" srcOrd="0" destOrd="0" presId="urn:microsoft.com/office/officeart/2005/8/layout/default"/>
    <dgm:cxn modelId="{3DC2C2A7-7E62-4183-82EA-FFD81FA3EAEE}" srcId="{7C3154BC-B243-4778-8698-9B4077343E4A}" destId="{E6FEF714-6460-40A0-A18B-2DF639806C05}" srcOrd="0" destOrd="0" parTransId="{E3B0C574-464E-48E7-924E-AE43FA8AF6AE}" sibTransId="{8F2D3B01-22E1-4EB6-B4B6-21C39D4A293D}"/>
    <dgm:cxn modelId="{EE71D0BA-C295-4C05-9327-7AC76BA6A693}" type="presOf" srcId="{69B3D1F0-81E5-488F-9363-E005320F4487}" destId="{3B54C364-5672-431E-9331-12CD00F702D5}" srcOrd="0" destOrd="0" presId="urn:microsoft.com/office/officeart/2005/8/layout/default"/>
    <dgm:cxn modelId="{F14DDDC4-07C9-43CA-94FD-87A8274ABE32}" type="presOf" srcId="{A29B6E60-24ED-4064-AF17-7276B0C6B103}" destId="{8F9784A6-A1B9-4D5E-AE62-55A1EC5A833A}" srcOrd="0" destOrd="0" presId="urn:microsoft.com/office/officeart/2005/8/layout/default"/>
    <dgm:cxn modelId="{55AF44D7-BC0B-48C0-A88E-67C80192E07B}" type="presOf" srcId="{7C3154BC-B243-4778-8698-9B4077343E4A}" destId="{411FC0FF-3C24-4C55-92E5-6E28DD66C4D1}" srcOrd="0" destOrd="0" presId="urn:microsoft.com/office/officeart/2005/8/layout/default"/>
    <dgm:cxn modelId="{73B935E3-4447-43A5-82CF-82135E319ED2}" srcId="{7C3154BC-B243-4778-8698-9B4077343E4A}" destId="{177006F3-EE78-46FF-9730-A9A33EA9F878}" srcOrd="4" destOrd="0" parTransId="{4AB90A26-0650-4759-9CD1-9A1DE0A961E8}" sibTransId="{7AE3B734-632E-4AFE-AC67-7B6341F3BC51}"/>
    <dgm:cxn modelId="{A5F77DEF-C05A-492C-A8EE-2DCFDC5C42D8}" srcId="{7C3154BC-B243-4778-8698-9B4077343E4A}" destId="{35BBF1EE-F383-4FF4-841D-B62E58DDF239}" srcOrd="3" destOrd="0" parTransId="{765B8397-E67A-49A5-876E-786CE957F636}" sibTransId="{6538122B-0971-40FD-B3AD-7139281EBF75}"/>
    <dgm:cxn modelId="{8B5CCFFE-0625-4449-9ED0-FFB2EF3F115E}" srcId="{7C3154BC-B243-4778-8698-9B4077343E4A}" destId="{CE5848A0-91EF-4A25-B09F-A229BDC9B9D8}" srcOrd="5" destOrd="0" parTransId="{ADD28597-49F2-4011-9D55-9B93FA85F3AA}" sibTransId="{94C55EF4-47B5-4541-A764-0881D83E1FD7}"/>
    <dgm:cxn modelId="{0B5295FF-F8C1-425B-BCF2-E6BDEF4AE13D}" srcId="{7C3154BC-B243-4778-8698-9B4077343E4A}" destId="{A29B6E60-24ED-4064-AF17-7276B0C6B103}" srcOrd="1" destOrd="0" parTransId="{7F45C1D3-FFEB-406C-A4C0-EB908992C01B}" sibTransId="{1EA771AD-3DAF-40BF-BE61-789C652BC706}"/>
    <dgm:cxn modelId="{33D84490-6916-4B46-B617-DC768C0D17DE}" type="presParOf" srcId="{411FC0FF-3C24-4C55-92E5-6E28DD66C4D1}" destId="{134E3878-5496-45DF-BD3B-A923F6A5FE6B}" srcOrd="0" destOrd="0" presId="urn:microsoft.com/office/officeart/2005/8/layout/default"/>
    <dgm:cxn modelId="{102BF6DC-42B3-414A-87B8-A16C7672842B}" type="presParOf" srcId="{411FC0FF-3C24-4C55-92E5-6E28DD66C4D1}" destId="{BAAA41E9-E5C3-483C-B45B-582C927CBA01}" srcOrd="1" destOrd="0" presId="urn:microsoft.com/office/officeart/2005/8/layout/default"/>
    <dgm:cxn modelId="{707E6789-26FB-45CE-8760-93D0E4EB2CEA}" type="presParOf" srcId="{411FC0FF-3C24-4C55-92E5-6E28DD66C4D1}" destId="{8F9784A6-A1B9-4D5E-AE62-55A1EC5A833A}" srcOrd="2" destOrd="0" presId="urn:microsoft.com/office/officeart/2005/8/layout/default"/>
    <dgm:cxn modelId="{C4CC9EBD-0A5C-4920-BDF8-B1A9AAB2339A}" type="presParOf" srcId="{411FC0FF-3C24-4C55-92E5-6E28DD66C4D1}" destId="{24592ED9-9D73-4524-97C9-F413AB027496}" srcOrd="3" destOrd="0" presId="urn:microsoft.com/office/officeart/2005/8/layout/default"/>
    <dgm:cxn modelId="{2D46F649-9395-4471-B6D6-1D976609295F}" type="presParOf" srcId="{411FC0FF-3C24-4C55-92E5-6E28DD66C4D1}" destId="{3B54C364-5672-431E-9331-12CD00F702D5}" srcOrd="4" destOrd="0" presId="urn:microsoft.com/office/officeart/2005/8/layout/default"/>
    <dgm:cxn modelId="{5AD4FE63-E3BC-4BC7-8ECB-32412A6CBC74}" type="presParOf" srcId="{411FC0FF-3C24-4C55-92E5-6E28DD66C4D1}" destId="{DD5118BF-366C-41A1-85B6-C7CE4AC553A3}" srcOrd="5" destOrd="0" presId="urn:microsoft.com/office/officeart/2005/8/layout/default"/>
    <dgm:cxn modelId="{86C17321-36F3-4BC1-B803-9167D176EBB3}" type="presParOf" srcId="{411FC0FF-3C24-4C55-92E5-6E28DD66C4D1}" destId="{FAAB4761-008C-4F17-8A99-99DAC68606ED}" srcOrd="6" destOrd="0" presId="urn:microsoft.com/office/officeart/2005/8/layout/default"/>
    <dgm:cxn modelId="{5B715A04-E0A5-4F74-8842-A98FBCBFBFA1}" type="presParOf" srcId="{411FC0FF-3C24-4C55-92E5-6E28DD66C4D1}" destId="{D7B81360-FF50-4374-9C6E-A8670A12B8AB}" srcOrd="7" destOrd="0" presId="urn:microsoft.com/office/officeart/2005/8/layout/default"/>
    <dgm:cxn modelId="{930F7293-3A28-4430-9709-6667183E1BA7}" type="presParOf" srcId="{411FC0FF-3C24-4C55-92E5-6E28DD66C4D1}" destId="{A52EA2AE-7E96-46FA-8A5D-A0DFFCDD02EF}" srcOrd="8" destOrd="0" presId="urn:microsoft.com/office/officeart/2005/8/layout/default"/>
    <dgm:cxn modelId="{59DAACA3-BC55-46F6-B5A8-D8B1BFF8C931}" type="presParOf" srcId="{411FC0FF-3C24-4C55-92E5-6E28DD66C4D1}" destId="{C94781BC-F151-4210-B165-05D86A724984}" srcOrd="9" destOrd="0" presId="urn:microsoft.com/office/officeart/2005/8/layout/default"/>
    <dgm:cxn modelId="{3C86382D-8A6E-40AD-9FA3-443799C034D9}" type="presParOf" srcId="{411FC0FF-3C24-4C55-92E5-6E28DD66C4D1}" destId="{E6E36CB8-80F1-4EC7-9A87-5AF79238E4A9}" srcOrd="10" destOrd="0" presId="urn:microsoft.com/office/officeart/2005/8/layout/default"/>
    <dgm:cxn modelId="{9FDD3CDC-E8B8-48B7-8E4D-9484B15FAE53}" type="presParOf" srcId="{411FC0FF-3C24-4C55-92E5-6E28DD66C4D1}" destId="{1D22A125-686E-4F14-BC97-2DA9D8863D8E}" srcOrd="11" destOrd="0" presId="urn:microsoft.com/office/officeart/2005/8/layout/default"/>
    <dgm:cxn modelId="{6E000CDE-47BF-410B-824C-68F660B8FF05}" type="presParOf" srcId="{411FC0FF-3C24-4C55-92E5-6E28DD66C4D1}" destId="{DEA59833-50B3-4042-B7D7-9AA83517B73A}" srcOrd="12" destOrd="0" presId="urn:microsoft.com/office/officeart/2005/8/layout/default"/>
    <dgm:cxn modelId="{EF66B996-5650-4B61-ACEE-51DCC1E89078}" type="presParOf" srcId="{411FC0FF-3C24-4C55-92E5-6E28DD66C4D1}" destId="{479B9A89-5826-4887-99C9-1C5785EADC2D}" srcOrd="13" destOrd="0" presId="urn:microsoft.com/office/officeart/2005/8/layout/default"/>
    <dgm:cxn modelId="{21D59A65-2E0D-4F64-BEDC-461694F8EAE7}" type="presParOf" srcId="{411FC0FF-3C24-4C55-92E5-6E28DD66C4D1}" destId="{E0D9AA23-F090-46F1-8C1F-9A164E2F5E79}" srcOrd="14" destOrd="0" presId="urn:microsoft.com/office/officeart/2005/8/layout/default"/>
    <dgm:cxn modelId="{6248B4B0-C064-4903-B438-405E1D6A34C0}" type="presParOf" srcId="{411FC0FF-3C24-4C55-92E5-6E28DD66C4D1}" destId="{4F7E96E1-B1B3-4DEF-AC69-62208AE005B0}" srcOrd="15" destOrd="0" presId="urn:microsoft.com/office/officeart/2005/8/layout/default"/>
    <dgm:cxn modelId="{B36B21D0-3F46-4837-B577-A73B6F4E77FD}" type="presParOf" srcId="{411FC0FF-3C24-4C55-92E5-6E28DD66C4D1}" destId="{8D91EEA4-4090-48DA-80A1-A2E421005F1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474792-85FD-4F9F-AB1B-95380BD4D2C8}" type="doc">
      <dgm:prSet loTypeId="urn:microsoft.com/office/officeart/2005/8/layout/defaul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B7055A4-3B27-4F7A-A313-729C02100549}">
      <dgm:prSet phldrT="[Текст]"/>
      <dgm:spPr>
        <a:solidFill>
          <a:srgbClr val="CADCEE"/>
        </a:solidFill>
      </dgm:spPr>
      <dgm:t>
        <a:bodyPr/>
        <a:lstStyle/>
        <a:p>
          <a:pPr algn="l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1) найменування кримінального провадження та його реєстраційний номер;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2) короткий виклад обставин кримінального правопорушення, у зв'язку з розслідуванням якого подається клопотання;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3) правову кваліфікацію кримінального правопорушення з зазначенням статті (частини статті) закону України про кримінальну відповідальність;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4) підстави для обшуку;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5) житло чи інше володіння особи або частину житла чи іншого володіння особи, де планується проведення обшуку;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6) особу, якій належить житло чи інше володіння, та особу, у фактичному володінні якої воно знаходиться;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7) речі, документи або осіб, яких планується відшукати.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455259-7E01-4787-8FC0-439FD72E3026}" type="parTrans" cxnId="{E2841E74-80EF-47B0-8FF5-B577278A65A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7BC5AA-01DB-4CE3-9837-1732FF7430DA}" type="sibTrans" cxnId="{E2841E74-80EF-47B0-8FF5-B577278A65A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5BF49B-F4FD-42E5-9238-5227900A6D73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3200" b="1">
              <a:latin typeface="Times New Roman" panose="02020603050405020304" pitchFamily="18" charset="0"/>
              <a:cs typeface="Times New Roman" panose="02020603050405020304" pitchFamily="18" charset="0"/>
            </a:rPr>
            <a:t>У клопотанні про проведення обшуку обов’язково зазначається: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BFEC6C-5C2E-4854-A9EF-D7889CD6C9F6}" type="sibTrans" cxnId="{1241AF97-D968-4F89-BD09-2C25088701F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0463C6-F871-4C51-B3F6-B96B8E08884A}" type="parTrans" cxnId="{1241AF97-D968-4F89-BD09-2C25088701F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56D0AC-C5B2-47B7-9F98-39DC5DBD3CCB}" type="pres">
      <dgm:prSet presAssocID="{78474792-85FD-4F9F-AB1B-95380BD4D2C8}" presName="diagram" presStyleCnt="0">
        <dgm:presLayoutVars>
          <dgm:dir/>
          <dgm:resizeHandles val="exact"/>
        </dgm:presLayoutVars>
      </dgm:prSet>
      <dgm:spPr/>
    </dgm:pt>
    <dgm:pt modelId="{004B7822-3855-4EAC-BB61-E7DDEB6CEC99}" type="pres">
      <dgm:prSet presAssocID="{665BF49B-F4FD-42E5-9238-5227900A6D73}" presName="node" presStyleLbl="node1" presStyleIdx="0" presStyleCnt="2" custScaleX="116062" custScaleY="21415" custLinFactNeighborY="-995">
        <dgm:presLayoutVars>
          <dgm:bulletEnabled val="1"/>
        </dgm:presLayoutVars>
      </dgm:prSet>
      <dgm:spPr/>
    </dgm:pt>
    <dgm:pt modelId="{A7D69767-5FEB-414B-AFB1-4EF0DB70D45E}" type="pres">
      <dgm:prSet presAssocID="{6BBFEC6C-5C2E-4854-A9EF-D7889CD6C9F6}" presName="sibTrans" presStyleCnt="0"/>
      <dgm:spPr/>
    </dgm:pt>
    <dgm:pt modelId="{8C409E6A-B94B-4479-925A-4CCAC9230370}" type="pres">
      <dgm:prSet presAssocID="{8B7055A4-3B27-4F7A-A313-729C02100549}" presName="node" presStyleLbl="node1" presStyleIdx="1" presStyleCnt="2" custScaleX="116973" custScaleY="103482" custLinFactNeighborX="373" custLinFactNeighborY="-5915">
        <dgm:presLayoutVars>
          <dgm:bulletEnabled val="1"/>
        </dgm:presLayoutVars>
      </dgm:prSet>
      <dgm:spPr/>
    </dgm:pt>
  </dgm:ptLst>
  <dgm:cxnLst>
    <dgm:cxn modelId="{E2841E74-80EF-47B0-8FF5-B577278A65A5}" srcId="{78474792-85FD-4F9F-AB1B-95380BD4D2C8}" destId="{8B7055A4-3B27-4F7A-A313-729C02100549}" srcOrd="1" destOrd="0" parTransId="{DD455259-7E01-4787-8FC0-439FD72E3026}" sibTransId="{607BC5AA-01DB-4CE3-9837-1732FF7430DA}"/>
    <dgm:cxn modelId="{1928E381-6BCB-40EF-92AD-30476D15813D}" type="presOf" srcId="{8B7055A4-3B27-4F7A-A313-729C02100549}" destId="{8C409E6A-B94B-4479-925A-4CCAC9230370}" srcOrd="0" destOrd="0" presId="urn:microsoft.com/office/officeart/2005/8/layout/default"/>
    <dgm:cxn modelId="{1241AF97-D968-4F89-BD09-2C25088701FE}" srcId="{78474792-85FD-4F9F-AB1B-95380BD4D2C8}" destId="{665BF49B-F4FD-42E5-9238-5227900A6D73}" srcOrd="0" destOrd="0" parTransId="{680463C6-F871-4C51-B3F6-B96B8E08884A}" sibTransId="{6BBFEC6C-5C2E-4854-A9EF-D7889CD6C9F6}"/>
    <dgm:cxn modelId="{F759D8FB-2AF4-44CB-BB1B-CF23DE1887F0}" type="presOf" srcId="{78474792-85FD-4F9F-AB1B-95380BD4D2C8}" destId="{1B56D0AC-C5B2-47B7-9F98-39DC5DBD3CCB}" srcOrd="0" destOrd="0" presId="urn:microsoft.com/office/officeart/2005/8/layout/default"/>
    <dgm:cxn modelId="{B28D68FF-E304-46A6-9862-9ABB393BC8B3}" type="presOf" srcId="{665BF49B-F4FD-42E5-9238-5227900A6D73}" destId="{004B7822-3855-4EAC-BB61-E7DDEB6CEC99}" srcOrd="0" destOrd="0" presId="urn:microsoft.com/office/officeart/2005/8/layout/default"/>
    <dgm:cxn modelId="{6E092366-98E1-40B0-9F70-497B8C20F815}" type="presParOf" srcId="{1B56D0AC-C5B2-47B7-9F98-39DC5DBD3CCB}" destId="{004B7822-3855-4EAC-BB61-E7DDEB6CEC99}" srcOrd="0" destOrd="0" presId="urn:microsoft.com/office/officeart/2005/8/layout/default"/>
    <dgm:cxn modelId="{C217FD14-96BE-47AE-AA58-E556187E2F20}" type="presParOf" srcId="{1B56D0AC-C5B2-47B7-9F98-39DC5DBD3CCB}" destId="{A7D69767-5FEB-414B-AFB1-4EF0DB70D45E}" srcOrd="1" destOrd="0" presId="urn:microsoft.com/office/officeart/2005/8/layout/default"/>
    <dgm:cxn modelId="{E0B35D1C-8D38-434B-88CA-6B98422AF919}" type="presParOf" srcId="{1B56D0AC-C5B2-47B7-9F98-39DC5DBD3CCB}" destId="{8C409E6A-B94B-4479-925A-4CCAC9230370}" srcOrd="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0E28AB-9057-4B4A-9816-985F6A5A7634}" type="doc">
      <dgm:prSet loTypeId="urn:microsoft.com/office/officeart/2005/8/layout/matrix1" loCatId="matrix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C275C99-C178-4381-A844-7F6D7E634F36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uk-UA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Слідчий суддя відмовляє у задоволенні клопотання про обшук, якщо прокурор, слідчий не доведе наявність достатніх підстав вважати, що: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636CDA-FF15-4348-BB54-D20AAAEA82A7}" type="parTrans" cxnId="{7171FF4F-485B-4A03-BF22-C9E7A4031CCD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5E30E-40A0-4336-BB44-60E3147B62E3}" type="sibTrans" cxnId="{7171FF4F-485B-4A03-BF22-C9E7A4031CCD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86B080-CD9E-4856-8AA3-3460510862EF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>
              <a:latin typeface="Times New Roman" panose="02020603050405020304" pitchFamily="18" charset="0"/>
              <a:cs typeface="Times New Roman" panose="02020603050405020304" pitchFamily="18" charset="0"/>
            </a:rPr>
            <a:t>Було вчинено кримінальне правопорушення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CB3AED-F451-4148-9DBC-8352A9A38C5B}" type="parTrans" cxnId="{00654A60-6E80-4E74-89A9-05CE1FC438D5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8410A-D1BA-49D9-AF77-5F5B441781C1}" type="sibTrans" cxnId="{00654A60-6E80-4E74-89A9-05CE1FC438D5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D8DE11-E5A6-48B1-9D06-FC065BC3A394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Відшукувані</a:t>
          </a:r>
          <a:r>
            <a:rPr lang="uk-UA" sz="2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речі і документи мають значення для досудового розслідування</a:t>
          </a:r>
        </a:p>
      </dgm:t>
    </dgm:pt>
    <dgm:pt modelId="{1B94DAB5-AEA5-466F-B3D5-A4301660BD3E}" type="parTrans" cxnId="{FC66E173-6D07-475D-BD91-C6A47D35C1E5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C34C1-0FD1-4C2F-B19B-80E28E786202}" type="sibTrans" cxnId="{FC66E173-6D07-475D-BD91-C6A47D35C1E5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47C2B0-2F6C-4C3A-997B-83CBE22E518D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Відомості, які містяться у </a:t>
          </a:r>
          <a:r>
            <a:rPr lang="uk-UA" sz="24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відшукуваних</a:t>
          </a:r>
          <a:r>
            <a:rPr lang="uk-UA" sz="2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речах і документах, можуть бути доказами під час судового розгляду</a:t>
          </a:r>
        </a:p>
      </dgm:t>
    </dgm:pt>
    <dgm:pt modelId="{46B0F5EF-BCAD-4F64-A144-6ABF40459165}" type="parTrans" cxnId="{1D18B3D2-3ED1-4BF4-9034-713129961012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720E5D-0CD2-4909-AD74-43322E96A9B7}" type="sibTrans" cxnId="{1D18B3D2-3ED1-4BF4-9034-713129961012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F68A8B-1578-4D74-BE51-9E6CF28CC9A1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24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Відшукувані</a:t>
          </a:r>
          <a:r>
            <a:rPr lang="uk-UA" sz="2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речі, документи або особи знаходяться у зазначеному в клопотанні житлі чи іншому володінні особи</a:t>
          </a:r>
        </a:p>
      </dgm:t>
    </dgm:pt>
    <dgm:pt modelId="{A97A06C6-881B-425A-9260-274B5D3421E2}" type="parTrans" cxnId="{E37A5DB2-A6D2-40A7-9F45-4EA35FFAAB39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B15A2E-B8FC-446A-B4AD-40CB9F33FAD1}" type="sibTrans" cxnId="{E37A5DB2-A6D2-40A7-9F45-4EA35FFAAB39}">
      <dgm:prSet/>
      <dgm:spPr/>
      <dgm:t>
        <a:bodyPr/>
        <a:lstStyle/>
        <a:p>
          <a:endParaRPr lang="ru-RU" sz="24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85108A-848D-4C80-9F6B-005E801C5166}" type="pres">
      <dgm:prSet presAssocID="{BE0E28AB-9057-4B4A-9816-985F6A5A763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3962373-1562-4C6D-8A6E-5A7F6F8DD49D}" type="pres">
      <dgm:prSet presAssocID="{BE0E28AB-9057-4B4A-9816-985F6A5A7634}" presName="matrix" presStyleCnt="0"/>
      <dgm:spPr/>
    </dgm:pt>
    <dgm:pt modelId="{09737DD7-70BE-4CD4-BE5E-BC19985D8C0F}" type="pres">
      <dgm:prSet presAssocID="{BE0E28AB-9057-4B4A-9816-985F6A5A7634}" presName="tile1" presStyleLbl="node1" presStyleIdx="0" presStyleCnt="4"/>
      <dgm:spPr/>
    </dgm:pt>
    <dgm:pt modelId="{2B78900A-437C-4C27-A8D9-3FBDA18FF885}" type="pres">
      <dgm:prSet presAssocID="{BE0E28AB-9057-4B4A-9816-985F6A5A763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6AC723F-1E2B-47C1-B1B1-8DE4F696E912}" type="pres">
      <dgm:prSet presAssocID="{BE0E28AB-9057-4B4A-9816-985F6A5A7634}" presName="tile2" presStyleLbl="node1" presStyleIdx="1" presStyleCnt="4"/>
      <dgm:spPr/>
    </dgm:pt>
    <dgm:pt modelId="{5FD0A6FE-6AE7-49CE-AFD3-5A0F351E143A}" type="pres">
      <dgm:prSet presAssocID="{BE0E28AB-9057-4B4A-9816-985F6A5A763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C075FFD-3999-423D-AD55-76F2BC118471}" type="pres">
      <dgm:prSet presAssocID="{BE0E28AB-9057-4B4A-9816-985F6A5A7634}" presName="tile3" presStyleLbl="node1" presStyleIdx="2" presStyleCnt="4" custLinFactNeighborY="3286"/>
      <dgm:spPr/>
    </dgm:pt>
    <dgm:pt modelId="{5C5A26C0-3148-477B-ACB6-59C943FEF724}" type="pres">
      <dgm:prSet presAssocID="{BE0E28AB-9057-4B4A-9816-985F6A5A763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23E1DA4-4F26-4422-8509-090E18F92DC7}" type="pres">
      <dgm:prSet presAssocID="{BE0E28AB-9057-4B4A-9816-985F6A5A7634}" presName="tile4" presStyleLbl="node1" presStyleIdx="3" presStyleCnt="4" custLinFactNeighborY="0"/>
      <dgm:spPr/>
    </dgm:pt>
    <dgm:pt modelId="{471C7E2B-F148-4035-9722-50BD7EF202D0}" type="pres">
      <dgm:prSet presAssocID="{BE0E28AB-9057-4B4A-9816-985F6A5A763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9D36466-154E-4BF5-B59A-2651DF463F52}" type="pres">
      <dgm:prSet presAssocID="{BE0E28AB-9057-4B4A-9816-985F6A5A7634}" presName="centerTile" presStyleLbl="fgShp" presStyleIdx="0" presStyleCnt="1" custScaleX="164783" custScaleY="127700">
        <dgm:presLayoutVars>
          <dgm:chMax val="0"/>
          <dgm:chPref val="0"/>
        </dgm:presLayoutVars>
      </dgm:prSet>
      <dgm:spPr/>
    </dgm:pt>
  </dgm:ptLst>
  <dgm:cxnLst>
    <dgm:cxn modelId="{6CC7FE03-734B-4A9F-A7A2-F86071D3E659}" type="presOf" srcId="{DC275C99-C178-4381-A844-7F6D7E634F36}" destId="{A9D36466-154E-4BF5-B59A-2651DF463F52}" srcOrd="0" destOrd="0" presId="urn:microsoft.com/office/officeart/2005/8/layout/matrix1"/>
    <dgm:cxn modelId="{2BB9E019-2B99-4EED-BE97-C530E6F69504}" type="presOf" srcId="{85D8DE11-E5A6-48B1-9D06-FC065BC3A394}" destId="{D6AC723F-1E2B-47C1-B1B1-8DE4F696E912}" srcOrd="0" destOrd="0" presId="urn:microsoft.com/office/officeart/2005/8/layout/matrix1"/>
    <dgm:cxn modelId="{00654A60-6E80-4E74-89A9-05CE1FC438D5}" srcId="{DC275C99-C178-4381-A844-7F6D7E634F36}" destId="{FB86B080-CD9E-4856-8AA3-3460510862EF}" srcOrd="0" destOrd="0" parTransId="{01CB3AED-F451-4148-9DBC-8352A9A38C5B}" sibTransId="{1DB8410A-D1BA-49D9-AF77-5F5B441781C1}"/>
    <dgm:cxn modelId="{D55F6862-A63F-4EEB-912E-678B12BAF86F}" type="presOf" srcId="{F2F68A8B-1578-4D74-BE51-9E6CF28CC9A1}" destId="{623E1DA4-4F26-4422-8509-090E18F92DC7}" srcOrd="0" destOrd="0" presId="urn:microsoft.com/office/officeart/2005/8/layout/matrix1"/>
    <dgm:cxn modelId="{2E9B9742-3E5D-4841-9B11-D634020AC08A}" type="presOf" srcId="{F2F68A8B-1578-4D74-BE51-9E6CF28CC9A1}" destId="{471C7E2B-F148-4035-9722-50BD7EF202D0}" srcOrd="1" destOrd="0" presId="urn:microsoft.com/office/officeart/2005/8/layout/matrix1"/>
    <dgm:cxn modelId="{7171FF4F-485B-4A03-BF22-C9E7A4031CCD}" srcId="{BE0E28AB-9057-4B4A-9816-985F6A5A7634}" destId="{DC275C99-C178-4381-A844-7F6D7E634F36}" srcOrd="0" destOrd="0" parTransId="{55636CDA-FF15-4348-BB54-D20AAAEA82A7}" sibTransId="{B915E30E-40A0-4336-BB44-60E3147B62E3}"/>
    <dgm:cxn modelId="{FC66E173-6D07-475D-BD91-C6A47D35C1E5}" srcId="{DC275C99-C178-4381-A844-7F6D7E634F36}" destId="{85D8DE11-E5A6-48B1-9D06-FC065BC3A394}" srcOrd="1" destOrd="0" parTransId="{1B94DAB5-AEA5-466F-B3D5-A4301660BD3E}" sibTransId="{020C34C1-0FD1-4C2F-B19B-80E28E786202}"/>
    <dgm:cxn modelId="{23EC7677-A3B4-4B9C-98F0-4F7272FC63DE}" type="presOf" srcId="{DE47C2B0-2F6C-4C3A-997B-83CBE22E518D}" destId="{5C5A26C0-3148-477B-ACB6-59C943FEF724}" srcOrd="1" destOrd="0" presId="urn:microsoft.com/office/officeart/2005/8/layout/matrix1"/>
    <dgm:cxn modelId="{1D424B8A-4F45-43B2-9F04-618C06D32A1D}" type="presOf" srcId="{FB86B080-CD9E-4856-8AA3-3460510862EF}" destId="{09737DD7-70BE-4CD4-BE5E-BC19985D8C0F}" srcOrd="0" destOrd="0" presId="urn:microsoft.com/office/officeart/2005/8/layout/matrix1"/>
    <dgm:cxn modelId="{7902E591-2CAD-44E7-A0F4-ABC1494B3860}" type="presOf" srcId="{BE0E28AB-9057-4B4A-9816-985F6A5A7634}" destId="{4A85108A-848D-4C80-9F6B-005E801C5166}" srcOrd="0" destOrd="0" presId="urn:microsoft.com/office/officeart/2005/8/layout/matrix1"/>
    <dgm:cxn modelId="{019EBC93-F8BD-4DE1-A277-B940FD507F75}" type="presOf" srcId="{85D8DE11-E5A6-48B1-9D06-FC065BC3A394}" destId="{5FD0A6FE-6AE7-49CE-AFD3-5A0F351E143A}" srcOrd="1" destOrd="0" presId="urn:microsoft.com/office/officeart/2005/8/layout/matrix1"/>
    <dgm:cxn modelId="{E37A5DB2-A6D2-40A7-9F45-4EA35FFAAB39}" srcId="{DC275C99-C178-4381-A844-7F6D7E634F36}" destId="{F2F68A8B-1578-4D74-BE51-9E6CF28CC9A1}" srcOrd="3" destOrd="0" parTransId="{A97A06C6-881B-425A-9260-274B5D3421E2}" sibTransId="{C5B15A2E-B8FC-446A-B4AD-40CB9F33FAD1}"/>
    <dgm:cxn modelId="{1D18B3D2-3ED1-4BF4-9034-713129961012}" srcId="{DC275C99-C178-4381-A844-7F6D7E634F36}" destId="{DE47C2B0-2F6C-4C3A-997B-83CBE22E518D}" srcOrd="2" destOrd="0" parTransId="{46B0F5EF-BCAD-4F64-A144-6ABF40459165}" sibTransId="{75720E5D-0CD2-4909-AD74-43322E96A9B7}"/>
    <dgm:cxn modelId="{E8B980DF-65BB-4349-839A-AB0445527118}" type="presOf" srcId="{FB86B080-CD9E-4856-8AA3-3460510862EF}" destId="{2B78900A-437C-4C27-A8D9-3FBDA18FF885}" srcOrd="1" destOrd="0" presId="urn:microsoft.com/office/officeart/2005/8/layout/matrix1"/>
    <dgm:cxn modelId="{71338EF3-7388-4B63-AA97-98581353F62A}" type="presOf" srcId="{DE47C2B0-2F6C-4C3A-997B-83CBE22E518D}" destId="{6C075FFD-3999-423D-AD55-76F2BC118471}" srcOrd="0" destOrd="0" presId="urn:microsoft.com/office/officeart/2005/8/layout/matrix1"/>
    <dgm:cxn modelId="{8FC12610-2A2F-47DF-9DA2-BFADCA40387F}" type="presParOf" srcId="{4A85108A-848D-4C80-9F6B-005E801C5166}" destId="{E3962373-1562-4C6D-8A6E-5A7F6F8DD49D}" srcOrd="0" destOrd="0" presId="urn:microsoft.com/office/officeart/2005/8/layout/matrix1"/>
    <dgm:cxn modelId="{D1AAB622-6C6C-4B8E-86BC-AF38F57E80A9}" type="presParOf" srcId="{E3962373-1562-4C6D-8A6E-5A7F6F8DD49D}" destId="{09737DD7-70BE-4CD4-BE5E-BC19985D8C0F}" srcOrd="0" destOrd="0" presId="urn:microsoft.com/office/officeart/2005/8/layout/matrix1"/>
    <dgm:cxn modelId="{F9752AAC-0853-42A7-834D-5E3380512781}" type="presParOf" srcId="{E3962373-1562-4C6D-8A6E-5A7F6F8DD49D}" destId="{2B78900A-437C-4C27-A8D9-3FBDA18FF885}" srcOrd="1" destOrd="0" presId="urn:microsoft.com/office/officeart/2005/8/layout/matrix1"/>
    <dgm:cxn modelId="{6A6F1C6C-6F77-416D-A031-903697922932}" type="presParOf" srcId="{E3962373-1562-4C6D-8A6E-5A7F6F8DD49D}" destId="{D6AC723F-1E2B-47C1-B1B1-8DE4F696E912}" srcOrd="2" destOrd="0" presId="urn:microsoft.com/office/officeart/2005/8/layout/matrix1"/>
    <dgm:cxn modelId="{585000AD-16AA-4578-BFCE-E86AE4EB32D7}" type="presParOf" srcId="{E3962373-1562-4C6D-8A6E-5A7F6F8DD49D}" destId="{5FD0A6FE-6AE7-49CE-AFD3-5A0F351E143A}" srcOrd="3" destOrd="0" presId="urn:microsoft.com/office/officeart/2005/8/layout/matrix1"/>
    <dgm:cxn modelId="{88F15CC0-1F85-4385-936D-08042734B626}" type="presParOf" srcId="{E3962373-1562-4C6D-8A6E-5A7F6F8DD49D}" destId="{6C075FFD-3999-423D-AD55-76F2BC118471}" srcOrd="4" destOrd="0" presId="urn:microsoft.com/office/officeart/2005/8/layout/matrix1"/>
    <dgm:cxn modelId="{8B0BC60B-6683-4C25-9E10-3AE4D034F471}" type="presParOf" srcId="{E3962373-1562-4C6D-8A6E-5A7F6F8DD49D}" destId="{5C5A26C0-3148-477B-ACB6-59C943FEF724}" srcOrd="5" destOrd="0" presId="urn:microsoft.com/office/officeart/2005/8/layout/matrix1"/>
    <dgm:cxn modelId="{667AE680-7E9A-4F06-A979-0D1F1015FA2A}" type="presParOf" srcId="{E3962373-1562-4C6D-8A6E-5A7F6F8DD49D}" destId="{623E1DA4-4F26-4422-8509-090E18F92DC7}" srcOrd="6" destOrd="0" presId="urn:microsoft.com/office/officeart/2005/8/layout/matrix1"/>
    <dgm:cxn modelId="{62E98885-0188-4A38-99FF-C1749BD3713C}" type="presParOf" srcId="{E3962373-1562-4C6D-8A6E-5A7F6F8DD49D}" destId="{471C7E2B-F148-4035-9722-50BD7EF202D0}" srcOrd="7" destOrd="0" presId="urn:microsoft.com/office/officeart/2005/8/layout/matrix1"/>
    <dgm:cxn modelId="{72B869CD-65A1-4ABA-94E1-4542803F41C1}" type="presParOf" srcId="{4A85108A-848D-4C80-9F6B-005E801C5166}" destId="{A9D36466-154E-4BF5-B59A-2651DF463F52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881E1-32BA-42EC-89C7-BFED8F261264}">
      <dsp:nvSpPr>
        <dsp:cNvPr id="0" name=""/>
        <dsp:cNvSpPr/>
      </dsp:nvSpPr>
      <dsp:spPr>
        <a:xfrm>
          <a:off x="365721" y="0"/>
          <a:ext cx="9412590" cy="5647554"/>
        </a:xfrm>
        <a:prstGeom prst="rect">
          <a:avLst/>
        </a:prstGeom>
        <a:gradFill rotWithShape="0">
          <a:gsLst>
            <a:gs pos="0">
              <a:schemeClr val="bg1"/>
            </a:gs>
            <a:gs pos="100000">
              <a:srgbClr val="CADCEE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Обшук </a:t>
          </a:r>
          <a:br>
            <a:rPr lang="uk-UA" sz="3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це слідча (розшукова) дія примусового характеру, яка полягає у цілеспрямованому обстеженні приміщень, будівель та ділянок місцевості, що перебувають у власності обшукуваного, його близьких родичів, іншої фізичної або юридичної особи, а також обшук особи з метою виявлення та фіксації відомостей про обставини вчинення кримінального правопорушення, відшукання знаряддя кримінального правопорушення або майна, яке було здобуте у результаті його вчинення, а також встановлення місцезнаходження розшукуваних осіб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721" y="0"/>
        <a:ext cx="9412590" cy="56475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8A189-97A1-4647-BA9E-26B7A9106A21}">
      <dsp:nvSpPr>
        <dsp:cNvPr id="0" name=""/>
        <dsp:cNvSpPr/>
      </dsp:nvSpPr>
      <dsp:spPr>
        <a:xfrm>
          <a:off x="2498927" y="0"/>
          <a:ext cx="6622058" cy="1394412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ухвалі про обшук обов’язково зазначається:</a:t>
          </a:r>
          <a:endParaRPr lang="ru-RU" sz="4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927" y="0"/>
        <a:ext cx="6622058" cy="1394412"/>
      </dsp:txXfrm>
    </dsp:sp>
    <dsp:sp modelId="{DC5872AA-8150-4EA3-B14C-53C347A30449}">
      <dsp:nvSpPr>
        <dsp:cNvPr id="0" name=""/>
        <dsp:cNvSpPr/>
      </dsp:nvSpPr>
      <dsp:spPr>
        <a:xfrm>
          <a:off x="1497787" y="1945337"/>
          <a:ext cx="8624338" cy="393495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строк дії ухвали, який не може перевищувати одного місяця з дня постановлення ухвали;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прокурора, слідчого, який подав клопотання про обшук;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положення закону, на підставі якого постановляється ухвала;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житло чи інше володіння особи або частину житла чи іншого володіння особи, які мають бути піддані обшуку;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особу, якій належить житло чи інше володіння, та особу, у фактичному володінні якої воно знаходиться;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речі, документи або осіб, для виявлення яких проводиться обшук.</a:t>
          </a:r>
          <a:endParaRPr lang="ru-RU" sz="23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97787" y="1945337"/>
        <a:ext cx="8624338" cy="39349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9047C-B00E-4FF2-878C-1140A47288FB}">
      <dsp:nvSpPr>
        <dsp:cNvPr id="0" name=""/>
        <dsp:cNvSpPr/>
      </dsp:nvSpPr>
      <dsp:spPr>
        <a:xfrm>
          <a:off x="4941645" y="2127673"/>
          <a:ext cx="3242065" cy="975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025"/>
              </a:lnTo>
              <a:lnTo>
                <a:pt x="3242065" y="665025"/>
              </a:lnTo>
              <a:lnTo>
                <a:pt x="3242065" y="9752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0F816-F158-4F1E-83FC-A6C5D1A14919}">
      <dsp:nvSpPr>
        <dsp:cNvPr id="0" name=""/>
        <dsp:cNvSpPr/>
      </dsp:nvSpPr>
      <dsp:spPr>
        <a:xfrm>
          <a:off x="1727707" y="2127673"/>
          <a:ext cx="3213938" cy="975227"/>
        </a:xfrm>
        <a:custGeom>
          <a:avLst/>
          <a:gdLst/>
          <a:ahLst/>
          <a:cxnLst/>
          <a:rect l="0" t="0" r="0" b="0"/>
          <a:pathLst>
            <a:path>
              <a:moveTo>
                <a:pt x="3213938" y="0"/>
              </a:moveTo>
              <a:lnTo>
                <a:pt x="3213938" y="665025"/>
              </a:lnTo>
              <a:lnTo>
                <a:pt x="0" y="665025"/>
              </a:lnTo>
              <a:lnTo>
                <a:pt x="0" y="9752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4087C-B8BD-4DD3-BB80-790B1BEA10C4}">
      <dsp:nvSpPr>
        <dsp:cNvPr id="0" name=""/>
        <dsp:cNvSpPr/>
      </dsp:nvSpPr>
      <dsp:spPr>
        <a:xfrm>
          <a:off x="3267389" y="1368"/>
          <a:ext cx="3348511" cy="2126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758AEC-924D-4673-8AE6-C824DA3F02EC}">
      <dsp:nvSpPr>
        <dsp:cNvPr id="0" name=""/>
        <dsp:cNvSpPr/>
      </dsp:nvSpPr>
      <dsp:spPr>
        <a:xfrm>
          <a:off x="3639446" y="354822"/>
          <a:ext cx="3348511" cy="2126304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Тривалість дії ухвали слідчого судді 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1723" y="417099"/>
        <a:ext cx="3223957" cy="2001750"/>
      </dsp:txXfrm>
    </dsp:sp>
    <dsp:sp modelId="{5BDB0C14-567C-4449-82DC-62CB83AC9057}">
      <dsp:nvSpPr>
        <dsp:cNvPr id="0" name=""/>
        <dsp:cNvSpPr/>
      </dsp:nvSpPr>
      <dsp:spPr>
        <a:xfrm>
          <a:off x="53451" y="3102901"/>
          <a:ext cx="3348511" cy="2126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7EF2E7-BD83-44A4-9060-1ACC844231F3}">
      <dsp:nvSpPr>
        <dsp:cNvPr id="0" name=""/>
        <dsp:cNvSpPr/>
      </dsp:nvSpPr>
      <dsp:spPr>
        <a:xfrm>
          <a:off x="425508" y="3456355"/>
          <a:ext cx="3348511" cy="2126304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Надає право проникнути до житла чи іншого володіння особи лише один раз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785" y="3518632"/>
        <a:ext cx="3223957" cy="2001750"/>
      </dsp:txXfrm>
    </dsp:sp>
    <dsp:sp modelId="{60F8D1EB-3BCC-41C0-A786-A483832C3B8B}">
      <dsp:nvSpPr>
        <dsp:cNvPr id="0" name=""/>
        <dsp:cNvSpPr/>
      </dsp:nvSpPr>
      <dsp:spPr>
        <a:xfrm>
          <a:off x="6509455" y="3102901"/>
          <a:ext cx="3348511" cy="2126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03BA25-6684-4307-B78D-EF8871A51FD8}">
      <dsp:nvSpPr>
        <dsp:cNvPr id="0" name=""/>
        <dsp:cNvSpPr/>
      </dsp:nvSpPr>
      <dsp:spPr>
        <a:xfrm>
          <a:off x="6881512" y="3456355"/>
          <a:ext cx="3348511" cy="2126304"/>
        </a:xfrm>
        <a:prstGeom prst="roundRect">
          <a:avLst>
            <a:gd name="adj" fmla="val 10000"/>
          </a:avLst>
        </a:prstGeom>
        <a:solidFill>
          <a:srgbClr val="CADCEE">
            <a:alpha val="90000"/>
          </a:srgb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Строк дії ухвали не може перевищувати одного місяця з дня постановлення ухвали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43789" y="3518632"/>
        <a:ext cx="3223957" cy="2001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FBE3C-0925-4D21-B384-0396693181C6}">
      <dsp:nvSpPr>
        <dsp:cNvPr id="0" name=""/>
        <dsp:cNvSpPr/>
      </dsp:nvSpPr>
      <dsp:spPr>
        <a:xfrm>
          <a:off x="3588578" y="0"/>
          <a:ext cx="3467729" cy="3467729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Підстави проведення 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6415" y="507837"/>
        <a:ext cx="2452055" cy="2452055"/>
      </dsp:txXfrm>
    </dsp:sp>
    <dsp:sp modelId="{4DC49CDF-A9D3-4522-8BE8-474617C8ED38}">
      <dsp:nvSpPr>
        <dsp:cNvPr id="0" name=""/>
        <dsp:cNvSpPr/>
      </dsp:nvSpPr>
      <dsp:spPr>
        <a:xfrm rot="8366207">
          <a:off x="1294721" y="3431975"/>
          <a:ext cx="2933279" cy="988303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44CE8-661D-4C37-93F2-830A18F2FE18}">
      <dsp:nvSpPr>
        <dsp:cNvPr id="0" name=""/>
        <dsp:cNvSpPr/>
      </dsp:nvSpPr>
      <dsp:spPr>
        <a:xfrm>
          <a:off x="0" y="3562126"/>
          <a:ext cx="3294343" cy="2635474"/>
        </a:xfrm>
        <a:prstGeom prst="roundRect">
          <a:avLst>
            <a:gd name="adj" fmla="val 1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достатніх даних, які вказують на те, що у певному місці чи особи знаходяться предмети, які мають значення для кримінального провадження. 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190" y="3639316"/>
        <a:ext cx="3139963" cy="2481094"/>
      </dsp:txXfrm>
    </dsp:sp>
    <dsp:sp modelId="{E52E3FD0-18C4-4702-92DB-8A97567423A5}">
      <dsp:nvSpPr>
        <dsp:cNvPr id="0" name=""/>
        <dsp:cNvSpPr/>
      </dsp:nvSpPr>
      <dsp:spPr>
        <a:xfrm rot="2283917">
          <a:off x="6494862" y="3404344"/>
          <a:ext cx="3183370" cy="988303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D0C1E-D89E-45C5-8E1F-AF031E909377}">
      <dsp:nvSpPr>
        <dsp:cNvPr id="0" name=""/>
        <dsp:cNvSpPr/>
      </dsp:nvSpPr>
      <dsp:spPr>
        <a:xfrm>
          <a:off x="7692523" y="3562126"/>
          <a:ext cx="3294343" cy="2635474"/>
        </a:xfrm>
        <a:prstGeom prst="roundRect">
          <a:avLst>
            <a:gd name="adj" fmla="val 10000"/>
          </a:avLst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 (ч. 2 ст. 234 КПК), за рішенням слідчого чи прокурора може бути проведено обшук осіб (ч. 5 ст. 236 КПК)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69713" y="3639316"/>
        <a:ext cx="3139963" cy="2481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34874-8D59-4D4F-8D7A-E64B3911DC64}">
      <dsp:nvSpPr>
        <dsp:cNvPr id="0" name=""/>
        <dsp:cNvSpPr/>
      </dsp:nvSpPr>
      <dsp:spPr>
        <a:xfrm>
          <a:off x="1051031" y="3167022"/>
          <a:ext cx="1431831" cy="2676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5915" y="0"/>
              </a:lnTo>
              <a:lnTo>
                <a:pt x="715915" y="2676463"/>
              </a:lnTo>
              <a:lnTo>
                <a:pt x="1431831" y="26764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1061" y="4429369"/>
        <a:ext cx="151769" cy="151769"/>
      </dsp:txXfrm>
    </dsp:sp>
    <dsp:sp modelId="{31200DA3-AE1E-4FEF-B83C-52192D93E0D0}">
      <dsp:nvSpPr>
        <dsp:cNvPr id="0" name=""/>
        <dsp:cNvSpPr/>
      </dsp:nvSpPr>
      <dsp:spPr>
        <a:xfrm>
          <a:off x="1051031" y="3167022"/>
          <a:ext cx="1431831" cy="1362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5915" y="0"/>
              </a:lnTo>
              <a:lnTo>
                <a:pt x="715915" y="1362674"/>
              </a:lnTo>
              <a:lnTo>
                <a:pt x="1431831" y="1362674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7531" y="3798944"/>
        <a:ext cx="98830" cy="98830"/>
      </dsp:txXfrm>
    </dsp:sp>
    <dsp:sp modelId="{917EE6EF-C689-49CA-B494-6963A2C07340}">
      <dsp:nvSpPr>
        <dsp:cNvPr id="0" name=""/>
        <dsp:cNvSpPr/>
      </dsp:nvSpPr>
      <dsp:spPr>
        <a:xfrm>
          <a:off x="1051031" y="3121302"/>
          <a:ext cx="14318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5915" y="45720"/>
              </a:lnTo>
              <a:lnTo>
                <a:pt x="715915" y="94605"/>
              </a:lnTo>
              <a:lnTo>
                <a:pt x="1431831" y="946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1130" y="3131205"/>
        <a:ext cx="71633" cy="71633"/>
      </dsp:txXfrm>
    </dsp:sp>
    <dsp:sp modelId="{522B6AB3-8D09-4254-AC6E-8F5A65E63473}">
      <dsp:nvSpPr>
        <dsp:cNvPr id="0" name=""/>
        <dsp:cNvSpPr/>
      </dsp:nvSpPr>
      <dsp:spPr>
        <a:xfrm>
          <a:off x="1051031" y="1872096"/>
          <a:ext cx="1431831" cy="1294925"/>
        </a:xfrm>
        <a:custGeom>
          <a:avLst/>
          <a:gdLst/>
          <a:ahLst/>
          <a:cxnLst/>
          <a:rect l="0" t="0" r="0" b="0"/>
          <a:pathLst>
            <a:path>
              <a:moveTo>
                <a:pt x="0" y="1294925"/>
              </a:moveTo>
              <a:lnTo>
                <a:pt x="715915" y="1294925"/>
              </a:lnTo>
              <a:lnTo>
                <a:pt x="715915" y="0"/>
              </a:lnTo>
              <a:lnTo>
                <a:pt x="1431831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8683" y="2471296"/>
        <a:ext cx="96526" cy="96526"/>
      </dsp:txXfrm>
    </dsp:sp>
    <dsp:sp modelId="{9F67220E-CB20-44C1-A54F-691816051956}">
      <dsp:nvSpPr>
        <dsp:cNvPr id="0" name=""/>
        <dsp:cNvSpPr/>
      </dsp:nvSpPr>
      <dsp:spPr>
        <a:xfrm>
          <a:off x="1051031" y="525515"/>
          <a:ext cx="1431831" cy="2641506"/>
        </a:xfrm>
        <a:custGeom>
          <a:avLst/>
          <a:gdLst/>
          <a:ahLst/>
          <a:cxnLst/>
          <a:rect l="0" t="0" r="0" b="0"/>
          <a:pathLst>
            <a:path>
              <a:moveTo>
                <a:pt x="0" y="2641506"/>
              </a:moveTo>
              <a:lnTo>
                <a:pt x="715915" y="2641506"/>
              </a:lnTo>
              <a:lnTo>
                <a:pt x="715915" y="0"/>
              </a:lnTo>
              <a:lnTo>
                <a:pt x="1431831" y="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1831" y="1771153"/>
        <a:ext cx="150230" cy="150230"/>
      </dsp:txXfrm>
    </dsp:sp>
    <dsp:sp modelId="{3B52BDDA-5A63-4CA1-87BE-80227050F86B}">
      <dsp:nvSpPr>
        <dsp:cNvPr id="0" name=""/>
        <dsp:cNvSpPr/>
      </dsp:nvSpPr>
      <dsp:spPr>
        <a:xfrm rot="16200000">
          <a:off x="-2055401" y="2641506"/>
          <a:ext cx="5161834" cy="1051031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Мета обшуку:</a:t>
          </a:r>
          <a:endParaRPr lang="ru-RU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2055401" y="2641506"/>
        <a:ext cx="5161834" cy="1051031"/>
      </dsp:txXfrm>
    </dsp:sp>
    <dsp:sp modelId="{9A84DA77-952D-4910-A43B-2437817D6C3E}">
      <dsp:nvSpPr>
        <dsp:cNvPr id="0" name=""/>
        <dsp:cNvSpPr/>
      </dsp:nvSpPr>
      <dsp:spPr>
        <a:xfrm>
          <a:off x="2482862" y="0"/>
          <a:ext cx="7645982" cy="1051031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Виявлення та фіксації відомостей про обставини вчинення кримінального правопорушення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2862" y="0"/>
        <a:ext cx="7645982" cy="1051031"/>
      </dsp:txXfrm>
    </dsp:sp>
    <dsp:sp modelId="{37791FC5-D77D-434A-8C00-9A3D882EECF6}">
      <dsp:nvSpPr>
        <dsp:cNvPr id="0" name=""/>
        <dsp:cNvSpPr/>
      </dsp:nvSpPr>
      <dsp:spPr>
        <a:xfrm>
          <a:off x="2482862" y="1316558"/>
          <a:ext cx="7641604" cy="111107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Відшукання знаряддя кримінального правопорушення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2862" y="1316558"/>
        <a:ext cx="7641604" cy="1111076"/>
      </dsp:txXfrm>
    </dsp:sp>
    <dsp:sp modelId="{A430AFAF-D7F8-4986-8404-C185CC88694F}">
      <dsp:nvSpPr>
        <dsp:cNvPr id="0" name=""/>
        <dsp:cNvSpPr/>
      </dsp:nvSpPr>
      <dsp:spPr>
        <a:xfrm>
          <a:off x="2482862" y="2690392"/>
          <a:ext cx="7641604" cy="1051031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Відшукання майна, яке було здобуте у результаті вчинення кримінального правопорушення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2862" y="2690392"/>
        <a:ext cx="7641604" cy="1051031"/>
      </dsp:txXfrm>
    </dsp:sp>
    <dsp:sp modelId="{5CCE7DA3-9DB1-4570-BC50-8D3F9A2BEAD3}">
      <dsp:nvSpPr>
        <dsp:cNvPr id="0" name=""/>
        <dsp:cNvSpPr/>
      </dsp:nvSpPr>
      <dsp:spPr>
        <a:xfrm>
          <a:off x="2482862" y="4004181"/>
          <a:ext cx="7645982" cy="1051031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місцезнаходження розшукуваних осіб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2862" y="4004181"/>
        <a:ext cx="7645982" cy="1051031"/>
      </dsp:txXfrm>
    </dsp:sp>
    <dsp:sp modelId="{823046BE-8AFF-432D-977F-BD69108E7A1A}">
      <dsp:nvSpPr>
        <dsp:cNvPr id="0" name=""/>
        <dsp:cNvSpPr/>
      </dsp:nvSpPr>
      <dsp:spPr>
        <a:xfrm>
          <a:off x="2482862" y="5317970"/>
          <a:ext cx="7645982" cy="1051031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Достатні підстави вважати, що особи, які перебувають в житлі чи іншому володінні під час проведення у ньому обшуку або при затриманні особи (ст. 208 КПК) переховують при собі предмети або документи, що мають значення для кримінального провадження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2862" y="5317970"/>
        <a:ext cx="7645982" cy="10510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68FDD-0B9C-44AE-A494-963D39CDEB37}">
      <dsp:nvSpPr>
        <dsp:cNvPr id="0" name=""/>
        <dsp:cNvSpPr/>
      </dsp:nvSpPr>
      <dsp:spPr>
        <a:xfrm>
          <a:off x="4326" y="186662"/>
          <a:ext cx="2601520" cy="65513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об’єктом обшуку: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6" y="186662"/>
        <a:ext cx="2601520" cy="655133"/>
      </dsp:txXfrm>
    </dsp:sp>
    <dsp:sp modelId="{D0380454-DF40-460D-B386-DBA104811BEC}">
      <dsp:nvSpPr>
        <dsp:cNvPr id="0" name=""/>
        <dsp:cNvSpPr/>
      </dsp:nvSpPr>
      <dsp:spPr>
        <a:xfrm>
          <a:off x="4326" y="841795"/>
          <a:ext cx="2601520" cy="4405467"/>
        </a:xfrm>
        <a:prstGeom prst="rect">
          <a:avLst/>
        </a:prstGeom>
        <a:solidFill>
          <a:schemeClr val="bg1"/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приміщення</a:t>
          </a:r>
          <a:b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житла чи іншого володіння особи</a:t>
          </a:r>
          <a:b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місцевості</a:t>
          </a:r>
          <a:b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 особи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6" y="841795"/>
        <a:ext cx="2601520" cy="4405467"/>
      </dsp:txXfrm>
    </dsp:sp>
    <dsp:sp modelId="{EDFB2F9C-F160-412A-87DB-02D31FE723D5}">
      <dsp:nvSpPr>
        <dsp:cNvPr id="0" name=""/>
        <dsp:cNvSpPr/>
      </dsp:nvSpPr>
      <dsp:spPr>
        <a:xfrm>
          <a:off x="2970059" y="186662"/>
          <a:ext cx="2601520" cy="65513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процесуальною підставою: 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059" y="186662"/>
        <a:ext cx="2601520" cy="655133"/>
      </dsp:txXfrm>
    </dsp:sp>
    <dsp:sp modelId="{14F72114-0809-444B-9307-A2E535852E3A}">
      <dsp:nvSpPr>
        <dsp:cNvPr id="0" name=""/>
        <dsp:cNvSpPr/>
      </dsp:nvSpPr>
      <dsp:spPr>
        <a:xfrm>
          <a:off x="2970059" y="841795"/>
          <a:ext cx="2601520" cy="4405467"/>
        </a:xfrm>
        <a:prstGeom prst="rect">
          <a:avLst/>
        </a:prstGeom>
        <a:solidFill>
          <a:schemeClr val="bg1"/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ухвалою слідчого судді</a:t>
          </a:r>
          <a:b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рішенням слідчого або прокурора (обшук особи)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059" y="841795"/>
        <a:ext cx="2601520" cy="4405467"/>
      </dsp:txXfrm>
    </dsp:sp>
    <dsp:sp modelId="{1E6624EB-883A-4D85-AFCC-0E53A5B13F64}">
      <dsp:nvSpPr>
        <dsp:cNvPr id="0" name=""/>
        <dsp:cNvSpPr/>
      </dsp:nvSpPr>
      <dsp:spPr>
        <a:xfrm>
          <a:off x="5935792" y="186662"/>
          <a:ext cx="2601520" cy="65513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метою проведення: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5792" y="186662"/>
        <a:ext cx="2601520" cy="655133"/>
      </dsp:txXfrm>
    </dsp:sp>
    <dsp:sp modelId="{5E774FEC-F83A-461B-8212-C97A0A9B8850}">
      <dsp:nvSpPr>
        <dsp:cNvPr id="0" name=""/>
        <dsp:cNvSpPr/>
      </dsp:nvSpPr>
      <dsp:spPr>
        <a:xfrm>
          <a:off x="5935792" y="841795"/>
          <a:ext cx="2601520" cy="4405467"/>
        </a:xfrm>
        <a:prstGeom prst="rect">
          <a:avLst/>
        </a:prstGeom>
        <a:solidFill>
          <a:schemeClr val="bg1"/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Виявлення та фіксації відомостей про обставини вчинення кримінального правопорушення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Відшукання знаряддя кримінального правопорушення або майна, яке було здобуте у результаті його вчинення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Встановлення місцезнаходження розшукуваних осіб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5792" y="841795"/>
        <a:ext cx="2601520" cy="4405467"/>
      </dsp:txXfrm>
    </dsp:sp>
    <dsp:sp modelId="{F3F39D60-3F77-4C7D-8B7D-5CA788717423}">
      <dsp:nvSpPr>
        <dsp:cNvPr id="0" name=""/>
        <dsp:cNvSpPr/>
      </dsp:nvSpPr>
      <dsp:spPr>
        <a:xfrm>
          <a:off x="8901526" y="186662"/>
          <a:ext cx="2601520" cy="65513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участю понятих: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01526" y="186662"/>
        <a:ext cx="2601520" cy="655133"/>
      </dsp:txXfrm>
    </dsp:sp>
    <dsp:sp modelId="{121E1C72-1887-46D1-89FB-4B5DBAAB4CF5}">
      <dsp:nvSpPr>
        <dsp:cNvPr id="0" name=""/>
        <dsp:cNvSpPr/>
      </dsp:nvSpPr>
      <dsp:spPr>
        <a:xfrm>
          <a:off x="8901526" y="841795"/>
          <a:ext cx="2601520" cy="4405467"/>
        </a:xfrm>
        <a:prstGeom prst="rect">
          <a:avLst/>
        </a:prstGeom>
        <a:solidFill>
          <a:schemeClr val="bg1"/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Обов’язкова участь (Обшук житла чи іншого володіння особи, обшук особи (ч. 7 ст. 223 КПК)</a:t>
          </a:r>
          <a:b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9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Факультативна участь (інші види обшуку)</a:t>
          </a:r>
          <a:endParaRPr lang="ru-RU" sz="19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01526" y="841795"/>
        <a:ext cx="2601520" cy="44054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DCBE0-6651-4CC7-AE64-67D1232EF11C}">
      <dsp:nvSpPr>
        <dsp:cNvPr id="0" name=""/>
        <dsp:cNvSpPr/>
      </dsp:nvSpPr>
      <dsp:spPr>
        <a:xfrm>
          <a:off x="5430130" y="1451250"/>
          <a:ext cx="2966036" cy="498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59"/>
              </a:lnTo>
              <a:lnTo>
                <a:pt x="2966036" y="193559"/>
              </a:lnTo>
              <a:lnTo>
                <a:pt x="2966036" y="49832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E0BFF2F-1539-4AC2-A7ED-A50205050983}">
      <dsp:nvSpPr>
        <dsp:cNvPr id="0" name=""/>
        <dsp:cNvSpPr/>
      </dsp:nvSpPr>
      <dsp:spPr>
        <a:xfrm>
          <a:off x="2595446" y="1451250"/>
          <a:ext cx="2834683" cy="499671"/>
        </a:xfrm>
        <a:custGeom>
          <a:avLst/>
          <a:gdLst/>
          <a:ahLst/>
          <a:cxnLst/>
          <a:rect l="0" t="0" r="0" b="0"/>
          <a:pathLst>
            <a:path>
              <a:moveTo>
                <a:pt x="2834683" y="0"/>
              </a:moveTo>
              <a:lnTo>
                <a:pt x="2834683" y="194908"/>
              </a:lnTo>
              <a:lnTo>
                <a:pt x="0" y="194908"/>
              </a:lnTo>
              <a:lnTo>
                <a:pt x="0" y="49967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0EF2B542-17EE-41F0-8209-C030AADA97FF}">
      <dsp:nvSpPr>
        <dsp:cNvPr id="0" name=""/>
        <dsp:cNvSpPr/>
      </dsp:nvSpPr>
      <dsp:spPr>
        <a:xfrm>
          <a:off x="295417" y="0"/>
          <a:ext cx="10269424" cy="145125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Невідкладні випадки проведення обшуку в житлі чи іншому володінні особи без ухвали слідчого судді – проникнення до житла чи іншого володіння особи (ч. 3 ст. 233 КПК)</a:t>
          </a:r>
          <a:endParaRPr lang="ru-RU" sz="2800" b="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417" y="0"/>
        <a:ext cx="10269424" cy="1451250"/>
      </dsp:txXfrm>
    </dsp:sp>
    <dsp:sp modelId="{A8F89F48-5BE7-47A7-93E5-51DB89E95C8F}">
      <dsp:nvSpPr>
        <dsp:cNvPr id="0" name=""/>
        <dsp:cNvSpPr/>
      </dsp:nvSpPr>
      <dsp:spPr>
        <a:xfrm>
          <a:off x="848576" y="1950921"/>
          <a:ext cx="3493739" cy="145125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Врятування життя людей та майна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8576" y="1950921"/>
        <a:ext cx="3493739" cy="1451250"/>
      </dsp:txXfrm>
    </dsp:sp>
    <dsp:sp modelId="{8BAA05C0-FFAE-45C3-953F-A37733050020}">
      <dsp:nvSpPr>
        <dsp:cNvPr id="0" name=""/>
        <dsp:cNvSpPr/>
      </dsp:nvSpPr>
      <dsp:spPr>
        <a:xfrm>
          <a:off x="6654013" y="1949572"/>
          <a:ext cx="3484306" cy="145125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Безпосереднє переслідування осіб, які підозрюються у вчиненні кримінального правопорушення </a:t>
          </a:r>
          <a:endParaRPr lang="ru-RU" sz="21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54013" y="1949572"/>
        <a:ext cx="3484306" cy="14512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48FEA-1A50-4B49-B90C-783D05D443BB}">
      <dsp:nvSpPr>
        <dsp:cNvPr id="0" name=""/>
        <dsp:cNvSpPr/>
      </dsp:nvSpPr>
      <dsp:spPr>
        <a:xfrm>
          <a:off x="2928" y="0"/>
          <a:ext cx="7776506" cy="2700996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такому випадку прокурор, слідчий за погодженням із прокурором зобов'язаний невідкладно після здійснення таких дій звернутися з клопотанням про проведення обшуку до слідчого судді. Слідчий суддя розглядає таке клопотання згідно з вимогами ст. 234 КПК, перевіряючи, крім іншого, чи дійсно були наявні підстави для проникнення до житла чи іншого володіння особи без ухвали слідчого судді. </a:t>
          </a:r>
          <a:endParaRPr lang="ru-RU" sz="2300" b="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8" y="0"/>
        <a:ext cx="7776506" cy="27009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E3878-5496-45DF-BD3B-A923F6A5FE6B}">
      <dsp:nvSpPr>
        <dsp:cNvPr id="0" name=""/>
        <dsp:cNvSpPr/>
      </dsp:nvSpPr>
      <dsp:spPr>
        <a:xfrm>
          <a:off x="859283" y="3358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підстави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283" y="3358"/>
        <a:ext cx="3080982" cy="1848589"/>
      </dsp:txXfrm>
    </dsp:sp>
    <dsp:sp modelId="{8F9784A6-A1B9-4D5E-AE62-55A1EC5A833A}">
      <dsp:nvSpPr>
        <dsp:cNvPr id="0" name=""/>
        <dsp:cNvSpPr/>
      </dsp:nvSpPr>
      <dsp:spPr>
        <a:xfrm>
          <a:off x="4248364" y="3358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  <a:t>Ухвала слідчого судді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364" y="3358"/>
        <a:ext cx="3080982" cy="1848589"/>
      </dsp:txXfrm>
    </dsp:sp>
    <dsp:sp modelId="{3B54C364-5672-431E-9331-12CD00F702D5}">
      <dsp:nvSpPr>
        <dsp:cNvPr id="0" name=""/>
        <dsp:cNvSpPr/>
      </dsp:nvSpPr>
      <dsp:spPr>
        <a:xfrm>
          <a:off x="7637445" y="3358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Пред’явлення ухвали особі, надання їй копії і роз’яснення прав і обов’язків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37445" y="3358"/>
        <a:ext cx="3080982" cy="1848589"/>
      </dsp:txXfrm>
    </dsp:sp>
    <dsp:sp modelId="{FAAB4761-008C-4F17-8A99-99DAC68606ED}">
      <dsp:nvSpPr>
        <dsp:cNvPr id="0" name=""/>
        <dsp:cNvSpPr/>
      </dsp:nvSpPr>
      <dsp:spPr>
        <a:xfrm>
          <a:off x="859283" y="2160046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присутності не менше двох понятих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283" y="2160046"/>
        <a:ext cx="3080982" cy="1848589"/>
      </dsp:txXfrm>
    </dsp:sp>
    <dsp:sp modelId="{A52EA2AE-7E96-46FA-8A5D-A0DFFCDD02EF}">
      <dsp:nvSpPr>
        <dsp:cNvPr id="0" name=""/>
        <dsp:cNvSpPr/>
      </dsp:nvSpPr>
      <dsp:spPr>
        <a:xfrm>
          <a:off x="4248364" y="2160046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Обшук особи проводиться особою однієї статі і в присутності понятих тієї ж статі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364" y="2160046"/>
        <a:ext cx="3080982" cy="1848589"/>
      </dsp:txXfrm>
    </dsp:sp>
    <dsp:sp modelId="{E6E36CB8-80F1-4EC7-9A87-5AF79238E4A9}">
      <dsp:nvSpPr>
        <dsp:cNvPr id="0" name=""/>
        <dsp:cNvSpPr/>
      </dsp:nvSpPr>
      <dsp:spPr>
        <a:xfrm>
          <a:off x="7637445" y="2160046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допускаються дії, що принижують честь і гідність особи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37445" y="2160046"/>
        <a:ext cx="3080982" cy="1848589"/>
      </dsp:txXfrm>
    </dsp:sp>
    <dsp:sp modelId="{DEA59833-50B3-4042-B7D7-9AA83517B73A}">
      <dsp:nvSpPr>
        <dsp:cNvPr id="0" name=""/>
        <dsp:cNvSpPr/>
      </dsp:nvSpPr>
      <dsp:spPr>
        <a:xfrm>
          <a:off x="859283" y="4316734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 про обшук розглядається у суді в день його надходження за участю слідчого або прокурора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283" y="4316734"/>
        <a:ext cx="3080982" cy="1848589"/>
      </dsp:txXfrm>
    </dsp:sp>
    <dsp:sp modelId="{E0D9AA23-F090-46F1-8C1F-9A164E2F5E79}">
      <dsp:nvSpPr>
        <dsp:cNvPr id="0" name=""/>
        <dsp:cNvSpPr/>
      </dsp:nvSpPr>
      <dsp:spPr>
        <a:xfrm>
          <a:off x="4248364" y="4316734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Вилучення лише речей і документів, які мають значення для кримінального провадження, та речей, вилучених з обігу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364" y="4316734"/>
        <a:ext cx="3080982" cy="1848589"/>
      </dsp:txXfrm>
    </dsp:sp>
    <dsp:sp modelId="{8D91EEA4-4090-48DA-80A1-A2E421005F19}">
      <dsp:nvSpPr>
        <dsp:cNvPr id="0" name=""/>
        <dsp:cNvSpPr/>
      </dsp:nvSpPr>
      <dsp:spPr>
        <a:xfrm>
          <a:off x="7637445" y="4316734"/>
          <a:ext cx="3080982" cy="184858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Занесення до протоколу заяв </a:t>
          </a:r>
          <a:r>
            <a:rPr lang="uk-UA" sz="2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обшукуваних</a:t>
          </a:r>
          <a:r>
            <a:rPr lang="uk-UA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понятих та інших учасників обшуку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37445" y="4316734"/>
        <a:ext cx="3080982" cy="18485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B7822-3855-4EAC-BB61-E7DDEB6CEC99}">
      <dsp:nvSpPr>
        <dsp:cNvPr id="0" name=""/>
        <dsp:cNvSpPr/>
      </dsp:nvSpPr>
      <dsp:spPr>
        <a:xfrm>
          <a:off x="1156617" y="0"/>
          <a:ext cx="8701767" cy="963355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У клопотанні про проведення обшуку обов’язково зазначається: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6617" y="0"/>
        <a:ext cx="8701767" cy="963355"/>
      </dsp:txXfrm>
    </dsp:sp>
    <dsp:sp modelId="{8C409E6A-B94B-4479-925A-4CCAC9230370}">
      <dsp:nvSpPr>
        <dsp:cNvPr id="0" name=""/>
        <dsp:cNvSpPr/>
      </dsp:nvSpPr>
      <dsp:spPr>
        <a:xfrm>
          <a:off x="1150432" y="1449224"/>
          <a:ext cx="8770070" cy="4655148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 найменування кримінального провадження та його реєстраційний номер;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 короткий виклад обставин кримінального правопорушення, у зв'язку з розслідуванням якого подається клопотання;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3) правову кваліфікацію кримінального правопорушення з зазначенням статті (частини статті) закону України про кримінальну відповідальність;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4) підстави для обшуку;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5) житло чи інше володіння особи або частину житла чи іншого володіння особи, де планується проведення обшуку;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6) особу, якій належить житло чи інше володіння, та особу, у фактичному володінні якої воно знаходиться;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7) речі, документи або осіб, яких планується відшукати.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0432" y="1449224"/>
        <a:ext cx="8770070" cy="46551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37DD7-70BE-4CD4-BE5E-BC19985D8C0F}">
      <dsp:nvSpPr>
        <dsp:cNvPr id="0" name=""/>
        <dsp:cNvSpPr/>
      </dsp:nvSpPr>
      <dsp:spPr>
        <a:xfrm rot="16200000">
          <a:off x="991772" y="-991772"/>
          <a:ext cx="2996418" cy="4979963"/>
        </a:xfrm>
        <a:prstGeom prst="round1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Було вчинено кримінальне правопорушення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4979963" cy="2247313"/>
      </dsp:txXfrm>
    </dsp:sp>
    <dsp:sp modelId="{D6AC723F-1E2B-47C1-B1B1-8DE4F696E912}">
      <dsp:nvSpPr>
        <dsp:cNvPr id="0" name=""/>
        <dsp:cNvSpPr/>
      </dsp:nvSpPr>
      <dsp:spPr>
        <a:xfrm>
          <a:off x="4979963" y="0"/>
          <a:ext cx="4979963" cy="2996418"/>
        </a:xfrm>
        <a:prstGeom prst="round1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Відшукувані</a:t>
          </a:r>
          <a:r>
            <a:rPr lang="uk-UA" sz="2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речі і документи мають значення для досудового розслідування</a:t>
          </a:r>
        </a:p>
      </dsp:txBody>
      <dsp:txXfrm>
        <a:off x="4979963" y="0"/>
        <a:ext cx="4979963" cy="2247313"/>
      </dsp:txXfrm>
    </dsp:sp>
    <dsp:sp modelId="{6C075FFD-3999-423D-AD55-76F2BC118471}">
      <dsp:nvSpPr>
        <dsp:cNvPr id="0" name=""/>
        <dsp:cNvSpPr/>
      </dsp:nvSpPr>
      <dsp:spPr>
        <a:xfrm rot="10800000">
          <a:off x="0" y="2996418"/>
          <a:ext cx="4979963" cy="2996418"/>
        </a:xfrm>
        <a:prstGeom prst="round1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Відомості, які містяться у </a:t>
          </a:r>
          <a:r>
            <a:rPr lang="uk-UA" sz="2400" kern="12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відшукуваних</a:t>
          </a:r>
          <a:r>
            <a:rPr lang="uk-UA" sz="2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речах і документах, можуть бути доказами під час судового розгляду</a:t>
          </a:r>
        </a:p>
      </dsp:txBody>
      <dsp:txXfrm rot="10800000">
        <a:off x="0" y="3745523"/>
        <a:ext cx="4979963" cy="2247313"/>
      </dsp:txXfrm>
    </dsp:sp>
    <dsp:sp modelId="{623E1DA4-4F26-4422-8509-090E18F92DC7}">
      <dsp:nvSpPr>
        <dsp:cNvPr id="0" name=""/>
        <dsp:cNvSpPr/>
      </dsp:nvSpPr>
      <dsp:spPr>
        <a:xfrm rot="5400000">
          <a:off x="5971735" y="2004646"/>
          <a:ext cx="2996418" cy="4979963"/>
        </a:xfrm>
        <a:prstGeom prst="round1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Відшукувані</a:t>
          </a:r>
          <a:r>
            <a:rPr lang="uk-UA" sz="2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речі, документи або особи знаходяться у зазначеному в клопотанні житлі чи іншому володінні особи</a:t>
          </a:r>
        </a:p>
      </dsp:txBody>
      <dsp:txXfrm rot="-5400000">
        <a:off x="4979962" y="3745523"/>
        <a:ext cx="4979963" cy="2247313"/>
      </dsp:txXfrm>
    </dsp:sp>
    <dsp:sp modelId="{A9D36466-154E-4BF5-B59A-2651DF463F52}">
      <dsp:nvSpPr>
        <dsp:cNvPr id="0" name=""/>
        <dsp:cNvSpPr/>
      </dsp:nvSpPr>
      <dsp:spPr>
        <a:xfrm>
          <a:off x="2518123" y="2039811"/>
          <a:ext cx="4923679" cy="1913213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Слідчий суддя відмовляє у задоволенні клопотання про обшук, якщо прокурор, слідчий не доведе наявність достатніх підстав вважати, що: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11518" y="2133206"/>
        <a:ext cx="4736889" cy="1726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41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4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3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3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19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2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26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2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6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5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B473507-7B95-4B68-9DA9-8BE0291AB1BA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8D2ADFD-16C3-402C-8932-3EFC93AF26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24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62F778-B760-4808-853E-1100258AA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41933" y="4632070"/>
            <a:ext cx="7130308" cy="1839067"/>
          </a:xfrm>
          <a:noFill/>
          <a:ln w="28575">
            <a:noFill/>
          </a:ln>
          <a:effectLst>
            <a:softEdge rad="63500"/>
          </a:effectLst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Обшук</a:t>
            </a:r>
          </a:p>
          <a:p>
            <a:pPr marL="0" indent="0" algn="ctr"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(статті 234-236 КПК)</a:t>
            </a:r>
            <a:endParaRPr lang="ru-RU" sz="8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8B15C679-9ADB-428F-8956-D897D12C9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2516" y="538360"/>
            <a:ext cx="9289141" cy="679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F540B7-06E2-4571-A097-7C8EA3AB8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786" y="1477503"/>
            <a:ext cx="3092604" cy="289492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887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9EB013A-6609-4F9C-AD38-724A5561B4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189236"/>
              </p:ext>
            </p:extLst>
          </p:nvPr>
        </p:nvGraphicFramePr>
        <p:xfrm>
          <a:off x="406178" y="493486"/>
          <a:ext cx="11619913" cy="5880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406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79C3A71-69D7-4E82-9C5D-EA049DE2EC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2944988"/>
              </p:ext>
            </p:extLst>
          </p:nvPr>
        </p:nvGraphicFramePr>
        <p:xfrm>
          <a:off x="1105765" y="662502"/>
          <a:ext cx="10255348" cy="5582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07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A0F54B0-6BFA-426F-9AF7-F7137B015E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2992708"/>
              </p:ext>
            </p:extLst>
          </p:nvPr>
        </p:nvGraphicFramePr>
        <p:xfrm>
          <a:off x="1181685" y="677463"/>
          <a:ext cx="9805181" cy="56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02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DDB0F3D-AB94-4549-9DD3-959A9710D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3306088"/>
              </p:ext>
            </p:extLst>
          </p:nvPr>
        </p:nvGraphicFramePr>
        <p:xfrm>
          <a:off x="614958" y="232229"/>
          <a:ext cx="10986867" cy="619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32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A87368E-33E1-4313-8160-A811B59E66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296322"/>
              </p:ext>
            </p:extLst>
          </p:nvPr>
        </p:nvGraphicFramePr>
        <p:xfrm>
          <a:off x="972457" y="275772"/>
          <a:ext cx="10871200" cy="6371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75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DDCDFD71-607D-4C66-8ECD-F59625180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09706" y="233532"/>
            <a:ext cx="6801612" cy="916221"/>
          </a:xfrm>
        </p:spPr>
        <p:txBody>
          <a:bodyPr/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обшуку: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D0165E82-CB1D-4E38-B7C7-BAE96FAB3B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1310731"/>
              </p:ext>
            </p:extLst>
          </p:nvPr>
        </p:nvGraphicFramePr>
        <p:xfrm>
          <a:off x="356826" y="966873"/>
          <a:ext cx="11507373" cy="5433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871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A583799-553C-42FD-8BC6-DBC9563BC4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6109069"/>
              </p:ext>
            </p:extLst>
          </p:nvPr>
        </p:nvGraphicFramePr>
        <p:xfrm>
          <a:off x="590843" y="171027"/>
          <a:ext cx="10944665" cy="3514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5B9D70AD-1E77-4CF5-BCFA-13912DDBE2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850555"/>
              </p:ext>
            </p:extLst>
          </p:nvPr>
        </p:nvGraphicFramePr>
        <p:xfrm>
          <a:off x="2053882" y="3868615"/>
          <a:ext cx="7779435" cy="272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569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D5EE2D9-E859-4F24-A961-D64619CB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3544" y="0"/>
            <a:ext cx="7835704" cy="725972"/>
          </a:xfrm>
        </p:spPr>
        <p:txBody>
          <a:bodyPr>
            <a:normAutofit fontScale="92500"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процесуальної форми обшуку: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82D85CE-4E03-4670-BFCD-14B6E59FD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151681"/>
              </p:ext>
            </p:extLst>
          </p:nvPr>
        </p:nvGraphicFramePr>
        <p:xfrm>
          <a:off x="112540" y="689317"/>
          <a:ext cx="11577711" cy="6168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69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EE18C1D-64A4-4AF0-B005-B58882E4B1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9351945"/>
              </p:ext>
            </p:extLst>
          </p:nvPr>
        </p:nvGraphicFramePr>
        <p:xfrm>
          <a:off x="452399" y="333829"/>
          <a:ext cx="11015003" cy="6372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55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2990E88-54B7-48DB-AF92-79CE95DE6B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488454"/>
              </p:ext>
            </p:extLst>
          </p:nvPr>
        </p:nvGraphicFramePr>
        <p:xfrm>
          <a:off x="1209822" y="492369"/>
          <a:ext cx="9959926" cy="599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017156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229</TotalTime>
  <Words>618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Corbel</vt:lpstr>
      <vt:lpstr>Gill Sans MT</vt:lpstr>
      <vt:lpstr>Times New Roman</vt:lpstr>
      <vt:lpstr>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26</cp:revision>
  <dcterms:created xsi:type="dcterms:W3CDTF">2017-09-05T16:11:51Z</dcterms:created>
  <dcterms:modified xsi:type="dcterms:W3CDTF">2017-10-09T19:44:05Z</dcterms:modified>
</cp:coreProperties>
</file>