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9" r:id="rId18"/>
    <p:sldId id="260"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CEE"/>
    <a:srgbClr val="99CCFF"/>
    <a:srgbClr val="7BDEF5"/>
    <a:srgbClr val="C766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922C6-C8D1-4CC5-BAF7-3F60D6C8908B}" type="doc">
      <dgm:prSet loTypeId="urn:microsoft.com/office/officeart/2005/8/layout/hierarchy1" loCatId="hierarchy" qsTypeId="urn:microsoft.com/office/officeart/2005/8/quickstyle/simple1" qsCatId="simple" csTypeId="urn:microsoft.com/office/officeart/2005/8/colors/accent2_5" csCatId="accent2" phldr="1"/>
      <dgm:spPr/>
      <dgm:t>
        <a:bodyPr/>
        <a:lstStyle/>
        <a:p>
          <a:endParaRPr lang="ru-RU"/>
        </a:p>
      </dgm:t>
    </dgm:pt>
    <dgm:pt modelId="{DA9AD9CD-CE14-4172-AC10-DED36D93EC3E}">
      <dgm:prSet phldrT="[Текст]"/>
      <dgm:spPr/>
      <dgm:t>
        <a:bodyPr/>
        <a:lstStyle/>
        <a:p>
          <a:r>
            <a:rPr lang="uk-UA" dirty="0">
              <a:latin typeface="Times New Roman" panose="02020603050405020304" pitchFamily="18" charset="0"/>
              <a:cs typeface="Times New Roman" panose="02020603050405020304" pitchFamily="18" charset="0"/>
            </a:rPr>
            <a:t>Учасники кримінального провадження</a:t>
          </a:r>
          <a:endParaRPr lang="ru-RU" dirty="0">
            <a:latin typeface="Times New Roman" panose="02020603050405020304" pitchFamily="18" charset="0"/>
            <a:cs typeface="Times New Roman" panose="02020603050405020304" pitchFamily="18" charset="0"/>
          </a:endParaRPr>
        </a:p>
      </dgm:t>
    </dgm:pt>
    <dgm:pt modelId="{384ABE6F-C2EE-49F7-9DDF-A43170230F63}" type="parTrans" cxnId="{0851BB3B-896B-41B2-8E6A-5CD2AF563566}">
      <dgm:prSet/>
      <dgm:spPr/>
      <dgm:t>
        <a:bodyPr/>
        <a:lstStyle/>
        <a:p>
          <a:endParaRPr lang="ru-RU"/>
        </a:p>
      </dgm:t>
    </dgm:pt>
    <dgm:pt modelId="{51D0807E-B64F-4F70-9B37-718B5353E128}" type="sibTrans" cxnId="{0851BB3B-896B-41B2-8E6A-5CD2AF563566}">
      <dgm:prSet/>
      <dgm:spPr/>
      <dgm:t>
        <a:bodyPr/>
        <a:lstStyle/>
        <a:p>
          <a:endParaRPr lang="ru-RU"/>
        </a:p>
      </dgm:t>
    </dgm:pt>
    <dgm:pt modelId="{9982B6A0-8CB9-40A7-A287-E6815B9766D4}">
      <dgm:prSet phldrT="[Текст]"/>
      <dgm:spPr/>
      <dgm:t>
        <a:bodyPr/>
        <a:lstStyle/>
        <a:p>
          <a:r>
            <a:rPr lang="uk-UA" dirty="0">
              <a:latin typeface="Times New Roman" panose="02020603050405020304" pitchFamily="18" charset="0"/>
              <a:cs typeface="Times New Roman" panose="02020603050405020304" pitchFamily="18" charset="0"/>
            </a:rPr>
            <a:t>Сторона обвинувачення</a:t>
          </a:r>
          <a:endParaRPr lang="ru-RU" dirty="0">
            <a:latin typeface="Times New Roman" panose="02020603050405020304" pitchFamily="18" charset="0"/>
            <a:cs typeface="Times New Roman" panose="02020603050405020304" pitchFamily="18" charset="0"/>
          </a:endParaRPr>
        </a:p>
      </dgm:t>
    </dgm:pt>
    <dgm:pt modelId="{A3911A25-6C34-4BE3-9526-15448A5D0A13}" type="parTrans" cxnId="{39C178EC-9BB5-4F74-904D-1C8A2D1782A8}">
      <dgm:prSet/>
      <dgm:spPr/>
      <dgm:t>
        <a:bodyPr/>
        <a:lstStyle/>
        <a:p>
          <a:endParaRPr lang="ru-RU"/>
        </a:p>
      </dgm:t>
    </dgm:pt>
    <dgm:pt modelId="{71E34EF5-AAF3-4FCB-A2DF-8861D99F340B}" type="sibTrans" cxnId="{39C178EC-9BB5-4F74-904D-1C8A2D1782A8}">
      <dgm:prSet/>
      <dgm:spPr/>
      <dgm:t>
        <a:bodyPr/>
        <a:lstStyle/>
        <a:p>
          <a:endParaRPr lang="ru-RU"/>
        </a:p>
      </dgm:t>
    </dgm:pt>
    <dgm:pt modelId="{7B704339-3831-4C5A-B05A-2EACD22F578D}">
      <dgm:prSet phldrT="[Текст]"/>
      <dgm:spPr/>
      <dgm:t>
        <a:bodyPr/>
        <a:lstStyle/>
        <a:p>
          <a:r>
            <a:rPr lang="uk-UA" dirty="0">
              <a:latin typeface="Times New Roman" panose="02020603050405020304" pitchFamily="18" charset="0"/>
              <a:cs typeface="Times New Roman" panose="02020603050405020304" pitchFamily="18" charset="0"/>
            </a:rPr>
            <a:t>Сторона захисту</a:t>
          </a:r>
          <a:endParaRPr lang="ru-RU" dirty="0">
            <a:latin typeface="Times New Roman" panose="02020603050405020304" pitchFamily="18" charset="0"/>
            <a:cs typeface="Times New Roman" panose="02020603050405020304" pitchFamily="18" charset="0"/>
          </a:endParaRPr>
        </a:p>
      </dgm:t>
    </dgm:pt>
    <dgm:pt modelId="{D262F6CC-029C-4B20-AF9F-E56B76B8F8D4}" type="parTrans" cxnId="{0554265C-8A49-4477-A609-7B4D39967979}">
      <dgm:prSet/>
      <dgm:spPr/>
      <dgm:t>
        <a:bodyPr/>
        <a:lstStyle/>
        <a:p>
          <a:endParaRPr lang="ru-RU"/>
        </a:p>
      </dgm:t>
    </dgm:pt>
    <dgm:pt modelId="{3F9CED56-7E04-4FE2-8597-FA9D8EF7924A}" type="sibTrans" cxnId="{0554265C-8A49-4477-A609-7B4D39967979}">
      <dgm:prSet/>
      <dgm:spPr/>
      <dgm:t>
        <a:bodyPr/>
        <a:lstStyle/>
        <a:p>
          <a:endParaRPr lang="ru-RU"/>
        </a:p>
      </dgm:t>
    </dgm:pt>
    <dgm:pt modelId="{3599B4D1-DED2-4B84-B268-22883F86A476}">
      <dgm:prSet phldrT="[Текст]"/>
      <dgm:spPr/>
      <dgm:t>
        <a:bodyPr/>
        <a:lstStyle/>
        <a:p>
          <a:r>
            <a:rPr lang="uk-UA" dirty="0">
              <a:latin typeface="Times New Roman" panose="02020603050405020304" pitchFamily="18" charset="0"/>
              <a:cs typeface="Times New Roman" panose="02020603050405020304" pitchFamily="18" charset="0"/>
            </a:rPr>
            <a:t>Інші учасники кримінального провадження</a:t>
          </a:r>
          <a:endParaRPr lang="ru-RU" dirty="0">
            <a:latin typeface="Times New Roman" panose="02020603050405020304" pitchFamily="18" charset="0"/>
            <a:cs typeface="Times New Roman" panose="02020603050405020304" pitchFamily="18" charset="0"/>
          </a:endParaRPr>
        </a:p>
      </dgm:t>
    </dgm:pt>
    <dgm:pt modelId="{3EED9906-007A-4502-937B-9ABF9333262D}" type="parTrans" cxnId="{D3027BB2-2BC7-4564-8D14-965B9C0D3E35}">
      <dgm:prSet/>
      <dgm:spPr/>
      <dgm:t>
        <a:bodyPr/>
        <a:lstStyle/>
        <a:p>
          <a:endParaRPr lang="ru-RU"/>
        </a:p>
      </dgm:t>
    </dgm:pt>
    <dgm:pt modelId="{B8ECE287-9A66-462A-B56C-3EE545B089D2}" type="sibTrans" cxnId="{D3027BB2-2BC7-4564-8D14-965B9C0D3E35}">
      <dgm:prSet/>
      <dgm:spPr/>
      <dgm:t>
        <a:bodyPr/>
        <a:lstStyle/>
        <a:p>
          <a:endParaRPr lang="ru-RU"/>
        </a:p>
      </dgm:t>
    </dgm:pt>
    <dgm:pt modelId="{02815057-DEEA-4B94-BB96-E2FF14CD7C7F}">
      <dgm:prSet phldrT="[Текст]"/>
      <dgm:spPr/>
      <dgm:t>
        <a:bodyPr/>
        <a:lstStyle/>
        <a:p>
          <a:r>
            <a:rPr lang="uk-UA" dirty="0">
              <a:latin typeface="Times New Roman" panose="02020603050405020304" pitchFamily="18" charset="0"/>
              <a:cs typeface="Times New Roman" panose="02020603050405020304" pitchFamily="18" charset="0"/>
            </a:rPr>
            <a:t>Потерпілий та його представник</a:t>
          </a:r>
          <a:endParaRPr lang="ru-RU" dirty="0">
            <a:latin typeface="Times New Roman" panose="02020603050405020304" pitchFamily="18" charset="0"/>
            <a:cs typeface="Times New Roman" panose="02020603050405020304" pitchFamily="18" charset="0"/>
          </a:endParaRPr>
        </a:p>
      </dgm:t>
    </dgm:pt>
    <dgm:pt modelId="{5719C664-7DDF-495C-B0C7-1F7871E536DA}" type="parTrans" cxnId="{B557A208-2FBB-4607-87E6-DF0A5C8FF3E0}">
      <dgm:prSet/>
      <dgm:spPr/>
      <dgm:t>
        <a:bodyPr/>
        <a:lstStyle/>
        <a:p>
          <a:endParaRPr lang="ru-RU"/>
        </a:p>
      </dgm:t>
    </dgm:pt>
    <dgm:pt modelId="{2442A96C-D012-49DF-B04D-99A790EB3810}" type="sibTrans" cxnId="{B557A208-2FBB-4607-87E6-DF0A5C8FF3E0}">
      <dgm:prSet/>
      <dgm:spPr/>
      <dgm:t>
        <a:bodyPr/>
        <a:lstStyle/>
        <a:p>
          <a:endParaRPr lang="ru-RU"/>
        </a:p>
      </dgm:t>
    </dgm:pt>
    <dgm:pt modelId="{E6D5A16A-4791-4940-9261-8B6702905EF0}" type="pres">
      <dgm:prSet presAssocID="{1FA922C6-C8D1-4CC5-BAF7-3F60D6C8908B}" presName="hierChild1" presStyleCnt="0">
        <dgm:presLayoutVars>
          <dgm:chPref val="1"/>
          <dgm:dir/>
          <dgm:animOne val="branch"/>
          <dgm:animLvl val="lvl"/>
          <dgm:resizeHandles/>
        </dgm:presLayoutVars>
      </dgm:prSet>
      <dgm:spPr/>
    </dgm:pt>
    <dgm:pt modelId="{08D6D48E-6674-457B-9414-C1E528FBCA06}" type="pres">
      <dgm:prSet presAssocID="{DA9AD9CD-CE14-4172-AC10-DED36D93EC3E}" presName="hierRoot1" presStyleCnt="0"/>
      <dgm:spPr/>
    </dgm:pt>
    <dgm:pt modelId="{2266DD4A-C21B-43F3-B8DE-EF05E3C727BF}" type="pres">
      <dgm:prSet presAssocID="{DA9AD9CD-CE14-4172-AC10-DED36D93EC3E}" presName="composite" presStyleCnt="0"/>
      <dgm:spPr/>
    </dgm:pt>
    <dgm:pt modelId="{EA9AD3E7-DB25-43EF-A0C8-C12814BB9CBE}" type="pres">
      <dgm:prSet presAssocID="{DA9AD9CD-CE14-4172-AC10-DED36D93EC3E}" presName="background" presStyleLbl="node0" presStyleIdx="0" presStyleCnt="1"/>
      <dgm:spPr>
        <a:solidFill>
          <a:srgbClr val="CADCEE">
            <a:alpha val="80000"/>
          </a:srgbClr>
        </a:solidFill>
        <a:ln>
          <a:solidFill>
            <a:schemeClr val="tx1"/>
          </a:solidFill>
        </a:ln>
      </dgm:spPr>
    </dgm:pt>
    <dgm:pt modelId="{D784B372-0222-4D72-B9D8-720FB90B8EF6}" type="pres">
      <dgm:prSet presAssocID="{DA9AD9CD-CE14-4172-AC10-DED36D93EC3E}" presName="text" presStyleLbl="fgAcc0" presStyleIdx="0" presStyleCnt="1" custScaleX="151995" custScaleY="93859" custLinFactNeighborX="-1853" custLinFactNeighborY="-67893">
        <dgm:presLayoutVars>
          <dgm:chPref val="3"/>
        </dgm:presLayoutVars>
      </dgm:prSet>
      <dgm:spPr/>
    </dgm:pt>
    <dgm:pt modelId="{7C90C2DE-97F4-4EC5-A569-AE691A4A5E79}" type="pres">
      <dgm:prSet presAssocID="{DA9AD9CD-CE14-4172-AC10-DED36D93EC3E}" presName="hierChild2" presStyleCnt="0"/>
      <dgm:spPr/>
    </dgm:pt>
    <dgm:pt modelId="{9D3AC4D3-301F-4A92-A7B6-62B0005DEBAD}" type="pres">
      <dgm:prSet presAssocID="{A3911A25-6C34-4BE3-9526-15448A5D0A13}" presName="Name10" presStyleLbl="parChTrans1D2" presStyleIdx="0" presStyleCnt="4"/>
      <dgm:spPr/>
    </dgm:pt>
    <dgm:pt modelId="{298B94EF-B0AD-4AFF-A441-CA9C96CD8B1C}" type="pres">
      <dgm:prSet presAssocID="{9982B6A0-8CB9-40A7-A287-E6815B9766D4}" presName="hierRoot2" presStyleCnt="0"/>
      <dgm:spPr/>
    </dgm:pt>
    <dgm:pt modelId="{BA83C274-55F2-40DE-993D-AF3AAB9A3AF4}" type="pres">
      <dgm:prSet presAssocID="{9982B6A0-8CB9-40A7-A287-E6815B9766D4}" presName="composite2" presStyleCnt="0"/>
      <dgm:spPr/>
    </dgm:pt>
    <dgm:pt modelId="{A51B707B-1083-4D46-93D2-8F432D911D0B}" type="pres">
      <dgm:prSet presAssocID="{9982B6A0-8CB9-40A7-A287-E6815B9766D4}" presName="background2" presStyleLbl="node2" presStyleIdx="0" presStyleCnt="4"/>
      <dgm:spPr>
        <a:solidFill>
          <a:srgbClr val="CADCEE">
            <a:alpha val="70000"/>
          </a:srgbClr>
        </a:solidFill>
        <a:ln>
          <a:solidFill>
            <a:schemeClr val="tx1"/>
          </a:solidFill>
        </a:ln>
      </dgm:spPr>
    </dgm:pt>
    <dgm:pt modelId="{557F2CE5-E5BA-4702-8F69-4C1A84F118F8}" type="pres">
      <dgm:prSet presAssocID="{9982B6A0-8CB9-40A7-A287-E6815B9766D4}" presName="text2" presStyleLbl="fgAcc2" presStyleIdx="0" presStyleCnt="4" custLinFactNeighborX="-22309">
        <dgm:presLayoutVars>
          <dgm:chPref val="3"/>
        </dgm:presLayoutVars>
      </dgm:prSet>
      <dgm:spPr/>
    </dgm:pt>
    <dgm:pt modelId="{ACDEEEF7-F59F-4E45-A5B6-0BFE59994A7B}" type="pres">
      <dgm:prSet presAssocID="{9982B6A0-8CB9-40A7-A287-E6815B9766D4}" presName="hierChild3" presStyleCnt="0"/>
      <dgm:spPr/>
    </dgm:pt>
    <dgm:pt modelId="{23BB9B1C-E23E-4A64-ADC4-5FC45DC5875B}" type="pres">
      <dgm:prSet presAssocID="{D262F6CC-029C-4B20-AF9F-E56B76B8F8D4}" presName="Name10" presStyleLbl="parChTrans1D2" presStyleIdx="1" presStyleCnt="4"/>
      <dgm:spPr/>
    </dgm:pt>
    <dgm:pt modelId="{878C7563-64D5-46E4-A81F-7D55DA517B0E}" type="pres">
      <dgm:prSet presAssocID="{7B704339-3831-4C5A-B05A-2EACD22F578D}" presName="hierRoot2" presStyleCnt="0"/>
      <dgm:spPr/>
    </dgm:pt>
    <dgm:pt modelId="{4FBEAD9E-4A90-4401-A096-520AA4E44C38}" type="pres">
      <dgm:prSet presAssocID="{7B704339-3831-4C5A-B05A-2EACD22F578D}" presName="composite2" presStyleCnt="0"/>
      <dgm:spPr/>
    </dgm:pt>
    <dgm:pt modelId="{792A217A-D9C7-420F-A82E-9F2CA975DBC6}" type="pres">
      <dgm:prSet presAssocID="{7B704339-3831-4C5A-B05A-2EACD22F578D}" presName="background2" presStyleLbl="node2" presStyleIdx="1" presStyleCnt="4"/>
      <dgm:spPr>
        <a:solidFill>
          <a:srgbClr val="CADCEE">
            <a:alpha val="70000"/>
          </a:srgbClr>
        </a:solidFill>
        <a:ln>
          <a:solidFill>
            <a:schemeClr val="tx1"/>
          </a:solidFill>
        </a:ln>
      </dgm:spPr>
    </dgm:pt>
    <dgm:pt modelId="{F581E97F-4846-432D-A98D-B99A7032B1BC}" type="pres">
      <dgm:prSet presAssocID="{7B704339-3831-4C5A-B05A-2EACD22F578D}" presName="text2" presStyleLbl="fgAcc2" presStyleIdx="1" presStyleCnt="4" custLinFactNeighborX="1989" custLinFactNeighborY="18">
        <dgm:presLayoutVars>
          <dgm:chPref val="3"/>
        </dgm:presLayoutVars>
      </dgm:prSet>
      <dgm:spPr/>
    </dgm:pt>
    <dgm:pt modelId="{37BF64D0-88FD-4458-A09E-D18B75DA5575}" type="pres">
      <dgm:prSet presAssocID="{7B704339-3831-4C5A-B05A-2EACD22F578D}" presName="hierChild3" presStyleCnt="0"/>
      <dgm:spPr/>
    </dgm:pt>
    <dgm:pt modelId="{2F934607-80A2-492A-9F44-B98D215C351D}" type="pres">
      <dgm:prSet presAssocID="{5719C664-7DDF-495C-B0C7-1F7871E536DA}" presName="Name10" presStyleLbl="parChTrans1D2" presStyleIdx="2" presStyleCnt="4"/>
      <dgm:spPr/>
    </dgm:pt>
    <dgm:pt modelId="{3EA37CDB-6093-44A3-979F-4313E4CE0E4B}" type="pres">
      <dgm:prSet presAssocID="{02815057-DEEA-4B94-BB96-E2FF14CD7C7F}" presName="hierRoot2" presStyleCnt="0"/>
      <dgm:spPr/>
    </dgm:pt>
    <dgm:pt modelId="{CE2A1F95-358D-448E-BF57-CE5921D8D03D}" type="pres">
      <dgm:prSet presAssocID="{02815057-DEEA-4B94-BB96-E2FF14CD7C7F}" presName="composite2" presStyleCnt="0"/>
      <dgm:spPr/>
    </dgm:pt>
    <dgm:pt modelId="{86EF83B1-E570-4692-9029-4E932FBD8B88}" type="pres">
      <dgm:prSet presAssocID="{02815057-DEEA-4B94-BB96-E2FF14CD7C7F}" presName="background2" presStyleLbl="node2" presStyleIdx="2" presStyleCnt="4"/>
      <dgm:spPr>
        <a:solidFill>
          <a:srgbClr val="CADCEE">
            <a:alpha val="70000"/>
          </a:srgbClr>
        </a:solidFill>
        <a:ln>
          <a:solidFill>
            <a:schemeClr val="tx1"/>
          </a:solidFill>
        </a:ln>
      </dgm:spPr>
    </dgm:pt>
    <dgm:pt modelId="{9213F330-5366-4D29-995E-54A278671AFF}" type="pres">
      <dgm:prSet presAssocID="{02815057-DEEA-4B94-BB96-E2FF14CD7C7F}" presName="text2" presStyleLbl="fgAcc2" presStyleIdx="2" presStyleCnt="4">
        <dgm:presLayoutVars>
          <dgm:chPref val="3"/>
        </dgm:presLayoutVars>
      </dgm:prSet>
      <dgm:spPr/>
    </dgm:pt>
    <dgm:pt modelId="{EFFA7AE1-7769-48A8-8638-CBB06144FA85}" type="pres">
      <dgm:prSet presAssocID="{02815057-DEEA-4B94-BB96-E2FF14CD7C7F}" presName="hierChild3" presStyleCnt="0"/>
      <dgm:spPr/>
    </dgm:pt>
    <dgm:pt modelId="{5C464E6A-4E39-4FBC-86E3-48521A3243F7}" type="pres">
      <dgm:prSet presAssocID="{3EED9906-007A-4502-937B-9ABF9333262D}" presName="Name10" presStyleLbl="parChTrans1D2" presStyleIdx="3" presStyleCnt="4"/>
      <dgm:spPr/>
    </dgm:pt>
    <dgm:pt modelId="{A5462E40-187C-4EFB-A7D9-D58F34146FF1}" type="pres">
      <dgm:prSet presAssocID="{3599B4D1-DED2-4B84-B268-22883F86A476}" presName="hierRoot2" presStyleCnt="0"/>
      <dgm:spPr/>
    </dgm:pt>
    <dgm:pt modelId="{8AD3FCC7-BA66-4152-85D2-9750AB847E2D}" type="pres">
      <dgm:prSet presAssocID="{3599B4D1-DED2-4B84-B268-22883F86A476}" presName="composite2" presStyleCnt="0"/>
      <dgm:spPr/>
    </dgm:pt>
    <dgm:pt modelId="{6AC5E62A-BF4F-474B-9A8F-ED5D676E5DAA}" type="pres">
      <dgm:prSet presAssocID="{3599B4D1-DED2-4B84-B268-22883F86A476}" presName="background2" presStyleLbl="node2" presStyleIdx="3" presStyleCnt="4"/>
      <dgm:spPr>
        <a:solidFill>
          <a:srgbClr val="CADCEE">
            <a:alpha val="70000"/>
          </a:srgbClr>
        </a:solidFill>
        <a:ln>
          <a:solidFill>
            <a:schemeClr val="tx1"/>
          </a:solidFill>
        </a:ln>
      </dgm:spPr>
    </dgm:pt>
    <dgm:pt modelId="{853C5740-9B10-4C45-BB4C-F214A6560395}" type="pres">
      <dgm:prSet presAssocID="{3599B4D1-DED2-4B84-B268-22883F86A476}" presName="text2" presStyleLbl="fgAcc2" presStyleIdx="3" presStyleCnt="4">
        <dgm:presLayoutVars>
          <dgm:chPref val="3"/>
        </dgm:presLayoutVars>
      </dgm:prSet>
      <dgm:spPr/>
    </dgm:pt>
    <dgm:pt modelId="{D10C76B3-00AC-4DF1-B159-AF51FAD22375}" type="pres">
      <dgm:prSet presAssocID="{3599B4D1-DED2-4B84-B268-22883F86A476}" presName="hierChild3" presStyleCnt="0"/>
      <dgm:spPr/>
    </dgm:pt>
  </dgm:ptLst>
  <dgm:cxnLst>
    <dgm:cxn modelId="{9DCAC303-CA14-4018-8EA1-6D0E9EC54F69}" type="presOf" srcId="{3EED9906-007A-4502-937B-9ABF9333262D}" destId="{5C464E6A-4E39-4FBC-86E3-48521A3243F7}" srcOrd="0" destOrd="0" presId="urn:microsoft.com/office/officeart/2005/8/layout/hierarchy1"/>
    <dgm:cxn modelId="{B557A208-2FBB-4607-87E6-DF0A5C8FF3E0}" srcId="{DA9AD9CD-CE14-4172-AC10-DED36D93EC3E}" destId="{02815057-DEEA-4B94-BB96-E2FF14CD7C7F}" srcOrd="2" destOrd="0" parTransId="{5719C664-7DDF-495C-B0C7-1F7871E536DA}" sibTransId="{2442A96C-D012-49DF-B04D-99A790EB3810}"/>
    <dgm:cxn modelId="{E07B250B-B8DD-49D7-AE95-0F9EB34EEE6D}" type="presOf" srcId="{02815057-DEEA-4B94-BB96-E2FF14CD7C7F}" destId="{9213F330-5366-4D29-995E-54A278671AFF}" srcOrd="0" destOrd="0" presId="urn:microsoft.com/office/officeart/2005/8/layout/hierarchy1"/>
    <dgm:cxn modelId="{188E8C31-165D-4879-B1C3-11726096F99E}" type="presOf" srcId="{D262F6CC-029C-4B20-AF9F-E56B76B8F8D4}" destId="{23BB9B1C-E23E-4A64-ADC4-5FC45DC5875B}" srcOrd="0" destOrd="0" presId="urn:microsoft.com/office/officeart/2005/8/layout/hierarchy1"/>
    <dgm:cxn modelId="{BAAC903A-DC14-47D3-81EF-7DBC05B5E674}" type="presOf" srcId="{1FA922C6-C8D1-4CC5-BAF7-3F60D6C8908B}" destId="{E6D5A16A-4791-4940-9261-8B6702905EF0}" srcOrd="0" destOrd="0" presId="urn:microsoft.com/office/officeart/2005/8/layout/hierarchy1"/>
    <dgm:cxn modelId="{0851BB3B-896B-41B2-8E6A-5CD2AF563566}" srcId="{1FA922C6-C8D1-4CC5-BAF7-3F60D6C8908B}" destId="{DA9AD9CD-CE14-4172-AC10-DED36D93EC3E}" srcOrd="0" destOrd="0" parTransId="{384ABE6F-C2EE-49F7-9DDF-A43170230F63}" sibTransId="{51D0807E-B64F-4F70-9B37-718B5353E128}"/>
    <dgm:cxn modelId="{0554265C-8A49-4477-A609-7B4D39967979}" srcId="{DA9AD9CD-CE14-4172-AC10-DED36D93EC3E}" destId="{7B704339-3831-4C5A-B05A-2EACD22F578D}" srcOrd="1" destOrd="0" parTransId="{D262F6CC-029C-4B20-AF9F-E56B76B8F8D4}" sibTransId="{3F9CED56-7E04-4FE2-8597-FA9D8EF7924A}"/>
    <dgm:cxn modelId="{A222DF5E-D400-4BC0-B2D2-F03B3F494AC6}" type="presOf" srcId="{3599B4D1-DED2-4B84-B268-22883F86A476}" destId="{853C5740-9B10-4C45-BB4C-F214A6560395}" srcOrd="0" destOrd="0" presId="urn:microsoft.com/office/officeart/2005/8/layout/hierarchy1"/>
    <dgm:cxn modelId="{205E4741-6533-412C-BAAC-09CDCE29AF35}" type="presOf" srcId="{5719C664-7DDF-495C-B0C7-1F7871E536DA}" destId="{2F934607-80A2-492A-9F44-B98D215C351D}" srcOrd="0" destOrd="0" presId="urn:microsoft.com/office/officeart/2005/8/layout/hierarchy1"/>
    <dgm:cxn modelId="{9BE0AB6A-7A81-4FE2-A843-1C13BB7A95D5}" type="presOf" srcId="{DA9AD9CD-CE14-4172-AC10-DED36D93EC3E}" destId="{D784B372-0222-4D72-B9D8-720FB90B8EF6}" srcOrd="0" destOrd="0" presId="urn:microsoft.com/office/officeart/2005/8/layout/hierarchy1"/>
    <dgm:cxn modelId="{2309B27F-650B-4ADB-A441-45D452E2A80B}" type="presOf" srcId="{9982B6A0-8CB9-40A7-A287-E6815B9766D4}" destId="{557F2CE5-E5BA-4702-8F69-4C1A84F118F8}" srcOrd="0" destOrd="0" presId="urn:microsoft.com/office/officeart/2005/8/layout/hierarchy1"/>
    <dgm:cxn modelId="{D3027BB2-2BC7-4564-8D14-965B9C0D3E35}" srcId="{DA9AD9CD-CE14-4172-AC10-DED36D93EC3E}" destId="{3599B4D1-DED2-4B84-B268-22883F86A476}" srcOrd="3" destOrd="0" parTransId="{3EED9906-007A-4502-937B-9ABF9333262D}" sibTransId="{B8ECE287-9A66-462A-B56C-3EE545B089D2}"/>
    <dgm:cxn modelId="{D7A5A8DF-4C36-4906-9FD9-A2DE69E1A325}" type="presOf" srcId="{7B704339-3831-4C5A-B05A-2EACD22F578D}" destId="{F581E97F-4846-432D-A98D-B99A7032B1BC}" srcOrd="0" destOrd="0" presId="urn:microsoft.com/office/officeart/2005/8/layout/hierarchy1"/>
    <dgm:cxn modelId="{AC3BC9E9-317B-4199-8F60-3FDCF15F2687}" type="presOf" srcId="{A3911A25-6C34-4BE3-9526-15448A5D0A13}" destId="{9D3AC4D3-301F-4A92-A7B6-62B0005DEBAD}" srcOrd="0" destOrd="0" presId="urn:microsoft.com/office/officeart/2005/8/layout/hierarchy1"/>
    <dgm:cxn modelId="{39C178EC-9BB5-4F74-904D-1C8A2D1782A8}" srcId="{DA9AD9CD-CE14-4172-AC10-DED36D93EC3E}" destId="{9982B6A0-8CB9-40A7-A287-E6815B9766D4}" srcOrd="0" destOrd="0" parTransId="{A3911A25-6C34-4BE3-9526-15448A5D0A13}" sibTransId="{71E34EF5-AAF3-4FCB-A2DF-8861D99F340B}"/>
    <dgm:cxn modelId="{E2B9AFEF-698F-4CE5-93E0-286BE24BE161}" type="presParOf" srcId="{E6D5A16A-4791-4940-9261-8B6702905EF0}" destId="{08D6D48E-6674-457B-9414-C1E528FBCA06}" srcOrd="0" destOrd="0" presId="urn:microsoft.com/office/officeart/2005/8/layout/hierarchy1"/>
    <dgm:cxn modelId="{FA6B777A-3C69-4116-9C02-4562C73C45F4}" type="presParOf" srcId="{08D6D48E-6674-457B-9414-C1E528FBCA06}" destId="{2266DD4A-C21B-43F3-B8DE-EF05E3C727BF}" srcOrd="0" destOrd="0" presId="urn:microsoft.com/office/officeart/2005/8/layout/hierarchy1"/>
    <dgm:cxn modelId="{B6378A2D-0395-4966-955D-DA204E2549AD}" type="presParOf" srcId="{2266DD4A-C21B-43F3-B8DE-EF05E3C727BF}" destId="{EA9AD3E7-DB25-43EF-A0C8-C12814BB9CBE}" srcOrd="0" destOrd="0" presId="urn:microsoft.com/office/officeart/2005/8/layout/hierarchy1"/>
    <dgm:cxn modelId="{24934C4B-8B4F-492B-A575-77C90CE28673}" type="presParOf" srcId="{2266DD4A-C21B-43F3-B8DE-EF05E3C727BF}" destId="{D784B372-0222-4D72-B9D8-720FB90B8EF6}" srcOrd="1" destOrd="0" presId="urn:microsoft.com/office/officeart/2005/8/layout/hierarchy1"/>
    <dgm:cxn modelId="{EE066F22-C2DB-4C4B-9991-ED7329ED5957}" type="presParOf" srcId="{08D6D48E-6674-457B-9414-C1E528FBCA06}" destId="{7C90C2DE-97F4-4EC5-A569-AE691A4A5E79}" srcOrd="1" destOrd="0" presId="urn:microsoft.com/office/officeart/2005/8/layout/hierarchy1"/>
    <dgm:cxn modelId="{4D59263B-8D9B-4C99-9B51-379E7BB748A0}" type="presParOf" srcId="{7C90C2DE-97F4-4EC5-A569-AE691A4A5E79}" destId="{9D3AC4D3-301F-4A92-A7B6-62B0005DEBAD}" srcOrd="0" destOrd="0" presId="urn:microsoft.com/office/officeart/2005/8/layout/hierarchy1"/>
    <dgm:cxn modelId="{26C64C40-365E-4072-946B-76CB3532A75D}" type="presParOf" srcId="{7C90C2DE-97F4-4EC5-A569-AE691A4A5E79}" destId="{298B94EF-B0AD-4AFF-A441-CA9C96CD8B1C}" srcOrd="1" destOrd="0" presId="urn:microsoft.com/office/officeart/2005/8/layout/hierarchy1"/>
    <dgm:cxn modelId="{6315D8E9-D6C9-4E70-ADBF-E47817222FA5}" type="presParOf" srcId="{298B94EF-B0AD-4AFF-A441-CA9C96CD8B1C}" destId="{BA83C274-55F2-40DE-993D-AF3AAB9A3AF4}" srcOrd="0" destOrd="0" presId="urn:microsoft.com/office/officeart/2005/8/layout/hierarchy1"/>
    <dgm:cxn modelId="{AF9C79D2-C2A8-4F5A-991D-9E0F61940CA5}" type="presParOf" srcId="{BA83C274-55F2-40DE-993D-AF3AAB9A3AF4}" destId="{A51B707B-1083-4D46-93D2-8F432D911D0B}" srcOrd="0" destOrd="0" presId="urn:microsoft.com/office/officeart/2005/8/layout/hierarchy1"/>
    <dgm:cxn modelId="{F2C00EBC-36D2-4CCD-86B4-BA9B84020630}" type="presParOf" srcId="{BA83C274-55F2-40DE-993D-AF3AAB9A3AF4}" destId="{557F2CE5-E5BA-4702-8F69-4C1A84F118F8}" srcOrd="1" destOrd="0" presId="urn:microsoft.com/office/officeart/2005/8/layout/hierarchy1"/>
    <dgm:cxn modelId="{4DA8075C-5493-481E-9290-77B522F1D683}" type="presParOf" srcId="{298B94EF-B0AD-4AFF-A441-CA9C96CD8B1C}" destId="{ACDEEEF7-F59F-4E45-A5B6-0BFE59994A7B}" srcOrd="1" destOrd="0" presId="urn:microsoft.com/office/officeart/2005/8/layout/hierarchy1"/>
    <dgm:cxn modelId="{D52B9127-4C28-43A2-90EC-F5F2B4CC3B73}" type="presParOf" srcId="{7C90C2DE-97F4-4EC5-A569-AE691A4A5E79}" destId="{23BB9B1C-E23E-4A64-ADC4-5FC45DC5875B}" srcOrd="2" destOrd="0" presId="urn:microsoft.com/office/officeart/2005/8/layout/hierarchy1"/>
    <dgm:cxn modelId="{A75182BF-A493-47BA-8994-1180205D1B3E}" type="presParOf" srcId="{7C90C2DE-97F4-4EC5-A569-AE691A4A5E79}" destId="{878C7563-64D5-46E4-A81F-7D55DA517B0E}" srcOrd="3" destOrd="0" presId="urn:microsoft.com/office/officeart/2005/8/layout/hierarchy1"/>
    <dgm:cxn modelId="{DCC2E96E-8442-403B-BDFE-858DCF6D6A2A}" type="presParOf" srcId="{878C7563-64D5-46E4-A81F-7D55DA517B0E}" destId="{4FBEAD9E-4A90-4401-A096-520AA4E44C38}" srcOrd="0" destOrd="0" presId="urn:microsoft.com/office/officeart/2005/8/layout/hierarchy1"/>
    <dgm:cxn modelId="{7A9B37ED-753C-46AC-A061-96BDACB7E8C9}" type="presParOf" srcId="{4FBEAD9E-4A90-4401-A096-520AA4E44C38}" destId="{792A217A-D9C7-420F-A82E-9F2CA975DBC6}" srcOrd="0" destOrd="0" presId="urn:microsoft.com/office/officeart/2005/8/layout/hierarchy1"/>
    <dgm:cxn modelId="{A190A003-A4E9-4B45-87A0-4E9399BD2506}" type="presParOf" srcId="{4FBEAD9E-4A90-4401-A096-520AA4E44C38}" destId="{F581E97F-4846-432D-A98D-B99A7032B1BC}" srcOrd="1" destOrd="0" presId="urn:microsoft.com/office/officeart/2005/8/layout/hierarchy1"/>
    <dgm:cxn modelId="{57976DB8-2502-48D9-B74F-798C7AA904F9}" type="presParOf" srcId="{878C7563-64D5-46E4-A81F-7D55DA517B0E}" destId="{37BF64D0-88FD-4458-A09E-D18B75DA5575}" srcOrd="1" destOrd="0" presId="urn:microsoft.com/office/officeart/2005/8/layout/hierarchy1"/>
    <dgm:cxn modelId="{5791FDC1-9B17-433B-8975-147A4E940D14}" type="presParOf" srcId="{7C90C2DE-97F4-4EC5-A569-AE691A4A5E79}" destId="{2F934607-80A2-492A-9F44-B98D215C351D}" srcOrd="4" destOrd="0" presId="urn:microsoft.com/office/officeart/2005/8/layout/hierarchy1"/>
    <dgm:cxn modelId="{F4DE5E32-663C-4138-8CB4-78D8DBA4DA68}" type="presParOf" srcId="{7C90C2DE-97F4-4EC5-A569-AE691A4A5E79}" destId="{3EA37CDB-6093-44A3-979F-4313E4CE0E4B}" srcOrd="5" destOrd="0" presId="urn:microsoft.com/office/officeart/2005/8/layout/hierarchy1"/>
    <dgm:cxn modelId="{C32370EE-5F32-4AB5-AFD7-A19B1201D831}" type="presParOf" srcId="{3EA37CDB-6093-44A3-979F-4313E4CE0E4B}" destId="{CE2A1F95-358D-448E-BF57-CE5921D8D03D}" srcOrd="0" destOrd="0" presId="urn:microsoft.com/office/officeart/2005/8/layout/hierarchy1"/>
    <dgm:cxn modelId="{4EB0B8C2-3FC6-43B5-BCFD-FE47CB923253}" type="presParOf" srcId="{CE2A1F95-358D-448E-BF57-CE5921D8D03D}" destId="{86EF83B1-E570-4692-9029-4E932FBD8B88}" srcOrd="0" destOrd="0" presId="urn:microsoft.com/office/officeart/2005/8/layout/hierarchy1"/>
    <dgm:cxn modelId="{DDF8C0FF-5395-4F95-B903-231978616BFE}" type="presParOf" srcId="{CE2A1F95-358D-448E-BF57-CE5921D8D03D}" destId="{9213F330-5366-4D29-995E-54A278671AFF}" srcOrd="1" destOrd="0" presId="urn:microsoft.com/office/officeart/2005/8/layout/hierarchy1"/>
    <dgm:cxn modelId="{E35199B6-A690-4014-B4C3-0C6E43518153}" type="presParOf" srcId="{3EA37CDB-6093-44A3-979F-4313E4CE0E4B}" destId="{EFFA7AE1-7769-48A8-8638-CBB06144FA85}" srcOrd="1" destOrd="0" presId="urn:microsoft.com/office/officeart/2005/8/layout/hierarchy1"/>
    <dgm:cxn modelId="{403AF219-130D-46FA-909F-17049CB06C5C}" type="presParOf" srcId="{7C90C2DE-97F4-4EC5-A569-AE691A4A5E79}" destId="{5C464E6A-4E39-4FBC-86E3-48521A3243F7}" srcOrd="6" destOrd="0" presId="urn:microsoft.com/office/officeart/2005/8/layout/hierarchy1"/>
    <dgm:cxn modelId="{108090D2-F5E9-44B5-97A6-49EDF7B7E8CA}" type="presParOf" srcId="{7C90C2DE-97F4-4EC5-A569-AE691A4A5E79}" destId="{A5462E40-187C-4EFB-A7D9-D58F34146FF1}" srcOrd="7" destOrd="0" presId="urn:microsoft.com/office/officeart/2005/8/layout/hierarchy1"/>
    <dgm:cxn modelId="{307171D6-4BF1-4E0F-B7A9-14080C08B565}" type="presParOf" srcId="{A5462E40-187C-4EFB-A7D9-D58F34146FF1}" destId="{8AD3FCC7-BA66-4152-85D2-9750AB847E2D}" srcOrd="0" destOrd="0" presId="urn:microsoft.com/office/officeart/2005/8/layout/hierarchy1"/>
    <dgm:cxn modelId="{A06F909F-37E6-4E58-B247-C781FAAC5529}" type="presParOf" srcId="{8AD3FCC7-BA66-4152-85D2-9750AB847E2D}" destId="{6AC5E62A-BF4F-474B-9A8F-ED5D676E5DAA}" srcOrd="0" destOrd="0" presId="urn:microsoft.com/office/officeart/2005/8/layout/hierarchy1"/>
    <dgm:cxn modelId="{4E22C6A3-960D-4637-B1BA-3D9926D231DA}" type="presParOf" srcId="{8AD3FCC7-BA66-4152-85D2-9750AB847E2D}" destId="{853C5740-9B10-4C45-BB4C-F214A6560395}" srcOrd="1" destOrd="0" presId="urn:microsoft.com/office/officeart/2005/8/layout/hierarchy1"/>
    <dgm:cxn modelId="{61198B75-2E23-4D0F-B0C6-53E0A2BE12D3}" type="presParOf" srcId="{A5462E40-187C-4EFB-A7D9-D58F34146FF1}" destId="{D10C76B3-00AC-4DF1-B159-AF51FAD2237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D95760EE-C079-486F-BE1A-CE8CF7AC33B9}" type="doc">
      <dgm:prSet loTypeId="urn:microsoft.com/office/officeart/2005/8/layout/default" loCatId="list" qsTypeId="urn:microsoft.com/office/officeart/2005/8/quickstyle/3d5" qsCatId="3D" csTypeId="urn:microsoft.com/office/officeart/2005/8/colors/accent2_3" csCatId="accent2" phldr="1"/>
      <dgm:spPr/>
      <dgm:t>
        <a:bodyPr/>
        <a:lstStyle/>
        <a:p>
          <a:endParaRPr lang="ru-RU"/>
        </a:p>
      </dgm:t>
    </dgm:pt>
    <dgm:pt modelId="{D630DA53-3AC7-4826-BF7C-CC9892805AE0}">
      <dgm:prSet phldrT="[Текст]" custT="1"/>
      <dgm:spPr>
        <a:solidFill>
          <a:srgbClr val="CADCEE"/>
        </a:solidFill>
      </dgm:spPr>
      <dgm:t>
        <a:bodyPr/>
        <a:lstStyle/>
        <a:p>
          <a:r>
            <a:rPr lang="uk-UA" sz="2800" b="1" dirty="0">
              <a:solidFill>
                <a:sysClr val="windowText" lastClr="000000"/>
              </a:solidFill>
              <a:latin typeface="Times New Roman" panose="02020603050405020304" pitchFamily="18" charset="0"/>
              <a:cs typeface="Times New Roman" panose="02020603050405020304" pitchFamily="18" charset="0"/>
            </a:rPr>
            <a:t>Захисник</a:t>
          </a:r>
        </a:p>
        <a:p>
          <a:r>
            <a:rPr lang="uk-UA" sz="2500" dirty="0">
              <a:solidFill>
                <a:sysClr val="windowText" lastClr="000000"/>
              </a:solidFill>
              <a:latin typeface="Times New Roman" panose="02020603050405020304" pitchFamily="18" charset="0"/>
              <a:cs typeface="Times New Roman" panose="02020603050405020304" pitchFamily="18" charset="0"/>
            </a:rPr>
            <a:t> – адвокат, який здійснює захист підозрюваного, обвинуваченого, засудженого, виправданого, особи, стосовно якої передбачається застосування примусових заходів медичного чи виховного характеру або вирішувалося питання про їх застосування, а також особи, стосовно якої передбачається розгляд питання про видачу іноземній державі (екстрадицію) (ст. 45 КПК).</a:t>
          </a:r>
          <a:endParaRPr lang="ru-RU" sz="2500" dirty="0">
            <a:solidFill>
              <a:sysClr val="windowText" lastClr="000000"/>
            </a:solidFill>
            <a:latin typeface="Times New Roman" panose="02020603050405020304" pitchFamily="18" charset="0"/>
            <a:cs typeface="Times New Roman" panose="02020603050405020304" pitchFamily="18" charset="0"/>
          </a:endParaRPr>
        </a:p>
      </dgm:t>
    </dgm:pt>
    <dgm:pt modelId="{36AB1349-FEE3-4134-8955-B5D88DBC7421}" type="parTrans" cxnId="{F76659B2-76EC-4405-9E96-E1A5002051AC}">
      <dgm:prSet/>
      <dgm:spPr/>
      <dgm:t>
        <a:bodyPr/>
        <a:lstStyle/>
        <a:p>
          <a:endParaRPr lang="ru-RU">
            <a:solidFill>
              <a:sysClr val="windowText" lastClr="000000"/>
            </a:solidFill>
          </a:endParaRPr>
        </a:p>
      </dgm:t>
    </dgm:pt>
    <dgm:pt modelId="{6C46829D-9024-42B7-88ED-A9AB2BF9658B}" type="sibTrans" cxnId="{F76659B2-76EC-4405-9E96-E1A5002051AC}">
      <dgm:prSet/>
      <dgm:spPr/>
      <dgm:t>
        <a:bodyPr/>
        <a:lstStyle/>
        <a:p>
          <a:endParaRPr lang="ru-RU">
            <a:solidFill>
              <a:sysClr val="windowText" lastClr="000000"/>
            </a:solidFill>
          </a:endParaRPr>
        </a:p>
      </dgm:t>
    </dgm:pt>
    <dgm:pt modelId="{8BE554D3-97BC-4FA4-9713-9607EB38DD46}" type="pres">
      <dgm:prSet presAssocID="{D95760EE-C079-486F-BE1A-CE8CF7AC33B9}" presName="diagram" presStyleCnt="0">
        <dgm:presLayoutVars>
          <dgm:dir/>
          <dgm:resizeHandles val="exact"/>
        </dgm:presLayoutVars>
      </dgm:prSet>
      <dgm:spPr/>
    </dgm:pt>
    <dgm:pt modelId="{96BC1267-68B3-4CD6-9E5B-1CE8763375EE}" type="pres">
      <dgm:prSet presAssocID="{D630DA53-3AC7-4826-BF7C-CC9892805AE0}" presName="node" presStyleLbl="node1" presStyleIdx="0" presStyleCnt="1" custScaleX="91270" custScaleY="128788" custLinFactNeighborX="-718" custLinFactNeighborY="11962">
        <dgm:presLayoutVars>
          <dgm:bulletEnabled val="1"/>
        </dgm:presLayoutVars>
      </dgm:prSet>
      <dgm:spPr/>
    </dgm:pt>
  </dgm:ptLst>
  <dgm:cxnLst>
    <dgm:cxn modelId="{78355316-AD97-4F09-9379-BA8DC4D11477}" type="presOf" srcId="{D95760EE-C079-486F-BE1A-CE8CF7AC33B9}" destId="{8BE554D3-97BC-4FA4-9713-9607EB38DD46}" srcOrd="0" destOrd="0" presId="urn:microsoft.com/office/officeart/2005/8/layout/default"/>
    <dgm:cxn modelId="{9204A2A2-7F0F-46C3-BC42-E075C093DD93}" type="presOf" srcId="{D630DA53-3AC7-4826-BF7C-CC9892805AE0}" destId="{96BC1267-68B3-4CD6-9E5B-1CE8763375EE}" srcOrd="0" destOrd="0" presId="urn:microsoft.com/office/officeart/2005/8/layout/default"/>
    <dgm:cxn modelId="{F76659B2-76EC-4405-9E96-E1A5002051AC}" srcId="{D95760EE-C079-486F-BE1A-CE8CF7AC33B9}" destId="{D630DA53-3AC7-4826-BF7C-CC9892805AE0}" srcOrd="0" destOrd="0" parTransId="{36AB1349-FEE3-4134-8955-B5D88DBC7421}" sibTransId="{6C46829D-9024-42B7-88ED-A9AB2BF9658B}"/>
    <dgm:cxn modelId="{E134A7E1-998F-4BF3-9819-606BBA5C10C1}" type="presParOf" srcId="{8BE554D3-97BC-4FA4-9713-9607EB38DD46}" destId="{96BC1267-68B3-4CD6-9E5B-1CE8763375EE}"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E7AF0F-102B-4D11-ACE5-12578319E8B9}" type="doc">
      <dgm:prSet loTypeId="urn:microsoft.com/office/officeart/2005/8/layout/default" loCatId="list" qsTypeId="urn:microsoft.com/office/officeart/2005/8/quickstyle/3d5" qsCatId="3D" csTypeId="urn:microsoft.com/office/officeart/2005/8/colors/accent2_3" csCatId="accent2" phldr="1"/>
      <dgm:spPr/>
      <dgm:t>
        <a:bodyPr/>
        <a:lstStyle/>
        <a:p>
          <a:endParaRPr lang="ru-RU"/>
        </a:p>
      </dgm:t>
    </dgm:pt>
    <dgm:pt modelId="{C99265E7-0BCE-45EA-AA81-4C7C7236C543}">
      <dgm:prSet custT="1"/>
      <dgm:spPr>
        <a:solidFill>
          <a:srgbClr val="CADCEE"/>
        </a:solidFill>
      </dgm:spPr>
      <dgm:t>
        <a:bodyPr/>
        <a:lstStyle/>
        <a:p>
          <a:r>
            <a:rPr lang="uk-UA" sz="2800" b="1" dirty="0">
              <a:solidFill>
                <a:sysClr val="windowText" lastClr="000000"/>
              </a:solidFill>
              <a:latin typeface="Times New Roman" panose="02020603050405020304" pitchFamily="18" charset="0"/>
              <a:cs typeface="Times New Roman" panose="02020603050405020304" pitchFamily="18" charset="0"/>
            </a:rPr>
            <a:t>Законний представник підозрюваного </a:t>
          </a:r>
        </a:p>
        <a:p>
          <a:r>
            <a:rPr lang="uk-UA" sz="2500" b="1" dirty="0">
              <a:solidFill>
                <a:sysClr val="windowText" lastClr="000000"/>
              </a:solidFill>
              <a:latin typeface="Times New Roman" panose="02020603050405020304" pitchFamily="18" charset="0"/>
              <a:cs typeface="Times New Roman" panose="02020603050405020304" pitchFamily="18" charset="0"/>
            </a:rPr>
            <a:t>– </a:t>
          </a:r>
          <a:r>
            <a:rPr lang="uk-UA" sz="2500" dirty="0">
              <a:solidFill>
                <a:sysClr val="windowText" lastClr="000000"/>
              </a:solidFill>
              <a:latin typeface="Times New Roman" panose="02020603050405020304" pitchFamily="18" charset="0"/>
              <a:cs typeface="Times New Roman" panose="02020603050405020304" pitchFamily="18" charset="0"/>
            </a:rPr>
            <a:t>учасник кримінального провадження, який залучається до участі в процесуальній дії у випадку, якщо підозрюваним є неповнолітній або особа, визнана у встановленому законом порядку недієздатною чи обмежено дієздатною (ст. 44 КПК)</a:t>
          </a:r>
          <a:endParaRPr lang="ru-RU" sz="2500" dirty="0">
            <a:solidFill>
              <a:sysClr val="windowText" lastClr="000000"/>
            </a:solidFill>
            <a:latin typeface="Times New Roman" panose="02020603050405020304" pitchFamily="18" charset="0"/>
            <a:cs typeface="Times New Roman" panose="02020603050405020304" pitchFamily="18" charset="0"/>
          </a:endParaRPr>
        </a:p>
      </dgm:t>
    </dgm:pt>
    <dgm:pt modelId="{AA363FC2-33E7-43EF-AAEE-063829F74C4A}" type="parTrans" cxnId="{F1E219CF-A7C9-4FF8-8DB4-2E9013943B43}">
      <dgm:prSet/>
      <dgm:spPr/>
      <dgm:t>
        <a:bodyPr/>
        <a:lstStyle/>
        <a:p>
          <a:endParaRPr lang="ru-RU"/>
        </a:p>
      </dgm:t>
    </dgm:pt>
    <dgm:pt modelId="{FA87C6A4-0696-416F-91ED-8069AB9B12AD}" type="sibTrans" cxnId="{F1E219CF-A7C9-4FF8-8DB4-2E9013943B43}">
      <dgm:prSet/>
      <dgm:spPr/>
      <dgm:t>
        <a:bodyPr/>
        <a:lstStyle/>
        <a:p>
          <a:endParaRPr lang="ru-RU"/>
        </a:p>
      </dgm:t>
    </dgm:pt>
    <dgm:pt modelId="{4E5B2751-8FC3-486E-BB10-E479BA75CDC4}" type="pres">
      <dgm:prSet presAssocID="{94E7AF0F-102B-4D11-ACE5-12578319E8B9}" presName="diagram" presStyleCnt="0">
        <dgm:presLayoutVars>
          <dgm:dir/>
          <dgm:resizeHandles val="exact"/>
        </dgm:presLayoutVars>
      </dgm:prSet>
      <dgm:spPr/>
    </dgm:pt>
    <dgm:pt modelId="{A13EB970-3AB4-488D-B851-0A973CA078CD}" type="pres">
      <dgm:prSet presAssocID="{C99265E7-0BCE-45EA-AA81-4C7C7236C543}" presName="node" presStyleLbl="node1" presStyleIdx="0" presStyleCnt="1" custScaleY="135590" custLinFactNeighborX="513" custLinFactNeighborY="2034">
        <dgm:presLayoutVars>
          <dgm:bulletEnabled val="1"/>
        </dgm:presLayoutVars>
      </dgm:prSet>
      <dgm:spPr/>
    </dgm:pt>
  </dgm:ptLst>
  <dgm:cxnLst>
    <dgm:cxn modelId="{621410B8-E915-48C5-8EBC-6BCCD1CE0A37}" type="presOf" srcId="{C99265E7-0BCE-45EA-AA81-4C7C7236C543}" destId="{A13EB970-3AB4-488D-B851-0A973CA078CD}" srcOrd="0" destOrd="0" presId="urn:microsoft.com/office/officeart/2005/8/layout/default"/>
    <dgm:cxn modelId="{F1E219CF-A7C9-4FF8-8DB4-2E9013943B43}" srcId="{94E7AF0F-102B-4D11-ACE5-12578319E8B9}" destId="{C99265E7-0BCE-45EA-AA81-4C7C7236C543}" srcOrd="0" destOrd="0" parTransId="{AA363FC2-33E7-43EF-AAEE-063829F74C4A}" sibTransId="{FA87C6A4-0696-416F-91ED-8069AB9B12AD}"/>
    <dgm:cxn modelId="{290E7AEE-C9C2-4641-A638-1F6F503964B6}" type="presOf" srcId="{94E7AF0F-102B-4D11-ACE5-12578319E8B9}" destId="{4E5B2751-8FC3-486E-BB10-E479BA75CDC4}" srcOrd="0" destOrd="0" presId="urn:microsoft.com/office/officeart/2005/8/layout/default"/>
    <dgm:cxn modelId="{6A36CB47-182A-440B-80F8-59B05DD696FD}" type="presParOf" srcId="{4E5B2751-8FC3-486E-BB10-E479BA75CDC4}" destId="{A13EB970-3AB4-488D-B851-0A973CA078CD}"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181BDE-00F6-4889-955F-0D05C0587D1B}" type="doc">
      <dgm:prSet loTypeId="urn:microsoft.com/office/officeart/2005/8/layout/hierarchy3" loCatId="hierarchy" qsTypeId="urn:microsoft.com/office/officeart/2005/8/quickstyle/3d1" qsCatId="3D" csTypeId="urn:microsoft.com/office/officeart/2005/8/colors/accent2_5" csCatId="accent2" phldr="1"/>
      <dgm:spPr/>
      <dgm:t>
        <a:bodyPr/>
        <a:lstStyle/>
        <a:p>
          <a:endParaRPr lang="ru-RU"/>
        </a:p>
      </dgm:t>
    </dgm:pt>
    <dgm:pt modelId="{775EB8A2-1709-41EB-B65D-E2C048D6ECE1}">
      <dgm:prSet phldrT="[Текст]" custT="1"/>
      <dgm:spPr>
        <a:solidFill>
          <a:srgbClr val="CADCEE"/>
        </a:solidFill>
      </dgm:spPr>
      <dgm:t>
        <a:bodyPr/>
        <a:lstStyle/>
        <a:p>
          <a:r>
            <a:rPr lang="uk-UA" sz="4000" b="1" dirty="0">
              <a:solidFill>
                <a:sysClr val="windowText" lastClr="000000"/>
              </a:solidFill>
              <a:latin typeface="Times New Roman" panose="02020603050405020304" pitchFamily="18" charset="0"/>
              <a:cs typeface="Times New Roman" panose="02020603050405020304" pitchFamily="18" charset="0"/>
            </a:rPr>
            <a:t>Фактична підстава</a:t>
          </a:r>
          <a:endParaRPr lang="ru-RU" sz="4000" dirty="0">
            <a:solidFill>
              <a:sysClr val="windowText" lastClr="000000"/>
            </a:solidFill>
            <a:latin typeface="Times New Roman" panose="02020603050405020304" pitchFamily="18" charset="0"/>
            <a:cs typeface="Times New Roman" panose="02020603050405020304" pitchFamily="18" charset="0"/>
          </a:endParaRPr>
        </a:p>
      </dgm:t>
    </dgm:pt>
    <dgm:pt modelId="{2776B1B5-8CA9-477E-93D6-98BEDE87F44B}" type="parTrans" cxnId="{71A2402D-6B55-4CDD-8097-9312C2662EC5}">
      <dgm:prSet/>
      <dgm:spPr/>
      <dgm:t>
        <a:bodyPr/>
        <a:lstStyle/>
        <a:p>
          <a:endParaRPr lang="ru-RU"/>
        </a:p>
      </dgm:t>
    </dgm:pt>
    <dgm:pt modelId="{4D580E08-18B3-4054-B3EF-EB06AD44E359}" type="sibTrans" cxnId="{71A2402D-6B55-4CDD-8097-9312C2662EC5}">
      <dgm:prSet/>
      <dgm:spPr/>
      <dgm:t>
        <a:bodyPr/>
        <a:lstStyle/>
        <a:p>
          <a:endParaRPr lang="ru-RU"/>
        </a:p>
      </dgm:t>
    </dgm:pt>
    <dgm:pt modelId="{27E26DC6-DB7E-45A9-8932-DB52929AE7B2}">
      <dgm:prSet phldrT="[Текст]"/>
      <dgm:spPr>
        <a:ln>
          <a:solidFill>
            <a:schemeClr val="tx1">
              <a:alpha val="90000"/>
            </a:schemeClr>
          </a:solidFill>
        </a:ln>
      </dgm:spPr>
      <dgm:t>
        <a:bodyPr/>
        <a:lstStyle/>
        <a:p>
          <a:r>
            <a:rPr lang="uk-UA" dirty="0">
              <a:latin typeface="Times New Roman" panose="02020603050405020304" pitchFamily="18" charset="0"/>
              <a:cs typeface="Times New Roman" panose="02020603050405020304" pitchFamily="18" charset="0"/>
            </a:rPr>
            <a:t>Підозрюваним є неповнолітній або особа, визнана у встановленому законом порядку недієздатною чи обмежено дієздатною</a:t>
          </a:r>
          <a:endParaRPr lang="ru-RU" dirty="0">
            <a:latin typeface="Times New Roman" panose="02020603050405020304" pitchFamily="18" charset="0"/>
            <a:cs typeface="Times New Roman" panose="02020603050405020304" pitchFamily="18" charset="0"/>
          </a:endParaRPr>
        </a:p>
      </dgm:t>
    </dgm:pt>
    <dgm:pt modelId="{88EC88D4-39F4-43C0-A7B4-87BEDAC7EE66}" type="parTrans" cxnId="{A255F1EF-322C-4067-A012-A0067861CA8E}">
      <dgm:prSet/>
      <dgm:spPr/>
      <dgm:t>
        <a:bodyPr/>
        <a:lstStyle/>
        <a:p>
          <a:endParaRPr lang="ru-RU"/>
        </a:p>
      </dgm:t>
    </dgm:pt>
    <dgm:pt modelId="{3C9F3B06-92A5-464C-9783-C9B5E8DE493B}" type="sibTrans" cxnId="{A255F1EF-322C-4067-A012-A0067861CA8E}">
      <dgm:prSet/>
      <dgm:spPr/>
      <dgm:t>
        <a:bodyPr/>
        <a:lstStyle/>
        <a:p>
          <a:endParaRPr lang="ru-RU"/>
        </a:p>
      </dgm:t>
    </dgm:pt>
    <dgm:pt modelId="{C1F2BC4F-30D1-47BD-B45C-44E8348D8F8D}">
      <dgm:prSet phldrT="[Текст]" custT="1"/>
      <dgm:spPr>
        <a:solidFill>
          <a:srgbClr val="CADCEE"/>
        </a:solidFill>
      </dgm:spPr>
      <dgm:t>
        <a:bodyPr/>
        <a:lstStyle/>
        <a:p>
          <a:r>
            <a:rPr lang="uk-UA" sz="4000" b="1" dirty="0">
              <a:solidFill>
                <a:sysClr val="windowText" lastClr="000000"/>
              </a:solidFill>
              <a:latin typeface="Times New Roman" panose="02020603050405020304" pitchFamily="18" charset="0"/>
              <a:cs typeface="Times New Roman" panose="02020603050405020304" pitchFamily="18" charset="0"/>
            </a:rPr>
            <a:t>Процесуальна підстава</a:t>
          </a:r>
          <a:endParaRPr lang="ru-RU" sz="4000" dirty="0">
            <a:solidFill>
              <a:sysClr val="windowText" lastClr="000000"/>
            </a:solidFill>
            <a:latin typeface="Times New Roman" panose="02020603050405020304" pitchFamily="18" charset="0"/>
            <a:cs typeface="Times New Roman" panose="02020603050405020304" pitchFamily="18" charset="0"/>
          </a:endParaRPr>
        </a:p>
      </dgm:t>
    </dgm:pt>
    <dgm:pt modelId="{F42B5B40-3DD2-432C-BC6B-0EB14E12E18D}" type="parTrans" cxnId="{8095DBF1-2659-46C2-9561-308C17D984B7}">
      <dgm:prSet/>
      <dgm:spPr/>
      <dgm:t>
        <a:bodyPr/>
        <a:lstStyle/>
        <a:p>
          <a:endParaRPr lang="ru-RU"/>
        </a:p>
      </dgm:t>
    </dgm:pt>
    <dgm:pt modelId="{3E30F4DD-5950-4D2F-9803-8A217CA71D92}" type="sibTrans" cxnId="{8095DBF1-2659-46C2-9561-308C17D984B7}">
      <dgm:prSet/>
      <dgm:spPr/>
      <dgm:t>
        <a:bodyPr/>
        <a:lstStyle/>
        <a:p>
          <a:endParaRPr lang="ru-RU"/>
        </a:p>
      </dgm:t>
    </dgm:pt>
    <dgm:pt modelId="{84D34628-301D-4C1A-8E5F-510A91D5DE50}">
      <dgm:prSet phldrT="[Текст]"/>
      <dgm:spPr>
        <a:ln>
          <a:solidFill>
            <a:schemeClr val="tx1">
              <a:alpha val="50000"/>
            </a:schemeClr>
          </a:solidFill>
        </a:ln>
      </dgm:spPr>
      <dgm:t>
        <a:bodyPr/>
        <a:lstStyle/>
        <a:p>
          <a:r>
            <a:rPr lang="uk-UA" dirty="0">
              <a:latin typeface="Times New Roman" panose="02020603050405020304" pitchFamily="18" charset="0"/>
              <a:cs typeface="Times New Roman" panose="02020603050405020304" pitchFamily="18" charset="0"/>
            </a:rPr>
            <a:t>Слідчий, прокурор виносить постанову, а слідчий суддя, суд – постановляє ухвалу, копія якої вручається законному представнику</a:t>
          </a:r>
          <a:endParaRPr lang="ru-RU" dirty="0">
            <a:latin typeface="Times New Roman" panose="02020603050405020304" pitchFamily="18" charset="0"/>
            <a:cs typeface="Times New Roman" panose="02020603050405020304" pitchFamily="18" charset="0"/>
          </a:endParaRPr>
        </a:p>
      </dgm:t>
    </dgm:pt>
    <dgm:pt modelId="{7D5630CF-9CFD-4AB2-801F-93778912A4AB}" type="parTrans" cxnId="{3CB2B7D0-3C40-482B-96A9-3790A2681CC4}">
      <dgm:prSet/>
      <dgm:spPr/>
      <dgm:t>
        <a:bodyPr/>
        <a:lstStyle/>
        <a:p>
          <a:endParaRPr lang="ru-RU"/>
        </a:p>
      </dgm:t>
    </dgm:pt>
    <dgm:pt modelId="{9CDDFC50-15F2-4FAF-8A52-6A5282140F96}" type="sibTrans" cxnId="{3CB2B7D0-3C40-482B-96A9-3790A2681CC4}">
      <dgm:prSet/>
      <dgm:spPr/>
      <dgm:t>
        <a:bodyPr/>
        <a:lstStyle/>
        <a:p>
          <a:endParaRPr lang="ru-RU"/>
        </a:p>
      </dgm:t>
    </dgm:pt>
    <dgm:pt modelId="{2FF91DAB-C19A-468B-AA20-022DCEB3C0F8}" type="pres">
      <dgm:prSet presAssocID="{5C181BDE-00F6-4889-955F-0D05C0587D1B}" presName="diagram" presStyleCnt="0">
        <dgm:presLayoutVars>
          <dgm:chPref val="1"/>
          <dgm:dir/>
          <dgm:animOne val="branch"/>
          <dgm:animLvl val="lvl"/>
          <dgm:resizeHandles/>
        </dgm:presLayoutVars>
      </dgm:prSet>
      <dgm:spPr/>
    </dgm:pt>
    <dgm:pt modelId="{56716742-20C1-40CE-A724-D57817E4269F}" type="pres">
      <dgm:prSet presAssocID="{775EB8A2-1709-41EB-B65D-E2C048D6ECE1}" presName="root" presStyleCnt="0"/>
      <dgm:spPr/>
    </dgm:pt>
    <dgm:pt modelId="{5299248C-1830-4CD5-A751-F8B6D36BE762}" type="pres">
      <dgm:prSet presAssocID="{775EB8A2-1709-41EB-B65D-E2C048D6ECE1}" presName="rootComposite" presStyleCnt="0"/>
      <dgm:spPr/>
    </dgm:pt>
    <dgm:pt modelId="{8E92AA51-9C6A-46FB-91EE-34A57EA3D705}" type="pres">
      <dgm:prSet presAssocID="{775EB8A2-1709-41EB-B65D-E2C048D6ECE1}" presName="rootText" presStyleLbl="node1" presStyleIdx="0" presStyleCnt="2"/>
      <dgm:spPr/>
    </dgm:pt>
    <dgm:pt modelId="{86A586A4-023E-40A1-8C02-1D89FED04075}" type="pres">
      <dgm:prSet presAssocID="{775EB8A2-1709-41EB-B65D-E2C048D6ECE1}" presName="rootConnector" presStyleLbl="node1" presStyleIdx="0" presStyleCnt="2"/>
      <dgm:spPr/>
    </dgm:pt>
    <dgm:pt modelId="{1FDB5103-9D39-40FF-9AF5-54AF772AB6EE}" type="pres">
      <dgm:prSet presAssocID="{775EB8A2-1709-41EB-B65D-E2C048D6ECE1}" presName="childShape" presStyleCnt="0"/>
      <dgm:spPr/>
    </dgm:pt>
    <dgm:pt modelId="{A55DD5C0-B965-48CD-BB33-3D4965A46ADC}" type="pres">
      <dgm:prSet presAssocID="{88EC88D4-39F4-43C0-A7B4-87BEDAC7EE66}" presName="Name13" presStyleLbl="parChTrans1D2" presStyleIdx="0" presStyleCnt="2"/>
      <dgm:spPr/>
    </dgm:pt>
    <dgm:pt modelId="{7D05AD92-F19D-4AFA-A79E-C6965C572CE6}" type="pres">
      <dgm:prSet presAssocID="{27E26DC6-DB7E-45A9-8932-DB52929AE7B2}" presName="childText" presStyleLbl="bgAcc1" presStyleIdx="0" presStyleCnt="2">
        <dgm:presLayoutVars>
          <dgm:bulletEnabled val="1"/>
        </dgm:presLayoutVars>
      </dgm:prSet>
      <dgm:spPr/>
    </dgm:pt>
    <dgm:pt modelId="{203E2ED5-5ED0-41A0-9405-551E4164114E}" type="pres">
      <dgm:prSet presAssocID="{C1F2BC4F-30D1-47BD-B45C-44E8348D8F8D}" presName="root" presStyleCnt="0"/>
      <dgm:spPr/>
    </dgm:pt>
    <dgm:pt modelId="{D692854E-7416-4FB6-A83B-E67461DF4394}" type="pres">
      <dgm:prSet presAssocID="{C1F2BC4F-30D1-47BD-B45C-44E8348D8F8D}" presName="rootComposite" presStyleCnt="0"/>
      <dgm:spPr/>
    </dgm:pt>
    <dgm:pt modelId="{8B436A1C-526E-44DC-949C-35E66D63D7CE}" type="pres">
      <dgm:prSet presAssocID="{C1F2BC4F-30D1-47BD-B45C-44E8348D8F8D}" presName="rootText" presStyleLbl="node1" presStyleIdx="1" presStyleCnt="2"/>
      <dgm:spPr/>
    </dgm:pt>
    <dgm:pt modelId="{A856A3A4-1B88-4FBA-A954-3ADE66B534B9}" type="pres">
      <dgm:prSet presAssocID="{C1F2BC4F-30D1-47BD-B45C-44E8348D8F8D}" presName="rootConnector" presStyleLbl="node1" presStyleIdx="1" presStyleCnt="2"/>
      <dgm:spPr/>
    </dgm:pt>
    <dgm:pt modelId="{C065BC60-E572-4940-AA71-A6302560B3C6}" type="pres">
      <dgm:prSet presAssocID="{C1F2BC4F-30D1-47BD-B45C-44E8348D8F8D}" presName="childShape" presStyleCnt="0"/>
      <dgm:spPr/>
    </dgm:pt>
    <dgm:pt modelId="{C43350CB-823C-4E00-B6C4-17CB1139B998}" type="pres">
      <dgm:prSet presAssocID="{7D5630CF-9CFD-4AB2-801F-93778912A4AB}" presName="Name13" presStyleLbl="parChTrans1D2" presStyleIdx="1" presStyleCnt="2"/>
      <dgm:spPr/>
    </dgm:pt>
    <dgm:pt modelId="{B262FFB6-5628-4B8F-A432-EC11ACA90903}" type="pres">
      <dgm:prSet presAssocID="{84D34628-301D-4C1A-8E5F-510A91D5DE50}" presName="childText" presStyleLbl="bgAcc1" presStyleIdx="1" presStyleCnt="2">
        <dgm:presLayoutVars>
          <dgm:bulletEnabled val="1"/>
        </dgm:presLayoutVars>
      </dgm:prSet>
      <dgm:spPr/>
    </dgm:pt>
  </dgm:ptLst>
  <dgm:cxnLst>
    <dgm:cxn modelId="{71A2402D-6B55-4CDD-8097-9312C2662EC5}" srcId="{5C181BDE-00F6-4889-955F-0D05C0587D1B}" destId="{775EB8A2-1709-41EB-B65D-E2C048D6ECE1}" srcOrd="0" destOrd="0" parTransId="{2776B1B5-8CA9-477E-93D6-98BEDE87F44B}" sibTransId="{4D580E08-18B3-4054-B3EF-EB06AD44E359}"/>
    <dgm:cxn modelId="{1F80D15E-119E-4C5B-BEC8-6FA88B5A9C40}" type="presOf" srcId="{84D34628-301D-4C1A-8E5F-510A91D5DE50}" destId="{B262FFB6-5628-4B8F-A432-EC11ACA90903}" srcOrd="0" destOrd="0" presId="urn:microsoft.com/office/officeart/2005/8/layout/hierarchy3"/>
    <dgm:cxn modelId="{8B732342-C8CD-40D9-BDDF-6B41F0C2EC15}" type="presOf" srcId="{88EC88D4-39F4-43C0-A7B4-87BEDAC7EE66}" destId="{A55DD5C0-B965-48CD-BB33-3D4965A46ADC}" srcOrd="0" destOrd="0" presId="urn:microsoft.com/office/officeart/2005/8/layout/hierarchy3"/>
    <dgm:cxn modelId="{3893CE68-6F64-427C-B367-723589D2D207}" type="presOf" srcId="{7D5630CF-9CFD-4AB2-801F-93778912A4AB}" destId="{C43350CB-823C-4E00-B6C4-17CB1139B998}" srcOrd="0" destOrd="0" presId="urn:microsoft.com/office/officeart/2005/8/layout/hierarchy3"/>
    <dgm:cxn modelId="{36509782-1FF8-4551-B083-C7A02E0159D3}" type="presOf" srcId="{775EB8A2-1709-41EB-B65D-E2C048D6ECE1}" destId="{86A586A4-023E-40A1-8C02-1D89FED04075}" srcOrd="1" destOrd="0" presId="urn:microsoft.com/office/officeart/2005/8/layout/hierarchy3"/>
    <dgm:cxn modelId="{C54EAA9A-7E5F-48F4-936C-B2B0F93AB60F}" type="presOf" srcId="{775EB8A2-1709-41EB-B65D-E2C048D6ECE1}" destId="{8E92AA51-9C6A-46FB-91EE-34A57EA3D705}" srcOrd="0" destOrd="0" presId="urn:microsoft.com/office/officeart/2005/8/layout/hierarchy3"/>
    <dgm:cxn modelId="{FDF6F0B6-9D1D-4A90-AB29-F1211696F022}" type="presOf" srcId="{C1F2BC4F-30D1-47BD-B45C-44E8348D8F8D}" destId="{8B436A1C-526E-44DC-949C-35E66D63D7CE}" srcOrd="0" destOrd="0" presId="urn:microsoft.com/office/officeart/2005/8/layout/hierarchy3"/>
    <dgm:cxn modelId="{3CB2B7D0-3C40-482B-96A9-3790A2681CC4}" srcId="{C1F2BC4F-30D1-47BD-B45C-44E8348D8F8D}" destId="{84D34628-301D-4C1A-8E5F-510A91D5DE50}" srcOrd="0" destOrd="0" parTransId="{7D5630CF-9CFD-4AB2-801F-93778912A4AB}" sibTransId="{9CDDFC50-15F2-4FAF-8A52-6A5282140F96}"/>
    <dgm:cxn modelId="{9320EFD3-C140-4240-8556-94CAB3752FD9}" type="presOf" srcId="{C1F2BC4F-30D1-47BD-B45C-44E8348D8F8D}" destId="{A856A3A4-1B88-4FBA-A954-3ADE66B534B9}" srcOrd="1" destOrd="0" presId="urn:microsoft.com/office/officeart/2005/8/layout/hierarchy3"/>
    <dgm:cxn modelId="{A255F1EF-322C-4067-A012-A0067861CA8E}" srcId="{775EB8A2-1709-41EB-B65D-E2C048D6ECE1}" destId="{27E26DC6-DB7E-45A9-8932-DB52929AE7B2}" srcOrd="0" destOrd="0" parTransId="{88EC88D4-39F4-43C0-A7B4-87BEDAC7EE66}" sibTransId="{3C9F3B06-92A5-464C-9783-C9B5E8DE493B}"/>
    <dgm:cxn modelId="{8095DBF1-2659-46C2-9561-308C17D984B7}" srcId="{5C181BDE-00F6-4889-955F-0D05C0587D1B}" destId="{C1F2BC4F-30D1-47BD-B45C-44E8348D8F8D}" srcOrd="1" destOrd="0" parTransId="{F42B5B40-3DD2-432C-BC6B-0EB14E12E18D}" sibTransId="{3E30F4DD-5950-4D2F-9803-8A217CA71D92}"/>
    <dgm:cxn modelId="{45CDECFC-05C1-410B-B0E7-103A684E7747}" type="presOf" srcId="{5C181BDE-00F6-4889-955F-0D05C0587D1B}" destId="{2FF91DAB-C19A-468B-AA20-022DCEB3C0F8}" srcOrd="0" destOrd="0" presId="urn:microsoft.com/office/officeart/2005/8/layout/hierarchy3"/>
    <dgm:cxn modelId="{CB927BFE-66F0-4242-BA9F-74484B3C8018}" type="presOf" srcId="{27E26DC6-DB7E-45A9-8932-DB52929AE7B2}" destId="{7D05AD92-F19D-4AFA-A79E-C6965C572CE6}" srcOrd="0" destOrd="0" presId="urn:microsoft.com/office/officeart/2005/8/layout/hierarchy3"/>
    <dgm:cxn modelId="{A2967D83-BD0C-4EA6-8117-93D0F3B3BD59}" type="presParOf" srcId="{2FF91DAB-C19A-468B-AA20-022DCEB3C0F8}" destId="{56716742-20C1-40CE-A724-D57817E4269F}" srcOrd="0" destOrd="0" presId="urn:microsoft.com/office/officeart/2005/8/layout/hierarchy3"/>
    <dgm:cxn modelId="{77BB3A7F-D96F-4EAF-A677-C3BD2DDEE49E}" type="presParOf" srcId="{56716742-20C1-40CE-A724-D57817E4269F}" destId="{5299248C-1830-4CD5-A751-F8B6D36BE762}" srcOrd="0" destOrd="0" presId="urn:microsoft.com/office/officeart/2005/8/layout/hierarchy3"/>
    <dgm:cxn modelId="{06FA1994-AB2C-4AD6-A05B-7E17A6B60898}" type="presParOf" srcId="{5299248C-1830-4CD5-A751-F8B6D36BE762}" destId="{8E92AA51-9C6A-46FB-91EE-34A57EA3D705}" srcOrd="0" destOrd="0" presId="urn:microsoft.com/office/officeart/2005/8/layout/hierarchy3"/>
    <dgm:cxn modelId="{0524DC52-CD8D-427C-B7AC-F60AB00346A8}" type="presParOf" srcId="{5299248C-1830-4CD5-A751-F8B6D36BE762}" destId="{86A586A4-023E-40A1-8C02-1D89FED04075}" srcOrd="1" destOrd="0" presId="urn:microsoft.com/office/officeart/2005/8/layout/hierarchy3"/>
    <dgm:cxn modelId="{9B55DBFA-ADF6-4BC4-B2B2-1C90852F48A4}" type="presParOf" srcId="{56716742-20C1-40CE-A724-D57817E4269F}" destId="{1FDB5103-9D39-40FF-9AF5-54AF772AB6EE}" srcOrd="1" destOrd="0" presId="urn:microsoft.com/office/officeart/2005/8/layout/hierarchy3"/>
    <dgm:cxn modelId="{64E810EE-6093-4ADD-8CA2-009B16B61377}" type="presParOf" srcId="{1FDB5103-9D39-40FF-9AF5-54AF772AB6EE}" destId="{A55DD5C0-B965-48CD-BB33-3D4965A46ADC}" srcOrd="0" destOrd="0" presId="urn:microsoft.com/office/officeart/2005/8/layout/hierarchy3"/>
    <dgm:cxn modelId="{CAC6A167-543E-46BA-B7C0-EC8F2E24F4FA}" type="presParOf" srcId="{1FDB5103-9D39-40FF-9AF5-54AF772AB6EE}" destId="{7D05AD92-F19D-4AFA-A79E-C6965C572CE6}" srcOrd="1" destOrd="0" presId="urn:microsoft.com/office/officeart/2005/8/layout/hierarchy3"/>
    <dgm:cxn modelId="{7B9D424D-41C8-44A1-80C9-8EF2D08B0D99}" type="presParOf" srcId="{2FF91DAB-C19A-468B-AA20-022DCEB3C0F8}" destId="{203E2ED5-5ED0-41A0-9405-551E4164114E}" srcOrd="1" destOrd="0" presId="urn:microsoft.com/office/officeart/2005/8/layout/hierarchy3"/>
    <dgm:cxn modelId="{D191EA44-42DF-48C2-8EF5-B6C92C4A2802}" type="presParOf" srcId="{203E2ED5-5ED0-41A0-9405-551E4164114E}" destId="{D692854E-7416-4FB6-A83B-E67461DF4394}" srcOrd="0" destOrd="0" presId="urn:microsoft.com/office/officeart/2005/8/layout/hierarchy3"/>
    <dgm:cxn modelId="{A2296532-7E53-456F-8421-5ED6EDA4594D}" type="presParOf" srcId="{D692854E-7416-4FB6-A83B-E67461DF4394}" destId="{8B436A1C-526E-44DC-949C-35E66D63D7CE}" srcOrd="0" destOrd="0" presId="urn:microsoft.com/office/officeart/2005/8/layout/hierarchy3"/>
    <dgm:cxn modelId="{E482A80D-6AF7-4E47-B6FA-F115BE1DD290}" type="presParOf" srcId="{D692854E-7416-4FB6-A83B-E67461DF4394}" destId="{A856A3A4-1B88-4FBA-A954-3ADE66B534B9}" srcOrd="1" destOrd="0" presId="urn:microsoft.com/office/officeart/2005/8/layout/hierarchy3"/>
    <dgm:cxn modelId="{F53EC9D3-C67F-4E26-820A-A4167D56721A}" type="presParOf" srcId="{203E2ED5-5ED0-41A0-9405-551E4164114E}" destId="{C065BC60-E572-4940-AA71-A6302560B3C6}" srcOrd="1" destOrd="0" presId="urn:microsoft.com/office/officeart/2005/8/layout/hierarchy3"/>
    <dgm:cxn modelId="{E68894E8-33EB-40EB-802C-E9504B4BF9D3}" type="presParOf" srcId="{C065BC60-E572-4940-AA71-A6302560B3C6}" destId="{C43350CB-823C-4E00-B6C4-17CB1139B998}" srcOrd="0" destOrd="0" presId="urn:microsoft.com/office/officeart/2005/8/layout/hierarchy3"/>
    <dgm:cxn modelId="{E941E777-90B0-4E8E-B8A2-22F3C54369F4}" type="presParOf" srcId="{C065BC60-E572-4940-AA71-A6302560B3C6}" destId="{B262FFB6-5628-4B8F-A432-EC11ACA9090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18BDB6D-ED07-4513-BB18-0A4608D99926}" type="doc">
      <dgm:prSet loTypeId="urn:microsoft.com/office/officeart/2005/8/layout/matrix1" loCatId="matrix" qsTypeId="urn:microsoft.com/office/officeart/2005/8/quickstyle/3d3" qsCatId="3D" csTypeId="urn:microsoft.com/office/officeart/2005/8/colors/accent2_2" csCatId="accent2" phldr="1"/>
      <dgm:spPr/>
      <dgm:t>
        <a:bodyPr/>
        <a:lstStyle/>
        <a:p>
          <a:endParaRPr lang="ru-RU"/>
        </a:p>
      </dgm:t>
    </dgm:pt>
    <dgm:pt modelId="{CB666B78-333C-435B-9BEC-B76F25D48AFE}">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Підстави для відводу захисника, представника:</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728607A3-6DA3-4A8D-8C28-3850E5CEFCB6}" type="parTrans" cxnId="{86956A70-9DE3-46C2-B3CF-1228EDC745E1}">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7E0D69AD-0EC3-4423-9646-013029A30AE3}" type="sibTrans" cxnId="{86956A70-9DE3-46C2-B3CF-1228EDC745E1}">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364A17C6-BE04-45DF-A024-A06CAAE145E9}">
      <dgm:prSet phldrT="[Текст]"/>
      <dgm:spPr>
        <a:gradFill rotWithShape="0">
          <a:gsLst>
            <a:gs pos="0">
              <a:schemeClr val="bg1">
                <a:tint val="97000"/>
                <a:shade val="100000"/>
                <a:satMod val="185000"/>
                <a:lumMod val="120000"/>
              </a:schemeClr>
            </a:gs>
            <a:gs pos="100000">
              <a:srgbClr val="CADCEE"/>
            </a:gs>
          </a:gsLst>
          <a:path path="circle">
            <a:fillToRect l="50000" t="55000" r="125000" b="100000"/>
          </a:path>
        </a:gra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Зупинення або припинення права на зайняття адвокатською діяльністю </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306A5F75-AB7F-48A7-8984-F7444A75B118}" type="parTrans" cxnId="{D9AF149D-3210-408D-82E6-97D31EB0BC2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711553A0-2E2D-4F5C-953E-A2A8B838FE2A}" type="sibTrans" cxnId="{D9AF149D-3210-408D-82E6-97D31EB0BC2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7B61FB5B-D8E6-4783-B6F3-9F2674E73A56}">
      <dgm:prSet phldrT="[Текст]"/>
      <dgm:spPr>
        <a:gradFill rotWithShape="0">
          <a:gsLst>
            <a:gs pos="0">
              <a:schemeClr val="bg1">
                <a:tint val="97000"/>
                <a:shade val="100000"/>
                <a:satMod val="185000"/>
                <a:lumMod val="120000"/>
              </a:schemeClr>
            </a:gs>
            <a:gs pos="100000">
              <a:srgbClr val="CADCEE"/>
            </a:gs>
          </a:gsLst>
          <a:path path="circle">
            <a:fillToRect l="50000" t="55000" r="125000" b="100000"/>
          </a:path>
        </a:gra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Якщо особа у цьому провадженні надає або раніше надавала правову допомогу особі, інтереси якої суперечать інтересам особи, яка звернулася з проханням про надання правової допомоги</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3E405497-1F32-4864-A0A1-695477FA6E60}" type="parTrans" cxnId="{2CB82FED-E834-47CE-8EA5-7B8738121B22}">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42071B2A-85A7-4777-8AAD-80974B812BE4}" type="sibTrans" cxnId="{2CB82FED-E834-47CE-8EA5-7B8738121B22}">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F2DEB2CE-D2D6-4BB3-B04A-AF5FD3EB259D}">
      <dgm:prSet phldrT="[Текст]"/>
      <dgm:spPr/>
      <dgm:t>
        <a:bodyPr/>
        <a:lstStyle/>
        <a:p>
          <a:endParaRPr lang="ru-RU">
            <a:solidFill>
              <a:sysClr val="windowText" lastClr="000000"/>
            </a:solidFill>
          </a:endParaRPr>
        </a:p>
      </dgm:t>
    </dgm:pt>
    <dgm:pt modelId="{36306EFA-5D8B-4751-BE9F-83A57BA4AA17}" type="parTrans" cxnId="{02F8CDE0-8BF2-4F06-8720-5F237F85D4E6}">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4D0A23D0-011C-4E11-97EB-F045D1CF27CE}" type="sibTrans" cxnId="{02F8CDE0-8BF2-4F06-8720-5F237F85D4E6}">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64044988-7724-404A-915A-01C24BDAA320}">
      <dgm:prSet phldrT="[Текст]" phldr="1"/>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AA4818D6-48BB-43A8-A533-FC3FA1B480C0}" type="parTrans" cxnId="{F0BBBACA-05B1-437E-B28C-5660226E1A19}">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687AD50C-3E85-4DCF-9548-07AF063AD666}" type="sibTrans" cxnId="{F0BBBACA-05B1-437E-B28C-5660226E1A19}">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A75A474D-F892-4F3A-95C0-BFAFBCB0E1E8}">
      <dgm:prSet/>
      <dgm:spPr>
        <a:gradFill rotWithShape="0">
          <a:gsLst>
            <a:gs pos="0">
              <a:schemeClr val="bg1">
                <a:tint val="97000"/>
                <a:shade val="100000"/>
                <a:satMod val="185000"/>
                <a:lumMod val="120000"/>
              </a:schemeClr>
            </a:gs>
            <a:gs pos="100000">
              <a:srgbClr val="CADCEE"/>
            </a:gs>
          </a:gsLst>
          <a:path path="circle">
            <a:fillToRect l="50000" t="55000" r="125000" b="100000"/>
          </a:path>
        </a:gra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Якщо особа є близьким родичем або членом сім’ї слідчого, прокурора, потерпілого або будь-кого із складу суду</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40B719ED-8727-4B6D-B177-420228109D27}" type="parTrans" cxnId="{BB9965A9-0794-4FE1-9094-AD12D0A05C1E}">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198B1F49-D27F-4FFB-9AE5-37B6F2EA4365}" type="sibTrans" cxnId="{BB9965A9-0794-4FE1-9094-AD12D0A05C1E}">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B453FC88-007E-4C53-9DC7-FC6D717C46D4}">
      <dgm:prSet/>
      <dgm:spPr>
        <a:gradFill rotWithShape="0">
          <a:gsLst>
            <a:gs pos="0">
              <a:schemeClr val="bg1">
                <a:tint val="97000"/>
                <a:shade val="100000"/>
                <a:satMod val="185000"/>
                <a:lumMod val="120000"/>
              </a:schemeClr>
            </a:gs>
            <a:gs pos="100000">
              <a:srgbClr val="CADCEE"/>
            </a:gs>
          </a:gsLst>
          <a:path path="circle">
            <a:fillToRect l="50000" t="55000" r="125000" b="100000"/>
          </a:path>
        </a:gra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Захисником, представником не має права бути особа, яка брала участь у цьому ж кримінальному провадженні як слідчий суддя, суддя, присяжний, прокурор, слідчий, потерпілий, цивільний позивач, цивільний відповідач, експерт, спеціаліст, перекладач</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46758798-24CD-48DE-A264-FC1EDDBF25BC}" type="parTrans" cxnId="{D7400874-A53D-4423-A4F0-76616FAA9F6D}">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C9CF2D64-B8F4-43AB-9CEE-11DF3577EDAD}" type="sibTrans" cxnId="{D7400874-A53D-4423-A4F0-76616FAA9F6D}">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C56125BD-D0D1-4510-8A0B-2EE92DAFC6C0}">
      <dgm:prSet/>
      <dgm:spPr/>
      <dgm:t>
        <a:bodyPr/>
        <a:lstStyle/>
        <a:p>
          <a:endParaRPr lang="ru-RU">
            <a:solidFill>
              <a:sysClr val="windowText" lastClr="000000"/>
            </a:solidFill>
          </a:endParaRPr>
        </a:p>
      </dgm:t>
    </dgm:pt>
    <dgm:pt modelId="{F7D858EF-2CB3-458B-A97D-E3C31CEBE663}" type="parTrans" cxnId="{2FC06884-42B7-47CD-B699-59E472FE77E0}">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B26D43BB-ACC8-45DB-B344-2F94751DDB6B}" type="sibTrans" cxnId="{2FC06884-42B7-47CD-B699-59E472FE77E0}">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688BFCD3-7345-4653-B695-44271AB98A2B}" type="pres">
      <dgm:prSet presAssocID="{718BDB6D-ED07-4513-BB18-0A4608D99926}" presName="diagram" presStyleCnt="0">
        <dgm:presLayoutVars>
          <dgm:chMax val="1"/>
          <dgm:dir/>
          <dgm:animLvl val="ctr"/>
          <dgm:resizeHandles val="exact"/>
        </dgm:presLayoutVars>
      </dgm:prSet>
      <dgm:spPr/>
    </dgm:pt>
    <dgm:pt modelId="{CF16F7D2-2EC1-469E-90DF-10CB0B62666D}" type="pres">
      <dgm:prSet presAssocID="{718BDB6D-ED07-4513-BB18-0A4608D99926}" presName="matrix" presStyleCnt="0"/>
      <dgm:spPr/>
    </dgm:pt>
    <dgm:pt modelId="{4E6CAA4B-0119-422C-810D-4F6BE4C441E7}" type="pres">
      <dgm:prSet presAssocID="{718BDB6D-ED07-4513-BB18-0A4608D99926}" presName="tile1" presStyleLbl="node1" presStyleIdx="0" presStyleCnt="4" custLinFactNeighborX="559" custLinFactNeighborY="3329"/>
      <dgm:spPr/>
    </dgm:pt>
    <dgm:pt modelId="{1F2D3E59-F959-44B6-9728-DA8BE79156E4}" type="pres">
      <dgm:prSet presAssocID="{718BDB6D-ED07-4513-BB18-0A4608D99926}" presName="tile1text" presStyleLbl="node1" presStyleIdx="0" presStyleCnt="4">
        <dgm:presLayoutVars>
          <dgm:chMax val="0"/>
          <dgm:chPref val="0"/>
          <dgm:bulletEnabled val="1"/>
        </dgm:presLayoutVars>
      </dgm:prSet>
      <dgm:spPr/>
    </dgm:pt>
    <dgm:pt modelId="{7C10BDA8-0E7A-42CC-B387-0CFE21F84A85}" type="pres">
      <dgm:prSet presAssocID="{718BDB6D-ED07-4513-BB18-0A4608D99926}" presName="tile2" presStyleLbl="node1" presStyleIdx="1" presStyleCnt="4" custLinFactNeighborY="-2866"/>
      <dgm:spPr/>
    </dgm:pt>
    <dgm:pt modelId="{922DADFD-15EB-422F-B2F9-0C73111D17E6}" type="pres">
      <dgm:prSet presAssocID="{718BDB6D-ED07-4513-BB18-0A4608D99926}" presName="tile2text" presStyleLbl="node1" presStyleIdx="1" presStyleCnt="4">
        <dgm:presLayoutVars>
          <dgm:chMax val="0"/>
          <dgm:chPref val="0"/>
          <dgm:bulletEnabled val="1"/>
        </dgm:presLayoutVars>
      </dgm:prSet>
      <dgm:spPr/>
    </dgm:pt>
    <dgm:pt modelId="{06FABCC8-72D1-48B1-B68D-74A545290F8A}" type="pres">
      <dgm:prSet presAssocID="{718BDB6D-ED07-4513-BB18-0A4608D99926}" presName="tile3" presStyleLbl="node1" presStyleIdx="2" presStyleCnt="4" custLinFactNeighborY="3821"/>
      <dgm:spPr/>
    </dgm:pt>
    <dgm:pt modelId="{D9E1EAB6-4EC7-4914-A606-3A00660A7594}" type="pres">
      <dgm:prSet presAssocID="{718BDB6D-ED07-4513-BB18-0A4608D99926}" presName="tile3text" presStyleLbl="node1" presStyleIdx="2" presStyleCnt="4">
        <dgm:presLayoutVars>
          <dgm:chMax val="0"/>
          <dgm:chPref val="0"/>
          <dgm:bulletEnabled val="1"/>
        </dgm:presLayoutVars>
      </dgm:prSet>
      <dgm:spPr/>
    </dgm:pt>
    <dgm:pt modelId="{BB80E9F7-0A74-445B-BF9B-901A069B2F9C}" type="pres">
      <dgm:prSet presAssocID="{718BDB6D-ED07-4513-BB18-0A4608D99926}" presName="tile4" presStyleLbl="node1" presStyleIdx="3" presStyleCnt="4" custLinFactNeighborY="-3821"/>
      <dgm:spPr/>
    </dgm:pt>
    <dgm:pt modelId="{61433C00-6AF1-4536-985B-0D7910B699FB}" type="pres">
      <dgm:prSet presAssocID="{718BDB6D-ED07-4513-BB18-0A4608D99926}" presName="tile4text" presStyleLbl="node1" presStyleIdx="3" presStyleCnt="4">
        <dgm:presLayoutVars>
          <dgm:chMax val="0"/>
          <dgm:chPref val="0"/>
          <dgm:bulletEnabled val="1"/>
        </dgm:presLayoutVars>
      </dgm:prSet>
      <dgm:spPr/>
    </dgm:pt>
    <dgm:pt modelId="{C7A0A268-9506-4A88-A7BC-7F018F7BACD5}" type="pres">
      <dgm:prSet presAssocID="{718BDB6D-ED07-4513-BB18-0A4608D99926}" presName="centerTile" presStyleLbl="fgShp" presStyleIdx="0" presStyleCnt="1">
        <dgm:presLayoutVars>
          <dgm:chMax val="0"/>
          <dgm:chPref val="0"/>
        </dgm:presLayoutVars>
      </dgm:prSet>
      <dgm:spPr/>
    </dgm:pt>
  </dgm:ptLst>
  <dgm:cxnLst>
    <dgm:cxn modelId="{684B0909-4C97-4DC6-B2C1-04EDECEF2792}" type="presOf" srcId="{7B61FB5B-D8E6-4783-B6F3-9F2674E73A56}" destId="{61433C00-6AF1-4536-985B-0D7910B699FB}" srcOrd="1" destOrd="0" presId="urn:microsoft.com/office/officeart/2005/8/layout/matrix1"/>
    <dgm:cxn modelId="{D06E3B12-5AA4-4BF1-9FA4-56CC1BE0069B}" type="presOf" srcId="{364A17C6-BE04-45DF-A024-A06CAAE145E9}" destId="{4E6CAA4B-0119-422C-810D-4F6BE4C441E7}" srcOrd="0" destOrd="0" presId="urn:microsoft.com/office/officeart/2005/8/layout/matrix1"/>
    <dgm:cxn modelId="{00119265-C1CB-4B15-BD0B-B45CCCCC3CF2}" type="presOf" srcId="{7B61FB5B-D8E6-4783-B6F3-9F2674E73A56}" destId="{BB80E9F7-0A74-445B-BF9B-901A069B2F9C}" srcOrd="0" destOrd="0" presId="urn:microsoft.com/office/officeart/2005/8/layout/matrix1"/>
    <dgm:cxn modelId="{42D48E6E-5A03-46DB-9D7C-CD11F5655D03}" type="presOf" srcId="{B453FC88-007E-4C53-9DC7-FC6D717C46D4}" destId="{06FABCC8-72D1-48B1-B68D-74A545290F8A}" srcOrd="0" destOrd="0" presId="urn:microsoft.com/office/officeart/2005/8/layout/matrix1"/>
    <dgm:cxn modelId="{86956A70-9DE3-46C2-B3CF-1228EDC745E1}" srcId="{718BDB6D-ED07-4513-BB18-0A4608D99926}" destId="{CB666B78-333C-435B-9BEC-B76F25D48AFE}" srcOrd="0" destOrd="0" parTransId="{728607A3-6DA3-4A8D-8C28-3850E5CEFCB6}" sibTransId="{7E0D69AD-0EC3-4423-9646-013029A30AE3}"/>
    <dgm:cxn modelId="{D7400874-A53D-4423-A4F0-76616FAA9F6D}" srcId="{CB666B78-333C-435B-9BEC-B76F25D48AFE}" destId="{B453FC88-007E-4C53-9DC7-FC6D717C46D4}" srcOrd="2" destOrd="0" parTransId="{46758798-24CD-48DE-A264-FC1EDDBF25BC}" sibTransId="{C9CF2D64-B8F4-43AB-9CEE-11DF3577EDAD}"/>
    <dgm:cxn modelId="{2FC06884-42B7-47CD-B699-59E472FE77E0}" srcId="{718BDB6D-ED07-4513-BB18-0A4608D99926}" destId="{C56125BD-D0D1-4510-8A0B-2EE92DAFC6C0}" srcOrd="1" destOrd="0" parTransId="{F7D858EF-2CB3-458B-A97D-E3C31CEBE663}" sibTransId="{B26D43BB-ACC8-45DB-B344-2F94751DDB6B}"/>
    <dgm:cxn modelId="{C16AAA8F-A83B-4B8B-BD76-7FBC10DBBB32}" type="presOf" srcId="{CB666B78-333C-435B-9BEC-B76F25D48AFE}" destId="{C7A0A268-9506-4A88-A7BC-7F018F7BACD5}" srcOrd="0" destOrd="0" presId="urn:microsoft.com/office/officeart/2005/8/layout/matrix1"/>
    <dgm:cxn modelId="{38EEFC92-FED5-4CA7-B387-AD1423B7EA57}" type="presOf" srcId="{B453FC88-007E-4C53-9DC7-FC6D717C46D4}" destId="{D9E1EAB6-4EC7-4914-A606-3A00660A7594}" srcOrd="1" destOrd="0" presId="urn:microsoft.com/office/officeart/2005/8/layout/matrix1"/>
    <dgm:cxn modelId="{D9AF149D-3210-408D-82E6-97D31EB0BC23}" srcId="{CB666B78-333C-435B-9BEC-B76F25D48AFE}" destId="{364A17C6-BE04-45DF-A024-A06CAAE145E9}" srcOrd="0" destOrd="0" parTransId="{306A5F75-AB7F-48A7-8984-F7444A75B118}" sibTransId="{711553A0-2E2D-4F5C-953E-A2A8B838FE2A}"/>
    <dgm:cxn modelId="{DE9531A7-780A-41CC-BA1F-0DB80C848586}" type="presOf" srcId="{718BDB6D-ED07-4513-BB18-0A4608D99926}" destId="{688BFCD3-7345-4653-B695-44271AB98A2B}" srcOrd="0" destOrd="0" presId="urn:microsoft.com/office/officeart/2005/8/layout/matrix1"/>
    <dgm:cxn modelId="{BB9965A9-0794-4FE1-9094-AD12D0A05C1E}" srcId="{CB666B78-333C-435B-9BEC-B76F25D48AFE}" destId="{A75A474D-F892-4F3A-95C0-BFAFBCB0E1E8}" srcOrd="1" destOrd="0" parTransId="{40B719ED-8727-4B6D-B177-420228109D27}" sibTransId="{198B1F49-D27F-4FFB-9AE5-37B6F2EA4365}"/>
    <dgm:cxn modelId="{5F084BAF-F6DE-4627-9C6E-691A83F6C270}" type="presOf" srcId="{A75A474D-F892-4F3A-95C0-BFAFBCB0E1E8}" destId="{922DADFD-15EB-422F-B2F9-0C73111D17E6}" srcOrd="1" destOrd="0" presId="urn:microsoft.com/office/officeart/2005/8/layout/matrix1"/>
    <dgm:cxn modelId="{F0BBBACA-05B1-437E-B28C-5660226E1A19}" srcId="{CB666B78-333C-435B-9BEC-B76F25D48AFE}" destId="{64044988-7724-404A-915A-01C24BDAA320}" srcOrd="5" destOrd="0" parTransId="{AA4818D6-48BB-43A8-A533-FC3FA1B480C0}" sibTransId="{687AD50C-3E85-4DCF-9548-07AF063AD666}"/>
    <dgm:cxn modelId="{2EFF83DD-4C4B-40C8-8817-AD93109C80B9}" type="presOf" srcId="{A75A474D-F892-4F3A-95C0-BFAFBCB0E1E8}" destId="{7C10BDA8-0E7A-42CC-B387-0CFE21F84A85}" srcOrd="0" destOrd="0" presId="urn:microsoft.com/office/officeart/2005/8/layout/matrix1"/>
    <dgm:cxn modelId="{02F8CDE0-8BF2-4F06-8720-5F237F85D4E6}" srcId="{CB666B78-333C-435B-9BEC-B76F25D48AFE}" destId="{F2DEB2CE-D2D6-4BB3-B04A-AF5FD3EB259D}" srcOrd="4" destOrd="0" parTransId="{36306EFA-5D8B-4751-BE9F-83A57BA4AA17}" sibTransId="{4D0A23D0-011C-4E11-97EB-F045D1CF27CE}"/>
    <dgm:cxn modelId="{67872CE8-321D-4A8D-B343-02A876467CA0}" type="presOf" srcId="{364A17C6-BE04-45DF-A024-A06CAAE145E9}" destId="{1F2D3E59-F959-44B6-9728-DA8BE79156E4}" srcOrd="1" destOrd="0" presId="urn:microsoft.com/office/officeart/2005/8/layout/matrix1"/>
    <dgm:cxn modelId="{2CB82FED-E834-47CE-8EA5-7B8738121B22}" srcId="{CB666B78-333C-435B-9BEC-B76F25D48AFE}" destId="{7B61FB5B-D8E6-4783-B6F3-9F2674E73A56}" srcOrd="3" destOrd="0" parTransId="{3E405497-1F32-4864-A0A1-695477FA6E60}" sibTransId="{42071B2A-85A7-4777-8AAD-80974B812BE4}"/>
    <dgm:cxn modelId="{4679E6FC-D980-4277-9A24-8217F05CA351}" type="presParOf" srcId="{688BFCD3-7345-4653-B695-44271AB98A2B}" destId="{CF16F7D2-2EC1-469E-90DF-10CB0B62666D}" srcOrd="0" destOrd="0" presId="urn:microsoft.com/office/officeart/2005/8/layout/matrix1"/>
    <dgm:cxn modelId="{271CBBF5-E6A8-495E-B5BA-CF8CB7703C37}" type="presParOf" srcId="{CF16F7D2-2EC1-469E-90DF-10CB0B62666D}" destId="{4E6CAA4B-0119-422C-810D-4F6BE4C441E7}" srcOrd="0" destOrd="0" presId="urn:microsoft.com/office/officeart/2005/8/layout/matrix1"/>
    <dgm:cxn modelId="{8CB550C4-F446-4E55-BF5E-ECC0D77D4901}" type="presParOf" srcId="{CF16F7D2-2EC1-469E-90DF-10CB0B62666D}" destId="{1F2D3E59-F959-44B6-9728-DA8BE79156E4}" srcOrd="1" destOrd="0" presId="urn:microsoft.com/office/officeart/2005/8/layout/matrix1"/>
    <dgm:cxn modelId="{4FEFE04B-39E0-405D-AAA9-1E1BEE9EABF4}" type="presParOf" srcId="{CF16F7D2-2EC1-469E-90DF-10CB0B62666D}" destId="{7C10BDA8-0E7A-42CC-B387-0CFE21F84A85}" srcOrd="2" destOrd="0" presId="urn:microsoft.com/office/officeart/2005/8/layout/matrix1"/>
    <dgm:cxn modelId="{BB355A5B-B855-44F3-AD52-0AACA18420DD}" type="presParOf" srcId="{CF16F7D2-2EC1-469E-90DF-10CB0B62666D}" destId="{922DADFD-15EB-422F-B2F9-0C73111D17E6}" srcOrd="3" destOrd="0" presId="urn:microsoft.com/office/officeart/2005/8/layout/matrix1"/>
    <dgm:cxn modelId="{7D0163B5-94FD-4095-A7D3-3B5F452F4309}" type="presParOf" srcId="{CF16F7D2-2EC1-469E-90DF-10CB0B62666D}" destId="{06FABCC8-72D1-48B1-B68D-74A545290F8A}" srcOrd="4" destOrd="0" presId="urn:microsoft.com/office/officeart/2005/8/layout/matrix1"/>
    <dgm:cxn modelId="{B496B905-A9F8-4BAB-ACCF-AE0778B16382}" type="presParOf" srcId="{CF16F7D2-2EC1-469E-90DF-10CB0B62666D}" destId="{D9E1EAB6-4EC7-4914-A606-3A00660A7594}" srcOrd="5" destOrd="0" presId="urn:microsoft.com/office/officeart/2005/8/layout/matrix1"/>
    <dgm:cxn modelId="{63A81844-536D-4F02-B8EF-7CCF4F5B12F7}" type="presParOf" srcId="{CF16F7D2-2EC1-469E-90DF-10CB0B62666D}" destId="{BB80E9F7-0A74-445B-BF9B-901A069B2F9C}" srcOrd="6" destOrd="0" presId="urn:microsoft.com/office/officeart/2005/8/layout/matrix1"/>
    <dgm:cxn modelId="{D67AA6D9-262B-44A5-A656-9044D4DB1552}" type="presParOf" srcId="{CF16F7D2-2EC1-469E-90DF-10CB0B62666D}" destId="{61433C00-6AF1-4536-985B-0D7910B699FB}" srcOrd="7" destOrd="0" presId="urn:microsoft.com/office/officeart/2005/8/layout/matrix1"/>
    <dgm:cxn modelId="{9EA38B41-9893-4FA1-A769-71AB865D1806}" type="presParOf" srcId="{688BFCD3-7345-4653-B695-44271AB98A2B}" destId="{C7A0A268-9506-4A88-A7BC-7F018F7BACD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6D378F1-F84B-458D-9455-F8E3A1293BCB}" type="doc">
      <dgm:prSet loTypeId="urn:microsoft.com/office/officeart/2005/8/layout/default" loCatId="list" qsTypeId="urn:microsoft.com/office/officeart/2005/8/quickstyle/3d3" qsCatId="3D" csTypeId="urn:microsoft.com/office/officeart/2005/8/colors/accent2_2" csCatId="accent2" phldr="1"/>
      <dgm:spPr/>
      <dgm:t>
        <a:bodyPr/>
        <a:lstStyle/>
        <a:p>
          <a:endParaRPr lang="ru-RU"/>
        </a:p>
      </dgm:t>
    </dgm:pt>
    <dgm:pt modelId="{F1A25609-2AB2-4D9A-9DA6-152F31E77854}">
      <dgm:prSet phldrT="[Текст]" custT="1"/>
      <dgm:spPr>
        <a:gradFill rotWithShape="0">
          <a:gsLst>
            <a:gs pos="0">
              <a:srgbClr val="CADCEE"/>
            </a:gs>
            <a:gs pos="100000">
              <a:schemeClr val="bg1"/>
            </a:gs>
          </a:gsLst>
          <a:lin ang="2700000" scaled="1"/>
        </a:gradFill>
      </dgm:spPr>
      <dgm:t>
        <a:bodyPr/>
        <a:lstStyle/>
        <a:p>
          <a:r>
            <a:rPr lang="uk-UA" sz="2800" b="1" dirty="0">
              <a:solidFill>
                <a:sysClr val="windowText" lastClr="000000"/>
              </a:solidFill>
              <a:latin typeface="Times New Roman" panose="02020603050405020304" pitchFamily="18" charset="0"/>
              <a:cs typeface="Times New Roman" panose="02020603050405020304" pitchFamily="18" charset="0"/>
            </a:rPr>
            <a:t>Потерпілий</a:t>
          </a:r>
          <a:r>
            <a:rPr lang="uk-UA" sz="2800" dirty="0">
              <a:solidFill>
                <a:sysClr val="windowText" lastClr="000000"/>
              </a:solidFill>
              <a:latin typeface="Times New Roman" panose="02020603050405020304" pitchFamily="18" charset="0"/>
              <a:cs typeface="Times New Roman" panose="02020603050405020304" pitchFamily="18" charset="0"/>
            </a:rPr>
            <a:t> </a:t>
          </a:r>
        </a:p>
        <a:p>
          <a:r>
            <a:rPr lang="uk-UA" sz="2200" dirty="0">
              <a:solidFill>
                <a:sysClr val="windowText" lastClr="000000"/>
              </a:solidFill>
              <a:latin typeface="Times New Roman" panose="02020603050405020304" pitchFamily="18" charset="0"/>
              <a:cs typeface="Times New Roman" panose="02020603050405020304" pitchFamily="18" charset="0"/>
            </a:rPr>
            <a:t>– фізична особа, якій кримінальним правопорушенням завдано моральної, фізичної або майнової шкоди, а також юридична особа, якій кримінальним правопорушенням завдано майнової шкоди (ст. 55 КПК)</a:t>
          </a:r>
          <a:endParaRPr lang="ru-RU" sz="2200" dirty="0">
            <a:solidFill>
              <a:sysClr val="windowText" lastClr="000000"/>
            </a:solidFill>
            <a:latin typeface="Times New Roman" panose="02020603050405020304" pitchFamily="18" charset="0"/>
            <a:cs typeface="Times New Roman" panose="02020603050405020304" pitchFamily="18" charset="0"/>
          </a:endParaRPr>
        </a:p>
      </dgm:t>
    </dgm:pt>
    <dgm:pt modelId="{8A08E85F-6343-4827-8372-4AC473D71F62}" type="parTrans" cxnId="{2905E9A1-8943-4B5F-9CCC-49739294D0F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53255989-8748-418B-841B-C40A1FF20A92}" type="sibTrans" cxnId="{2905E9A1-8943-4B5F-9CCC-49739294D0F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C94CEB32-A890-4D10-8EED-92A40AF92D29}">
      <dgm:prSet phldrT="[Текст]"/>
      <dgm:spPr>
        <a:gradFill rotWithShape="0">
          <a:gsLst>
            <a:gs pos="0">
              <a:srgbClr val="CADCEE"/>
            </a:gs>
            <a:gs pos="100000">
              <a:schemeClr val="bg1"/>
            </a:gs>
          </a:gsLst>
          <a:lin ang="2700000" scaled="1"/>
        </a:gra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Потерпілим не може бути особа, якій моральна шкода завдана як представнику юридичної особи чи певної частини суспільства</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8C151764-4F9C-474B-97B5-21A4380BB99F}" type="parTrans" cxnId="{730F92AA-E410-4537-9019-6F723064E800}">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8D14F8F2-E7BA-4643-9B0C-EDFEC2CBBE23}" type="sibTrans" cxnId="{730F92AA-E410-4537-9019-6F723064E800}">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14922B8D-5959-4EF2-ADE6-4BD0C26477AA}">
      <dgm:prSet phldrT="[Текст]"/>
      <dgm:spPr>
        <a:gradFill rotWithShape="0">
          <a:gsLst>
            <a:gs pos="0">
              <a:srgbClr val="CADCEE"/>
            </a:gs>
            <a:gs pos="100000">
              <a:schemeClr val="bg1"/>
            </a:gs>
          </a:gsLst>
          <a:lin ang="2700000" scaled="1"/>
        </a:gra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Потерпілим є також особа, яка не є заявником, але якій кримінальним правопорушенням завдана шкода і у зв’язку з цим вона після початку кримінального провадження подала заяву про залучення її до провадження як потерпілого</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BDD0CEE2-3C23-455D-9231-B19E4965E0F8}" type="sibTrans" cxnId="{973E6A72-BB38-45A7-8634-9789AB18458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B42C1571-A0BD-4DC1-8CF9-3C353BBBFF11}" type="parTrans" cxnId="{973E6A72-BB38-45A7-8634-9789AB18458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B4FEDB8C-1B19-4970-8100-3F6E67178DE0}" type="pres">
      <dgm:prSet presAssocID="{B6D378F1-F84B-458D-9455-F8E3A1293BCB}" presName="diagram" presStyleCnt="0">
        <dgm:presLayoutVars>
          <dgm:dir/>
          <dgm:resizeHandles val="exact"/>
        </dgm:presLayoutVars>
      </dgm:prSet>
      <dgm:spPr/>
    </dgm:pt>
    <dgm:pt modelId="{98B03545-F342-4197-BBE6-86F6B7664D24}" type="pres">
      <dgm:prSet presAssocID="{F1A25609-2AB2-4D9A-9DA6-152F31E77854}" presName="node" presStyleLbl="node1" presStyleIdx="0" presStyleCnt="3" custScaleX="128207" custScaleY="137326" custLinFactNeighborX="2462" custLinFactNeighborY="483">
        <dgm:presLayoutVars>
          <dgm:bulletEnabled val="1"/>
        </dgm:presLayoutVars>
      </dgm:prSet>
      <dgm:spPr/>
    </dgm:pt>
    <dgm:pt modelId="{FB4570C7-A6E9-44CF-B6EC-D1203B259AF8}" type="pres">
      <dgm:prSet presAssocID="{53255989-8748-418B-841B-C40A1FF20A92}" presName="sibTrans" presStyleCnt="0"/>
      <dgm:spPr/>
    </dgm:pt>
    <dgm:pt modelId="{A1BBFA86-BE8E-461B-854B-377DF2F5BB82}" type="pres">
      <dgm:prSet presAssocID="{C94CEB32-A890-4D10-8EED-92A40AF92D29}" presName="node" presStyleLbl="node1" presStyleIdx="1" presStyleCnt="3" custScaleY="96747" custLinFactNeighborX="-9015" custLinFactNeighborY="-7073">
        <dgm:presLayoutVars>
          <dgm:bulletEnabled val="1"/>
        </dgm:presLayoutVars>
      </dgm:prSet>
      <dgm:spPr/>
    </dgm:pt>
    <dgm:pt modelId="{469CB2F8-63E6-49A0-BBB4-14B53DE34D97}" type="pres">
      <dgm:prSet presAssocID="{8D14F8F2-E7BA-4643-9B0C-EDFEC2CBBE23}" presName="sibTrans" presStyleCnt="0"/>
      <dgm:spPr/>
    </dgm:pt>
    <dgm:pt modelId="{E82156AF-62E0-4249-8856-5A316F28ABD2}" type="pres">
      <dgm:prSet presAssocID="{14922B8D-5959-4EF2-ADE6-4BD0C26477AA}" presName="node" presStyleLbl="node1" presStyleIdx="2" presStyleCnt="3" custScaleX="99580" custScaleY="95925" custLinFactNeighborX="11189" custLinFactNeighborY="-6480">
        <dgm:presLayoutVars>
          <dgm:bulletEnabled val="1"/>
        </dgm:presLayoutVars>
      </dgm:prSet>
      <dgm:spPr/>
    </dgm:pt>
  </dgm:ptLst>
  <dgm:cxnLst>
    <dgm:cxn modelId="{C3FA9821-A442-4444-9FFE-934A45ED19F0}" type="presOf" srcId="{C94CEB32-A890-4D10-8EED-92A40AF92D29}" destId="{A1BBFA86-BE8E-461B-854B-377DF2F5BB82}" srcOrd="0" destOrd="0" presId="urn:microsoft.com/office/officeart/2005/8/layout/default"/>
    <dgm:cxn modelId="{C9D6B75E-A9A1-41C2-A71D-0F13D186409C}" type="presOf" srcId="{F1A25609-2AB2-4D9A-9DA6-152F31E77854}" destId="{98B03545-F342-4197-BBE6-86F6B7664D24}" srcOrd="0" destOrd="0" presId="urn:microsoft.com/office/officeart/2005/8/layout/default"/>
    <dgm:cxn modelId="{973E6A72-BB38-45A7-8634-9789AB184583}" srcId="{B6D378F1-F84B-458D-9455-F8E3A1293BCB}" destId="{14922B8D-5959-4EF2-ADE6-4BD0C26477AA}" srcOrd="2" destOrd="0" parTransId="{B42C1571-A0BD-4DC1-8CF9-3C353BBBFF11}" sibTransId="{BDD0CEE2-3C23-455D-9231-B19E4965E0F8}"/>
    <dgm:cxn modelId="{52BB9495-3E57-46E8-806D-A9C566B61727}" type="presOf" srcId="{B6D378F1-F84B-458D-9455-F8E3A1293BCB}" destId="{B4FEDB8C-1B19-4970-8100-3F6E67178DE0}" srcOrd="0" destOrd="0" presId="urn:microsoft.com/office/officeart/2005/8/layout/default"/>
    <dgm:cxn modelId="{2905E9A1-8943-4B5F-9CCC-49739294D0F3}" srcId="{B6D378F1-F84B-458D-9455-F8E3A1293BCB}" destId="{F1A25609-2AB2-4D9A-9DA6-152F31E77854}" srcOrd="0" destOrd="0" parTransId="{8A08E85F-6343-4827-8372-4AC473D71F62}" sibTransId="{53255989-8748-418B-841B-C40A1FF20A92}"/>
    <dgm:cxn modelId="{730F92AA-E410-4537-9019-6F723064E800}" srcId="{B6D378F1-F84B-458D-9455-F8E3A1293BCB}" destId="{C94CEB32-A890-4D10-8EED-92A40AF92D29}" srcOrd="1" destOrd="0" parTransId="{8C151764-4F9C-474B-97B5-21A4380BB99F}" sibTransId="{8D14F8F2-E7BA-4643-9B0C-EDFEC2CBBE23}"/>
    <dgm:cxn modelId="{ED9457DF-2513-46CF-AB81-208E65CCA348}" type="presOf" srcId="{14922B8D-5959-4EF2-ADE6-4BD0C26477AA}" destId="{E82156AF-62E0-4249-8856-5A316F28ABD2}" srcOrd="0" destOrd="0" presId="urn:microsoft.com/office/officeart/2005/8/layout/default"/>
    <dgm:cxn modelId="{3EA4D3F8-1167-4961-B301-0C82F5D77C88}" type="presParOf" srcId="{B4FEDB8C-1B19-4970-8100-3F6E67178DE0}" destId="{98B03545-F342-4197-BBE6-86F6B7664D24}" srcOrd="0" destOrd="0" presId="urn:microsoft.com/office/officeart/2005/8/layout/default"/>
    <dgm:cxn modelId="{F058E2EB-5979-48C5-A223-DB51F3F10B05}" type="presParOf" srcId="{B4FEDB8C-1B19-4970-8100-3F6E67178DE0}" destId="{FB4570C7-A6E9-44CF-B6EC-D1203B259AF8}" srcOrd="1" destOrd="0" presId="urn:microsoft.com/office/officeart/2005/8/layout/default"/>
    <dgm:cxn modelId="{3E5A10B4-7300-429B-B899-582572673DB3}" type="presParOf" srcId="{B4FEDB8C-1B19-4970-8100-3F6E67178DE0}" destId="{A1BBFA86-BE8E-461B-854B-377DF2F5BB82}" srcOrd="2" destOrd="0" presId="urn:microsoft.com/office/officeart/2005/8/layout/default"/>
    <dgm:cxn modelId="{008AFA2D-2DFA-4405-9870-ED8628DF68EE}" type="presParOf" srcId="{B4FEDB8C-1B19-4970-8100-3F6E67178DE0}" destId="{469CB2F8-63E6-49A0-BBB4-14B53DE34D97}" srcOrd="3" destOrd="0" presId="urn:microsoft.com/office/officeart/2005/8/layout/default"/>
    <dgm:cxn modelId="{DD1B132D-705B-4BF1-AA76-15E165E99BF7}" type="presParOf" srcId="{B4FEDB8C-1B19-4970-8100-3F6E67178DE0}" destId="{E82156AF-62E0-4249-8856-5A316F28ABD2}" srcOrd="4"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B41FF7E-DD40-4216-8B0F-54DFAD1DBCA9}" type="doc">
      <dgm:prSet loTypeId="urn:microsoft.com/office/officeart/2005/8/layout/default" loCatId="list" qsTypeId="urn:microsoft.com/office/officeart/2005/8/quickstyle/3d3" qsCatId="3D" csTypeId="urn:microsoft.com/office/officeart/2005/8/colors/accent2_2" csCatId="accent2" phldr="1"/>
      <dgm:spPr/>
      <dgm:t>
        <a:bodyPr/>
        <a:lstStyle/>
        <a:p>
          <a:endParaRPr lang="ru-RU"/>
        </a:p>
      </dgm:t>
    </dgm:pt>
    <dgm:pt modelId="{B777C3BF-38CB-4267-BB6B-214AF5140DDD}">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Представник потерпілого</a:t>
          </a:r>
          <a:r>
            <a:rPr lang="uk-UA" dirty="0">
              <a:solidFill>
                <a:sysClr val="windowText" lastClr="000000"/>
              </a:solidFill>
              <a:latin typeface="Times New Roman" panose="02020603050405020304" pitchFamily="18" charset="0"/>
              <a:cs typeface="Times New Roman" panose="02020603050405020304" pitchFamily="18" charset="0"/>
            </a:rPr>
            <a:t> </a:t>
          </a:r>
        </a:p>
        <a:p>
          <a:r>
            <a:rPr lang="uk-UA" dirty="0">
              <a:solidFill>
                <a:sysClr val="windowText" lastClr="000000"/>
              </a:solidFill>
              <a:latin typeface="Times New Roman" panose="02020603050405020304" pitchFamily="18" charset="0"/>
              <a:cs typeface="Times New Roman" panose="02020603050405020304" pitchFamily="18" charset="0"/>
            </a:rPr>
            <a:t>– особа, яка представляє потерпілого у кримінальному провадженні та має право бути захисником. Представником юридичної особи, яка є потерпілим, може бути її керівник, інша особа, уповноважена законом або установчими документами, працівник юридичної особи за довіреністю, а також особа, яка має право бути захисником у кримінальному провадженні (ст. 58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72C1DBEE-D93E-4422-B926-E8236B0895CC}" type="parTrans" cxnId="{5F2FB838-F70A-478C-99CA-61825FB84EFC}">
      <dgm:prSet/>
      <dgm:spPr/>
      <dgm:t>
        <a:bodyPr/>
        <a:lstStyle/>
        <a:p>
          <a:endParaRPr lang="ru-RU">
            <a:solidFill>
              <a:sysClr val="windowText" lastClr="000000"/>
            </a:solidFill>
          </a:endParaRPr>
        </a:p>
      </dgm:t>
    </dgm:pt>
    <dgm:pt modelId="{96DDC897-3A38-447A-ADEE-9D2CEE276F02}" type="sibTrans" cxnId="{5F2FB838-F70A-478C-99CA-61825FB84EFC}">
      <dgm:prSet/>
      <dgm:spPr/>
      <dgm:t>
        <a:bodyPr/>
        <a:lstStyle/>
        <a:p>
          <a:endParaRPr lang="ru-RU">
            <a:solidFill>
              <a:sysClr val="windowText" lastClr="000000"/>
            </a:solidFill>
          </a:endParaRPr>
        </a:p>
      </dgm:t>
    </dgm:pt>
    <dgm:pt modelId="{A61B6D26-548A-47AF-BF4E-56C1EC19A048}" type="pres">
      <dgm:prSet presAssocID="{AB41FF7E-DD40-4216-8B0F-54DFAD1DBCA9}" presName="diagram" presStyleCnt="0">
        <dgm:presLayoutVars>
          <dgm:dir/>
          <dgm:resizeHandles val="exact"/>
        </dgm:presLayoutVars>
      </dgm:prSet>
      <dgm:spPr/>
    </dgm:pt>
    <dgm:pt modelId="{E34AEDD2-3EAB-4E9B-BB7A-D7E9C9603AEA}" type="pres">
      <dgm:prSet presAssocID="{B777C3BF-38CB-4267-BB6B-214AF5140DDD}" presName="node" presStyleLbl="node1" presStyleIdx="0" presStyleCnt="1" custLinFactNeighborX="-724" custLinFactNeighborY="-690">
        <dgm:presLayoutVars>
          <dgm:bulletEnabled val="1"/>
        </dgm:presLayoutVars>
      </dgm:prSet>
      <dgm:spPr/>
    </dgm:pt>
  </dgm:ptLst>
  <dgm:cxnLst>
    <dgm:cxn modelId="{5F2FB838-F70A-478C-99CA-61825FB84EFC}" srcId="{AB41FF7E-DD40-4216-8B0F-54DFAD1DBCA9}" destId="{B777C3BF-38CB-4267-BB6B-214AF5140DDD}" srcOrd="0" destOrd="0" parTransId="{72C1DBEE-D93E-4422-B926-E8236B0895CC}" sibTransId="{96DDC897-3A38-447A-ADEE-9D2CEE276F02}"/>
    <dgm:cxn modelId="{97FE7C44-8009-4321-AA2A-946A237E9625}" type="presOf" srcId="{B777C3BF-38CB-4267-BB6B-214AF5140DDD}" destId="{E34AEDD2-3EAB-4E9B-BB7A-D7E9C9603AEA}" srcOrd="0" destOrd="0" presId="urn:microsoft.com/office/officeart/2005/8/layout/default"/>
    <dgm:cxn modelId="{DBE682B9-C65F-4007-BD2F-3E4C2D4ADA92}" type="presOf" srcId="{AB41FF7E-DD40-4216-8B0F-54DFAD1DBCA9}" destId="{A61B6D26-548A-47AF-BF4E-56C1EC19A048}" srcOrd="0" destOrd="0" presId="urn:microsoft.com/office/officeart/2005/8/layout/default"/>
    <dgm:cxn modelId="{769451EC-EE15-4CBB-95CF-1F3CFF78CF59}" type="presParOf" srcId="{A61B6D26-548A-47AF-BF4E-56C1EC19A048}" destId="{E34AEDD2-3EAB-4E9B-BB7A-D7E9C9603AEA}" srcOrd="0" destOrd="0" presId="urn:microsoft.com/office/officeart/2005/8/layout/default"/>
  </dgm:cxnLst>
  <dgm:bg>
    <a:solidFill>
      <a:srgbClr val="CADCEE"/>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5C4BE7A-3D6E-4C99-8AA2-43317D68B1BA}" type="doc">
      <dgm:prSet loTypeId="urn:microsoft.com/office/officeart/2005/8/layout/default" loCatId="list" qsTypeId="urn:microsoft.com/office/officeart/2005/8/quickstyle/3d4" qsCatId="3D" csTypeId="urn:microsoft.com/office/officeart/2005/8/colors/accent2_5" csCatId="accent2" phldr="1"/>
      <dgm:spPr/>
      <dgm:t>
        <a:bodyPr/>
        <a:lstStyle/>
        <a:p>
          <a:endParaRPr lang="ru-RU"/>
        </a:p>
      </dgm:t>
    </dgm:pt>
    <dgm:pt modelId="{4C027B65-F4C7-4D42-B7C9-49157EF9036D}">
      <dgm:prSet phldrT="[Текст]"/>
      <dgm:spPr>
        <a:solidFill>
          <a:srgbClr val="CADCEE">
            <a:alpha val="90000"/>
          </a:srgbClr>
        </a:solidFill>
      </dgm:spPr>
      <dgm:t>
        <a:bodyPr/>
        <a:lstStyle/>
        <a:p>
          <a:r>
            <a:rPr lang="uk-UA" b="1">
              <a:solidFill>
                <a:sysClr val="windowText" lastClr="000000"/>
              </a:solidFill>
              <a:latin typeface="Times New Roman" panose="02020603050405020304" pitchFamily="18" charset="0"/>
              <a:cs typeface="Times New Roman" panose="02020603050405020304" pitchFamily="18" charset="0"/>
            </a:rPr>
            <a:t>Законний представник потерпілого </a:t>
          </a:r>
        </a:p>
        <a:p>
          <a:r>
            <a:rPr lang="uk-UA" b="1">
              <a:solidFill>
                <a:sysClr val="windowText" lastClr="000000"/>
              </a:solidFill>
              <a:latin typeface="Times New Roman" panose="02020603050405020304" pitchFamily="18" charset="0"/>
              <a:cs typeface="Times New Roman" panose="02020603050405020304" pitchFamily="18" charset="0"/>
            </a:rPr>
            <a:t>– </a:t>
          </a:r>
          <a:r>
            <a:rPr lang="uk-UA">
              <a:solidFill>
                <a:sysClr val="windowText" lastClr="000000"/>
              </a:solidFill>
              <a:latin typeface="Times New Roman" panose="02020603050405020304" pitchFamily="18" charset="0"/>
              <a:cs typeface="Times New Roman" panose="02020603050405020304" pitchFamily="18" charset="0"/>
            </a:rPr>
            <a:t>учасник кримінального провадження, який залучається до участі в процесуальній дії у випадку, якщо потерпілим є неповнолітній або особа, визнана у встановленому законом порядку недієздатною чи обмежено дієздатною (ст. 59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6B854D0B-201C-4E9F-BCED-1D02820DE06F}" type="parTrans" cxnId="{B9B1F077-0492-4F24-9D66-88E246164DD0}">
      <dgm:prSet/>
      <dgm:spPr/>
      <dgm:t>
        <a:bodyPr/>
        <a:lstStyle/>
        <a:p>
          <a:endParaRPr lang="ru-RU">
            <a:latin typeface="Times New Roman" panose="02020603050405020304" pitchFamily="18" charset="0"/>
            <a:cs typeface="Times New Roman" panose="02020603050405020304" pitchFamily="18" charset="0"/>
          </a:endParaRPr>
        </a:p>
      </dgm:t>
    </dgm:pt>
    <dgm:pt modelId="{9FDBAFF8-676B-45B2-AE53-DD5B3578211F}" type="sibTrans" cxnId="{B9B1F077-0492-4F24-9D66-88E246164DD0}">
      <dgm:prSet/>
      <dgm:spPr/>
      <dgm:t>
        <a:bodyPr/>
        <a:lstStyle/>
        <a:p>
          <a:endParaRPr lang="ru-RU">
            <a:latin typeface="Times New Roman" panose="02020603050405020304" pitchFamily="18" charset="0"/>
            <a:cs typeface="Times New Roman" panose="02020603050405020304" pitchFamily="18" charset="0"/>
          </a:endParaRPr>
        </a:p>
      </dgm:t>
    </dgm:pt>
    <dgm:pt modelId="{4DA92752-1476-4DC0-B67E-22869C43DAD1}" type="pres">
      <dgm:prSet presAssocID="{05C4BE7A-3D6E-4C99-8AA2-43317D68B1BA}" presName="diagram" presStyleCnt="0">
        <dgm:presLayoutVars>
          <dgm:dir/>
          <dgm:resizeHandles val="exact"/>
        </dgm:presLayoutVars>
      </dgm:prSet>
      <dgm:spPr/>
    </dgm:pt>
    <dgm:pt modelId="{1F5C1861-2E70-45E1-BC8A-77B2F4361BD0}" type="pres">
      <dgm:prSet presAssocID="{4C027B65-F4C7-4D42-B7C9-49157EF9036D}" presName="node" presStyleLbl="node1" presStyleIdx="0" presStyleCnt="1" custScaleY="112517">
        <dgm:presLayoutVars>
          <dgm:bulletEnabled val="1"/>
        </dgm:presLayoutVars>
      </dgm:prSet>
      <dgm:spPr/>
    </dgm:pt>
  </dgm:ptLst>
  <dgm:cxnLst>
    <dgm:cxn modelId="{4A454A65-DF37-4545-98D6-B5FF42B5D575}" type="presOf" srcId="{05C4BE7A-3D6E-4C99-8AA2-43317D68B1BA}" destId="{4DA92752-1476-4DC0-B67E-22869C43DAD1}" srcOrd="0" destOrd="0" presId="urn:microsoft.com/office/officeart/2005/8/layout/default"/>
    <dgm:cxn modelId="{55044A4E-E047-4655-9889-7FA135B3FF32}" type="presOf" srcId="{4C027B65-F4C7-4D42-B7C9-49157EF9036D}" destId="{1F5C1861-2E70-45E1-BC8A-77B2F4361BD0}" srcOrd="0" destOrd="0" presId="urn:microsoft.com/office/officeart/2005/8/layout/default"/>
    <dgm:cxn modelId="{B9B1F077-0492-4F24-9D66-88E246164DD0}" srcId="{05C4BE7A-3D6E-4C99-8AA2-43317D68B1BA}" destId="{4C027B65-F4C7-4D42-B7C9-49157EF9036D}" srcOrd="0" destOrd="0" parTransId="{6B854D0B-201C-4E9F-BCED-1D02820DE06F}" sibTransId="{9FDBAFF8-676B-45B2-AE53-DD5B3578211F}"/>
    <dgm:cxn modelId="{95B2FB89-24CA-424E-B874-15F100A2438F}" type="presParOf" srcId="{4DA92752-1476-4DC0-B67E-22869C43DAD1}" destId="{1F5C1861-2E70-45E1-BC8A-77B2F4361BD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219ADDE-A945-4BA4-B707-03490CFBD56B}" type="doc">
      <dgm:prSet loTypeId="urn:microsoft.com/office/officeart/2005/8/layout/default" loCatId="list" qsTypeId="urn:microsoft.com/office/officeart/2005/8/quickstyle/3d3" qsCatId="3D" csTypeId="urn:microsoft.com/office/officeart/2005/8/colors/accent3_2" csCatId="accent3" phldr="1"/>
      <dgm:spPr/>
      <dgm:t>
        <a:bodyPr/>
        <a:lstStyle/>
        <a:p>
          <a:endParaRPr lang="ru-RU"/>
        </a:p>
      </dgm:t>
    </dgm:pt>
    <dgm:pt modelId="{DB3562D4-3359-47FD-B207-B356F1A8FE05}">
      <dgm:prSet phldrT="[Текст]"/>
      <dgm:spPr>
        <a:solidFill>
          <a:srgbClr val="CADCEE"/>
        </a:solidFill>
      </dgm:spPr>
      <dgm:t>
        <a:bodyPr/>
        <a:lstStyle/>
        <a:p>
          <a:r>
            <a:rPr lang="uk-UA" b="0" dirty="0">
              <a:solidFill>
                <a:sysClr val="windowText" lastClr="000000"/>
              </a:solidFill>
              <a:latin typeface="Times New Roman" panose="02020603050405020304" pitchFamily="18" charset="0"/>
              <a:cs typeface="Times New Roman" panose="02020603050405020304" pitchFamily="18" charset="0"/>
            </a:rPr>
            <a:t>Цивільний позивач</a:t>
          </a:r>
          <a:endParaRPr lang="ru-RU" b="0" dirty="0">
            <a:solidFill>
              <a:sysClr val="windowText" lastClr="000000"/>
            </a:solidFill>
            <a:latin typeface="Times New Roman" panose="02020603050405020304" pitchFamily="18" charset="0"/>
            <a:cs typeface="Times New Roman" panose="02020603050405020304" pitchFamily="18" charset="0"/>
          </a:endParaRPr>
        </a:p>
      </dgm:t>
    </dgm:pt>
    <dgm:pt modelId="{A681E680-8732-4308-A661-D821C8A75911}" type="parTrans" cxnId="{A6D671FA-6B64-4ADA-ABC9-086E3C95E0BA}">
      <dgm:prSet/>
      <dgm:spPr/>
      <dgm:t>
        <a:bodyPr/>
        <a:lstStyle/>
        <a:p>
          <a:endParaRPr lang="ru-RU" b="0">
            <a:solidFill>
              <a:sysClr val="windowText" lastClr="000000"/>
            </a:solidFill>
          </a:endParaRPr>
        </a:p>
      </dgm:t>
    </dgm:pt>
    <dgm:pt modelId="{2F0E34BF-E3C2-4F75-BFAC-1764158F4B14}" type="sibTrans" cxnId="{A6D671FA-6B64-4ADA-ABC9-086E3C95E0BA}">
      <dgm:prSet/>
      <dgm:spPr/>
      <dgm:t>
        <a:bodyPr/>
        <a:lstStyle/>
        <a:p>
          <a:endParaRPr lang="ru-RU" b="0">
            <a:solidFill>
              <a:sysClr val="windowText" lastClr="000000"/>
            </a:solidFill>
          </a:endParaRPr>
        </a:p>
      </dgm:t>
    </dgm:pt>
    <dgm:pt modelId="{6B24388B-4FCD-44B0-9D36-A92DCCA198FE}">
      <dgm:prSet phldrT="[Текст]"/>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Цивільний відповідач </a:t>
          </a:r>
          <a:endParaRPr lang="ru-RU" b="0" dirty="0">
            <a:solidFill>
              <a:sysClr val="windowText" lastClr="000000"/>
            </a:solidFill>
            <a:latin typeface="Times New Roman" panose="02020603050405020304" pitchFamily="18" charset="0"/>
            <a:cs typeface="Times New Roman" panose="02020603050405020304" pitchFamily="18" charset="0"/>
          </a:endParaRPr>
        </a:p>
      </dgm:t>
    </dgm:pt>
    <dgm:pt modelId="{43290690-D780-4CCA-982B-D145DB59BE3B}" type="parTrans" cxnId="{F5DF8879-4B2E-4BE1-8ABB-B5757789C646}">
      <dgm:prSet/>
      <dgm:spPr/>
      <dgm:t>
        <a:bodyPr/>
        <a:lstStyle/>
        <a:p>
          <a:endParaRPr lang="ru-RU" b="0">
            <a:solidFill>
              <a:sysClr val="windowText" lastClr="000000"/>
            </a:solidFill>
          </a:endParaRPr>
        </a:p>
      </dgm:t>
    </dgm:pt>
    <dgm:pt modelId="{73F1A996-8B60-432E-93DB-0047BB9C4F0D}" type="sibTrans" cxnId="{F5DF8879-4B2E-4BE1-8ABB-B5757789C646}">
      <dgm:prSet/>
      <dgm:spPr/>
      <dgm:t>
        <a:bodyPr/>
        <a:lstStyle/>
        <a:p>
          <a:endParaRPr lang="ru-RU" b="0">
            <a:solidFill>
              <a:sysClr val="windowText" lastClr="000000"/>
            </a:solidFill>
          </a:endParaRPr>
        </a:p>
      </dgm:t>
    </dgm:pt>
    <dgm:pt modelId="{1BEA3147-3181-4D6E-99A9-B16B08AC1FB7}">
      <dgm:prSet phldrT="[Текст]"/>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Представник цивільного позивача, цивільного відповідача </a:t>
          </a:r>
          <a:endParaRPr lang="ru-RU" b="0" dirty="0">
            <a:solidFill>
              <a:sysClr val="windowText" lastClr="000000"/>
            </a:solidFill>
            <a:latin typeface="Times New Roman" panose="02020603050405020304" pitchFamily="18" charset="0"/>
            <a:cs typeface="Times New Roman" panose="02020603050405020304" pitchFamily="18" charset="0"/>
          </a:endParaRPr>
        </a:p>
      </dgm:t>
    </dgm:pt>
    <dgm:pt modelId="{A836A344-4EEE-4A7C-AD3F-F6AA53B53F31}" type="parTrans" cxnId="{C84E0F4A-C5B6-430B-80CC-E92B6DCD541F}">
      <dgm:prSet/>
      <dgm:spPr/>
      <dgm:t>
        <a:bodyPr/>
        <a:lstStyle/>
        <a:p>
          <a:endParaRPr lang="ru-RU" b="0">
            <a:solidFill>
              <a:sysClr val="windowText" lastClr="000000"/>
            </a:solidFill>
          </a:endParaRPr>
        </a:p>
      </dgm:t>
    </dgm:pt>
    <dgm:pt modelId="{F762AB78-B1CF-4B9C-9023-2B666512B728}" type="sibTrans" cxnId="{C84E0F4A-C5B6-430B-80CC-E92B6DCD541F}">
      <dgm:prSet/>
      <dgm:spPr/>
      <dgm:t>
        <a:bodyPr/>
        <a:lstStyle/>
        <a:p>
          <a:endParaRPr lang="ru-RU" b="0">
            <a:solidFill>
              <a:sysClr val="windowText" lastClr="000000"/>
            </a:solidFill>
          </a:endParaRPr>
        </a:p>
      </dgm:t>
    </dgm:pt>
    <dgm:pt modelId="{CEA1A2BB-CC9C-4879-BAB5-E5F55F6C2D45}">
      <dgm:prSet phldrT="[Текст]"/>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Законний представник цивільного позивача </a:t>
          </a:r>
          <a:endParaRPr lang="ru-RU" b="0" dirty="0">
            <a:solidFill>
              <a:sysClr val="windowText" lastClr="000000"/>
            </a:solidFill>
            <a:latin typeface="Times New Roman" panose="02020603050405020304" pitchFamily="18" charset="0"/>
            <a:cs typeface="Times New Roman" panose="02020603050405020304" pitchFamily="18" charset="0"/>
          </a:endParaRPr>
        </a:p>
      </dgm:t>
    </dgm:pt>
    <dgm:pt modelId="{758D431E-CFBB-4F45-BEF1-A345253FA3BB}" type="parTrans" cxnId="{22F5B971-864F-48F2-82A3-C73B35B2841E}">
      <dgm:prSet/>
      <dgm:spPr/>
      <dgm:t>
        <a:bodyPr/>
        <a:lstStyle/>
        <a:p>
          <a:endParaRPr lang="ru-RU" b="0">
            <a:solidFill>
              <a:sysClr val="windowText" lastClr="000000"/>
            </a:solidFill>
          </a:endParaRPr>
        </a:p>
      </dgm:t>
    </dgm:pt>
    <dgm:pt modelId="{A660DE00-0D7F-4D2C-976F-E3391E5CB832}" type="sibTrans" cxnId="{22F5B971-864F-48F2-82A3-C73B35B2841E}">
      <dgm:prSet/>
      <dgm:spPr/>
      <dgm:t>
        <a:bodyPr/>
        <a:lstStyle/>
        <a:p>
          <a:endParaRPr lang="ru-RU" b="0">
            <a:solidFill>
              <a:sysClr val="windowText" lastClr="000000"/>
            </a:solidFill>
          </a:endParaRPr>
        </a:p>
      </dgm:t>
    </dgm:pt>
    <dgm:pt modelId="{2CFD728A-488B-4DA5-A9BE-5AC97774E081}">
      <dgm:prSet phldrT="[Текст]"/>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Представник юридичної особи, щодо якої здійснюється провадження </a:t>
          </a:r>
          <a:endParaRPr lang="ru-RU" b="0" dirty="0">
            <a:solidFill>
              <a:sysClr val="windowText" lastClr="000000"/>
            </a:solidFill>
            <a:latin typeface="Times New Roman" panose="02020603050405020304" pitchFamily="18" charset="0"/>
            <a:cs typeface="Times New Roman" panose="02020603050405020304" pitchFamily="18" charset="0"/>
          </a:endParaRPr>
        </a:p>
      </dgm:t>
    </dgm:pt>
    <dgm:pt modelId="{A6010AFE-6A91-4C2F-AFE2-2A73098EB3F7}" type="parTrans" cxnId="{04A7664B-1A80-4EEA-9ADC-DBC30527F653}">
      <dgm:prSet/>
      <dgm:spPr/>
      <dgm:t>
        <a:bodyPr/>
        <a:lstStyle/>
        <a:p>
          <a:endParaRPr lang="ru-RU" b="0">
            <a:solidFill>
              <a:sysClr val="windowText" lastClr="000000"/>
            </a:solidFill>
          </a:endParaRPr>
        </a:p>
      </dgm:t>
    </dgm:pt>
    <dgm:pt modelId="{70F1BEB4-7ECA-48E8-BEDC-D9324F19DC84}" type="sibTrans" cxnId="{04A7664B-1A80-4EEA-9ADC-DBC30527F653}">
      <dgm:prSet/>
      <dgm:spPr/>
      <dgm:t>
        <a:bodyPr/>
        <a:lstStyle/>
        <a:p>
          <a:endParaRPr lang="ru-RU" b="0">
            <a:solidFill>
              <a:sysClr val="windowText" lastClr="000000"/>
            </a:solidFill>
          </a:endParaRPr>
        </a:p>
      </dgm:t>
    </dgm:pt>
    <dgm:pt modelId="{3B724CBC-8B5D-482A-A80C-107315B6EDE9}">
      <dgm:prSet phldrT="[Текст]"/>
      <dgm:spPr>
        <a:solidFill>
          <a:srgbClr val="CADCEE"/>
        </a:solidFill>
      </dgm:spPr>
      <dgm:t>
        <a:bodyPr/>
        <a:lstStyle/>
        <a:p>
          <a:r>
            <a:rPr lang="uk-UA" b="0" dirty="0">
              <a:solidFill>
                <a:sysClr val="windowText" lastClr="000000"/>
              </a:solidFill>
              <a:latin typeface="Times New Roman" panose="02020603050405020304" pitchFamily="18" charset="0"/>
              <a:cs typeface="Times New Roman" panose="02020603050405020304" pitchFamily="18" charset="0"/>
            </a:rPr>
            <a:t>Свідок</a:t>
          </a:r>
          <a:endParaRPr lang="ru-RU" b="0" dirty="0">
            <a:solidFill>
              <a:sysClr val="windowText" lastClr="000000"/>
            </a:solidFill>
            <a:latin typeface="Times New Roman" panose="02020603050405020304" pitchFamily="18" charset="0"/>
            <a:cs typeface="Times New Roman" panose="02020603050405020304" pitchFamily="18" charset="0"/>
          </a:endParaRPr>
        </a:p>
      </dgm:t>
    </dgm:pt>
    <dgm:pt modelId="{A8E1BEBA-4085-462E-983E-6245FC8131B7}" type="parTrans" cxnId="{68371219-6C7A-4E91-9734-D057DF07187E}">
      <dgm:prSet/>
      <dgm:spPr/>
      <dgm:t>
        <a:bodyPr/>
        <a:lstStyle/>
        <a:p>
          <a:endParaRPr lang="ru-RU" b="0">
            <a:solidFill>
              <a:sysClr val="windowText" lastClr="000000"/>
            </a:solidFill>
          </a:endParaRPr>
        </a:p>
      </dgm:t>
    </dgm:pt>
    <dgm:pt modelId="{89AB213A-B01A-48D1-BD2F-28588798F084}" type="sibTrans" cxnId="{68371219-6C7A-4E91-9734-D057DF07187E}">
      <dgm:prSet/>
      <dgm:spPr/>
      <dgm:t>
        <a:bodyPr/>
        <a:lstStyle/>
        <a:p>
          <a:endParaRPr lang="ru-RU" b="0">
            <a:solidFill>
              <a:sysClr val="windowText" lastClr="000000"/>
            </a:solidFill>
          </a:endParaRPr>
        </a:p>
      </dgm:t>
    </dgm:pt>
    <dgm:pt modelId="{7730BFCB-3946-47EE-A696-AE48BAB39544}">
      <dgm:prSet/>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Перекладач</a:t>
          </a:r>
          <a:endParaRPr lang="ru-RU" b="0">
            <a:solidFill>
              <a:sysClr val="windowText" lastClr="000000"/>
            </a:solidFill>
            <a:latin typeface="Times New Roman" panose="02020603050405020304" pitchFamily="18" charset="0"/>
            <a:cs typeface="Times New Roman" panose="02020603050405020304" pitchFamily="18" charset="0"/>
          </a:endParaRPr>
        </a:p>
      </dgm:t>
    </dgm:pt>
    <dgm:pt modelId="{00221DDB-D22D-458A-B3EE-C455792F024E}" type="parTrans" cxnId="{599EC832-BAF4-4892-8DC3-6CE9C3281959}">
      <dgm:prSet/>
      <dgm:spPr/>
      <dgm:t>
        <a:bodyPr/>
        <a:lstStyle/>
        <a:p>
          <a:endParaRPr lang="ru-RU" b="0">
            <a:solidFill>
              <a:sysClr val="windowText" lastClr="000000"/>
            </a:solidFill>
          </a:endParaRPr>
        </a:p>
      </dgm:t>
    </dgm:pt>
    <dgm:pt modelId="{68DE4BFD-F085-4DDC-AF39-42219113CCBC}" type="sibTrans" cxnId="{599EC832-BAF4-4892-8DC3-6CE9C3281959}">
      <dgm:prSet/>
      <dgm:spPr/>
      <dgm:t>
        <a:bodyPr/>
        <a:lstStyle/>
        <a:p>
          <a:endParaRPr lang="ru-RU" b="0">
            <a:solidFill>
              <a:sysClr val="windowText" lastClr="000000"/>
            </a:solidFill>
          </a:endParaRPr>
        </a:p>
      </dgm:t>
    </dgm:pt>
    <dgm:pt modelId="{024919CD-CCD6-472F-9F92-9458D69889BA}">
      <dgm:prSet/>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Експерт</a:t>
          </a:r>
          <a:endParaRPr lang="ru-RU" b="0">
            <a:solidFill>
              <a:sysClr val="windowText" lastClr="000000"/>
            </a:solidFill>
            <a:latin typeface="Times New Roman" panose="02020603050405020304" pitchFamily="18" charset="0"/>
            <a:cs typeface="Times New Roman" panose="02020603050405020304" pitchFamily="18" charset="0"/>
          </a:endParaRPr>
        </a:p>
      </dgm:t>
    </dgm:pt>
    <dgm:pt modelId="{6A94C72E-D203-4BE2-B1DD-A51B11527EB9}" type="parTrans" cxnId="{5E5F9746-E46B-4CFB-B6EE-C36712C27FDD}">
      <dgm:prSet/>
      <dgm:spPr/>
      <dgm:t>
        <a:bodyPr/>
        <a:lstStyle/>
        <a:p>
          <a:endParaRPr lang="ru-RU" b="0">
            <a:solidFill>
              <a:sysClr val="windowText" lastClr="000000"/>
            </a:solidFill>
          </a:endParaRPr>
        </a:p>
      </dgm:t>
    </dgm:pt>
    <dgm:pt modelId="{722B216C-3284-4AAA-B6A3-187039DEE041}" type="sibTrans" cxnId="{5E5F9746-E46B-4CFB-B6EE-C36712C27FDD}">
      <dgm:prSet/>
      <dgm:spPr/>
      <dgm:t>
        <a:bodyPr/>
        <a:lstStyle/>
        <a:p>
          <a:endParaRPr lang="ru-RU" b="0">
            <a:solidFill>
              <a:sysClr val="windowText" lastClr="000000"/>
            </a:solidFill>
          </a:endParaRPr>
        </a:p>
      </dgm:t>
    </dgm:pt>
    <dgm:pt modelId="{2C0766C4-5EDA-424F-9717-5BB51FE5C1A5}">
      <dgm:prSet/>
      <dgm:spPr>
        <a:solidFill>
          <a:srgbClr val="CADCEE"/>
        </a:solidFill>
      </dgm:spPr>
      <dgm:t>
        <a:bodyPr/>
        <a:lstStyle/>
        <a:p>
          <a:r>
            <a:rPr lang="uk-UA" b="0">
              <a:solidFill>
                <a:sysClr val="windowText" lastClr="000000"/>
              </a:solidFill>
              <a:latin typeface="Times New Roman" panose="02020603050405020304" pitchFamily="18" charset="0"/>
              <a:cs typeface="Times New Roman" panose="02020603050405020304" pitchFamily="18" charset="0"/>
            </a:rPr>
            <a:t>Спеціаліст</a:t>
          </a:r>
          <a:endParaRPr lang="ru-RU" b="0">
            <a:solidFill>
              <a:sysClr val="windowText" lastClr="000000"/>
            </a:solidFill>
            <a:latin typeface="Times New Roman" panose="02020603050405020304" pitchFamily="18" charset="0"/>
            <a:cs typeface="Times New Roman" panose="02020603050405020304" pitchFamily="18" charset="0"/>
          </a:endParaRPr>
        </a:p>
      </dgm:t>
    </dgm:pt>
    <dgm:pt modelId="{93192C34-5B5F-4F67-B788-E9EE6CB70ED0}" type="parTrans" cxnId="{06693E16-B843-4E27-8FB3-8B5990C68470}">
      <dgm:prSet/>
      <dgm:spPr/>
      <dgm:t>
        <a:bodyPr/>
        <a:lstStyle/>
        <a:p>
          <a:endParaRPr lang="ru-RU" b="0">
            <a:solidFill>
              <a:sysClr val="windowText" lastClr="000000"/>
            </a:solidFill>
          </a:endParaRPr>
        </a:p>
      </dgm:t>
    </dgm:pt>
    <dgm:pt modelId="{F3C9C0E6-5F62-43CE-9322-F4E9C4AD1D26}" type="sibTrans" cxnId="{06693E16-B843-4E27-8FB3-8B5990C68470}">
      <dgm:prSet/>
      <dgm:spPr/>
      <dgm:t>
        <a:bodyPr/>
        <a:lstStyle/>
        <a:p>
          <a:endParaRPr lang="ru-RU" b="0">
            <a:solidFill>
              <a:sysClr val="windowText" lastClr="000000"/>
            </a:solidFill>
          </a:endParaRPr>
        </a:p>
      </dgm:t>
    </dgm:pt>
    <dgm:pt modelId="{1AEC04C0-6297-4B84-91C5-D251EC0708E9}" type="pres">
      <dgm:prSet presAssocID="{9219ADDE-A945-4BA4-B707-03490CFBD56B}" presName="diagram" presStyleCnt="0">
        <dgm:presLayoutVars>
          <dgm:dir/>
          <dgm:resizeHandles val="exact"/>
        </dgm:presLayoutVars>
      </dgm:prSet>
      <dgm:spPr/>
    </dgm:pt>
    <dgm:pt modelId="{410B0662-2F75-4E01-9046-DBA89BAC5157}" type="pres">
      <dgm:prSet presAssocID="{DB3562D4-3359-47FD-B207-B356F1A8FE05}" presName="node" presStyleLbl="node1" presStyleIdx="0" presStyleCnt="9">
        <dgm:presLayoutVars>
          <dgm:bulletEnabled val="1"/>
        </dgm:presLayoutVars>
      </dgm:prSet>
      <dgm:spPr/>
    </dgm:pt>
    <dgm:pt modelId="{4A7E5B7A-B540-4899-8C43-C64ECC02DEE3}" type="pres">
      <dgm:prSet presAssocID="{2F0E34BF-E3C2-4F75-BFAC-1764158F4B14}" presName="sibTrans" presStyleCnt="0"/>
      <dgm:spPr/>
    </dgm:pt>
    <dgm:pt modelId="{5F21E1EE-3AD1-4D86-A991-02B496320934}" type="pres">
      <dgm:prSet presAssocID="{6B24388B-4FCD-44B0-9D36-A92DCCA198FE}" presName="node" presStyleLbl="node1" presStyleIdx="1" presStyleCnt="9">
        <dgm:presLayoutVars>
          <dgm:bulletEnabled val="1"/>
        </dgm:presLayoutVars>
      </dgm:prSet>
      <dgm:spPr/>
    </dgm:pt>
    <dgm:pt modelId="{80C9930D-5636-4F02-82AA-CB11C7DA6A1C}" type="pres">
      <dgm:prSet presAssocID="{73F1A996-8B60-432E-93DB-0047BB9C4F0D}" presName="sibTrans" presStyleCnt="0"/>
      <dgm:spPr/>
    </dgm:pt>
    <dgm:pt modelId="{BD913B7D-A3F3-415D-8448-E0B8C803433A}" type="pres">
      <dgm:prSet presAssocID="{1BEA3147-3181-4D6E-99A9-B16B08AC1FB7}" presName="node" presStyleLbl="node1" presStyleIdx="2" presStyleCnt="9" custLinFactNeighborY="-219">
        <dgm:presLayoutVars>
          <dgm:bulletEnabled val="1"/>
        </dgm:presLayoutVars>
      </dgm:prSet>
      <dgm:spPr/>
    </dgm:pt>
    <dgm:pt modelId="{31C95F05-A2ED-4FB8-97D3-CE24C1D46CC4}" type="pres">
      <dgm:prSet presAssocID="{F762AB78-B1CF-4B9C-9023-2B666512B728}" presName="sibTrans" presStyleCnt="0"/>
      <dgm:spPr/>
    </dgm:pt>
    <dgm:pt modelId="{5072A262-B5E4-4618-BF74-F905AA97D36B}" type="pres">
      <dgm:prSet presAssocID="{CEA1A2BB-CC9C-4879-BAB5-E5F55F6C2D45}" presName="node" presStyleLbl="node1" presStyleIdx="3" presStyleCnt="9">
        <dgm:presLayoutVars>
          <dgm:bulletEnabled val="1"/>
        </dgm:presLayoutVars>
      </dgm:prSet>
      <dgm:spPr/>
    </dgm:pt>
    <dgm:pt modelId="{41E93D6E-B53D-4494-9534-3BD5254CE76F}" type="pres">
      <dgm:prSet presAssocID="{A660DE00-0D7F-4D2C-976F-E3391E5CB832}" presName="sibTrans" presStyleCnt="0"/>
      <dgm:spPr/>
    </dgm:pt>
    <dgm:pt modelId="{34E67A61-409D-4181-BC0A-968698A533E9}" type="pres">
      <dgm:prSet presAssocID="{2CFD728A-488B-4DA5-A9BE-5AC97774E081}" presName="node" presStyleLbl="node1" presStyleIdx="4" presStyleCnt="9">
        <dgm:presLayoutVars>
          <dgm:bulletEnabled val="1"/>
        </dgm:presLayoutVars>
      </dgm:prSet>
      <dgm:spPr/>
    </dgm:pt>
    <dgm:pt modelId="{9E224FB1-FD0A-4390-96E0-92C04BDF30F7}" type="pres">
      <dgm:prSet presAssocID="{70F1BEB4-7ECA-48E8-BEDC-D9324F19DC84}" presName="sibTrans" presStyleCnt="0"/>
      <dgm:spPr/>
    </dgm:pt>
    <dgm:pt modelId="{82463744-C300-40ED-A91B-D3759DE6DA41}" type="pres">
      <dgm:prSet presAssocID="{3B724CBC-8B5D-482A-A80C-107315B6EDE9}" presName="node" presStyleLbl="node1" presStyleIdx="5" presStyleCnt="9">
        <dgm:presLayoutVars>
          <dgm:bulletEnabled val="1"/>
        </dgm:presLayoutVars>
      </dgm:prSet>
      <dgm:spPr/>
    </dgm:pt>
    <dgm:pt modelId="{B1B5FD93-5958-4B42-BE3F-E8B8C312CD59}" type="pres">
      <dgm:prSet presAssocID="{89AB213A-B01A-48D1-BD2F-28588798F084}" presName="sibTrans" presStyleCnt="0"/>
      <dgm:spPr/>
    </dgm:pt>
    <dgm:pt modelId="{148091C8-2390-4DF3-98A1-AC0BDAC50DBC}" type="pres">
      <dgm:prSet presAssocID="{2C0766C4-5EDA-424F-9717-5BB51FE5C1A5}" presName="node" presStyleLbl="node1" presStyleIdx="6" presStyleCnt="9">
        <dgm:presLayoutVars>
          <dgm:bulletEnabled val="1"/>
        </dgm:presLayoutVars>
      </dgm:prSet>
      <dgm:spPr/>
    </dgm:pt>
    <dgm:pt modelId="{7BCB1D1C-10B2-46D1-AEE6-7B34792CA7C5}" type="pres">
      <dgm:prSet presAssocID="{F3C9C0E6-5F62-43CE-9322-F4E9C4AD1D26}" presName="sibTrans" presStyleCnt="0"/>
      <dgm:spPr/>
    </dgm:pt>
    <dgm:pt modelId="{7FB65522-CDFA-4016-8813-703D036838D3}" type="pres">
      <dgm:prSet presAssocID="{024919CD-CCD6-472F-9F92-9458D69889BA}" presName="node" presStyleLbl="node1" presStyleIdx="7" presStyleCnt="9">
        <dgm:presLayoutVars>
          <dgm:bulletEnabled val="1"/>
        </dgm:presLayoutVars>
      </dgm:prSet>
      <dgm:spPr/>
    </dgm:pt>
    <dgm:pt modelId="{0D9106D3-91BD-41F5-B124-DCEEDE0D2507}" type="pres">
      <dgm:prSet presAssocID="{722B216C-3284-4AAA-B6A3-187039DEE041}" presName="sibTrans" presStyleCnt="0"/>
      <dgm:spPr/>
    </dgm:pt>
    <dgm:pt modelId="{B00F764C-C379-412A-A8AC-100D9277880C}" type="pres">
      <dgm:prSet presAssocID="{7730BFCB-3946-47EE-A696-AE48BAB39544}" presName="node" presStyleLbl="node1" presStyleIdx="8" presStyleCnt="9">
        <dgm:presLayoutVars>
          <dgm:bulletEnabled val="1"/>
        </dgm:presLayoutVars>
      </dgm:prSet>
      <dgm:spPr/>
    </dgm:pt>
  </dgm:ptLst>
  <dgm:cxnLst>
    <dgm:cxn modelId="{EFAF6806-F9F2-40B8-B7AD-8B11B5707C47}" type="presOf" srcId="{7730BFCB-3946-47EE-A696-AE48BAB39544}" destId="{B00F764C-C379-412A-A8AC-100D9277880C}" srcOrd="0" destOrd="0" presId="urn:microsoft.com/office/officeart/2005/8/layout/default"/>
    <dgm:cxn modelId="{06693E16-B843-4E27-8FB3-8B5990C68470}" srcId="{9219ADDE-A945-4BA4-B707-03490CFBD56B}" destId="{2C0766C4-5EDA-424F-9717-5BB51FE5C1A5}" srcOrd="6" destOrd="0" parTransId="{93192C34-5B5F-4F67-B788-E9EE6CB70ED0}" sibTransId="{F3C9C0E6-5F62-43CE-9322-F4E9C4AD1D26}"/>
    <dgm:cxn modelId="{68371219-6C7A-4E91-9734-D057DF07187E}" srcId="{9219ADDE-A945-4BA4-B707-03490CFBD56B}" destId="{3B724CBC-8B5D-482A-A80C-107315B6EDE9}" srcOrd="5" destOrd="0" parTransId="{A8E1BEBA-4085-462E-983E-6245FC8131B7}" sibTransId="{89AB213A-B01A-48D1-BD2F-28588798F084}"/>
    <dgm:cxn modelId="{27D2E023-D034-4509-9227-53EA46A34053}" type="presOf" srcId="{9219ADDE-A945-4BA4-B707-03490CFBD56B}" destId="{1AEC04C0-6297-4B84-91C5-D251EC0708E9}" srcOrd="0" destOrd="0" presId="urn:microsoft.com/office/officeart/2005/8/layout/default"/>
    <dgm:cxn modelId="{599EC832-BAF4-4892-8DC3-6CE9C3281959}" srcId="{9219ADDE-A945-4BA4-B707-03490CFBD56B}" destId="{7730BFCB-3946-47EE-A696-AE48BAB39544}" srcOrd="8" destOrd="0" parTransId="{00221DDB-D22D-458A-B3EE-C455792F024E}" sibTransId="{68DE4BFD-F085-4DDC-AF39-42219113CCBC}"/>
    <dgm:cxn modelId="{D4B4BF36-F31F-4487-B164-524DBF481372}" type="presOf" srcId="{2C0766C4-5EDA-424F-9717-5BB51FE5C1A5}" destId="{148091C8-2390-4DF3-98A1-AC0BDAC50DBC}" srcOrd="0" destOrd="0" presId="urn:microsoft.com/office/officeart/2005/8/layout/default"/>
    <dgm:cxn modelId="{7F001D62-38D5-490D-94CD-B813D3DADC0D}" type="presOf" srcId="{DB3562D4-3359-47FD-B207-B356F1A8FE05}" destId="{410B0662-2F75-4E01-9046-DBA89BAC5157}" srcOrd="0" destOrd="0" presId="urn:microsoft.com/office/officeart/2005/8/layout/default"/>
    <dgm:cxn modelId="{5E5F9746-E46B-4CFB-B6EE-C36712C27FDD}" srcId="{9219ADDE-A945-4BA4-B707-03490CFBD56B}" destId="{024919CD-CCD6-472F-9F92-9458D69889BA}" srcOrd="7" destOrd="0" parTransId="{6A94C72E-D203-4BE2-B1DD-A51B11527EB9}" sibTransId="{722B216C-3284-4AAA-B6A3-187039DEE041}"/>
    <dgm:cxn modelId="{8AECA748-06FC-47A6-9F9B-B1E57725DBD9}" type="presOf" srcId="{024919CD-CCD6-472F-9F92-9458D69889BA}" destId="{7FB65522-CDFA-4016-8813-703D036838D3}" srcOrd="0" destOrd="0" presId="urn:microsoft.com/office/officeart/2005/8/layout/default"/>
    <dgm:cxn modelId="{C84E0F4A-C5B6-430B-80CC-E92B6DCD541F}" srcId="{9219ADDE-A945-4BA4-B707-03490CFBD56B}" destId="{1BEA3147-3181-4D6E-99A9-B16B08AC1FB7}" srcOrd="2" destOrd="0" parTransId="{A836A344-4EEE-4A7C-AD3F-F6AA53B53F31}" sibTransId="{F762AB78-B1CF-4B9C-9023-2B666512B728}"/>
    <dgm:cxn modelId="{04A7664B-1A80-4EEA-9ADC-DBC30527F653}" srcId="{9219ADDE-A945-4BA4-B707-03490CFBD56B}" destId="{2CFD728A-488B-4DA5-A9BE-5AC97774E081}" srcOrd="4" destOrd="0" parTransId="{A6010AFE-6A91-4C2F-AFE2-2A73098EB3F7}" sibTransId="{70F1BEB4-7ECA-48E8-BEDC-D9324F19DC84}"/>
    <dgm:cxn modelId="{650D796E-DB79-4416-A9C5-5C7B877F7BFD}" type="presOf" srcId="{2CFD728A-488B-4DA5-A9BE-5AC97774E081}" destId="{34E67A61-409D-4181-BC0A-968698A533E9}" srcOrd="0" destOrd="0" presId="urn:microsoft.com/office/officeart/2005/8/layout/default"/>
    <dgm:cxn modelId="{22F5B971-864F-48F2-82A3-C73B35B2841E}" srcId="{9219ADDE-A945-4BA4-B707-03490CFBD56B}" destId="{CEA1A2BB-CC9C-4879-BAB5-E5F55F6C2D45}" srcOrd="3" destOrd="0" parTransId="{758D431E-CFBB-4F45-BEF1-A345253FA3BB}" sibTransId="{A660DE00-0D7F-4D2C-976F-E3391E5CB832}"/>
    <dgm:cxn modelId="{F5DF8879-4B2E-4BE1-8ABB-B5757789C646}" srcId="{9219ADDE-A945-4BA4-B707-03490CFBD56B}" destId="{6B24388B-4FCD-44B0-9D36-A92DCCA198FE}" srcOrd="1" destOrd="0" parTransId="{43290690-D780-4CCA-982B-D145DB59BE3B}" sibTransId="{73F1A996-8B60-432E-93DB-0047BB9C4F0D}"/>
    <dgm:cxn modelId="{0490B187-9F3C-4AAF-9F53-BD54CA8C3747}" type="presOf" srcId="{CEA1A2BB-CC9C-4879-BAB5-E5F55F6C2D45}" destId="{5072A262-B5E4-4618-BF74-F905AA97D36B}" srcOrd="0" destOrd="0" presId="urn:microsoft.com/office/officeart/2005/8/layout/default"/>
    <dgm:cxn modelId="{E7AADDE4-D775-4157-BDD5-34151E848E01}" type="presOf" srcId="{6B24388B-4FCD-44B0-9D36-A92DCCA198FE}" destId="{5F21E1EE-3AD1-4D86-A991-02B496320934}" srcOrd="0" destOrd="0" presId="urn:microsoft.com/office/officeart/2005/8/layout/default"/>
    <dgm:cxn modelId="{718670F4-1DF6-439A-A7B0-0292826E3E38}" type="presOf" srcId="{1BEA3147-3181-4D6E-99A9-B16B08AC1FB7}" destId="{BD913B7D-A3F3-415D-8448-E0B8C803433A}" srcOrd="0" destOrd="0" presId="urn:microsoft.com/office/officeart/2005/8/layout/default"/>
    <dgm:cxn modelId="{335EB6F9-CC58-45C7-B73B-5AA8F0E5049A}" type="presOf" srcId="{3B724CBC-8B5D-482A-A80C-107315B6EDE9}" destId="{82463744-C300-40ED-A91B-D3759DE6DA41}" srcOrd="0" destOrd="0" presId="urn:microsoft.com/office/officeart/2005/8/layout/default"/>
    <dgm:cxn modelId="{A6D671FA-6B64-4ADA-ABC9-086E3C95E0BA}" srcId="{9219ADDE-A945-4BA4-B707-03490CFBD56B}" destId="{DB3562D4-3359-47FD-B207-B356F1A8FE05}" srcOrd="0" destOrd="0" parTransId="{A681E680-8732-4308-A661-D821C8A75911}" sibTransId="{2F0E34BF-E3C2-4F75-BFAC-1764158F4B14}"/>
    <dgm:cxn modelId="{B5B6605B-F1F6-4B81-8BE9-DC3C08FDD387}" type="presParOf" srcId="{1AEC04C0-6297-4B84-91C5-D251EC0708E9}" destId="{410B0662-2F75-4E01-9046-DBA89BAC5157}" srcOrd="0" destOrd="0" presId="urn:microsoft.com/office/officeart/2005/8/layout/default"/>
    <dgm:cxn modelId="{537FEC59-8A05-4767-BCD1-5A3747F84779}" type="presParOf" srcId="{1AEC04C0-6297-4B84-91C5-D251EC0708E9}" destId="{4A7E5B7A-B540-4899-8C43-C64ECC02DEE3}" srcOrd="1" destOrd="0" presId="urn:microsoft.com/office/officeart/2005/8/layout/default"/>
    <dgm:cxn modelId="{143F0069-0FA5-4A4C-81CF-B026713AF433}" type="presParOf" srcId="{1AEC04C0-6297-4B84-91C5-D251EC0708E9}" destId="{5F21E1EE-3AD1-4D86-A991-02B496320934}" srcOrd="2" destOrd="0" presId="urn:microsoft.com/office/officeart/2005/8/layout/default"/>
    <dgm:cxn modelId="{AFD3B05A-7FA7-4D6A-8234-1770462A8B0E}" type="presParOf" srcId="{1AEC04C0-6297-4B84-91C5-D251EC0708E9}" destId="{80C9930D-5636-4F02-82AA-CB11C7DA6A1C}" srcOrd="3" destOrd="0" presId="urn:microsoft.com/office/officeart/2005/8/layout/default"/>
    <dgm:cxn modelId="{3DF5BC6F-754F-4001-BB7B-397BB3A748FD}" type="presParOf" srcId="{1AEC04C0-6297-4B84-91C5-D251EC0708E9}" destId="{BD913B7D-A3F3-415D-8448-E0B8C803433A}" srcOrd="4" destOrd="0" presId="urn:microsoft.com/office/officeart/2005/8/layout/default"/>
    <dgm:cxn modelId="{B60EF6C0-F4C3-44C8-BC91-2A3815F6ECCF}" type="presParOf" srcId="{1AEC04C0-6297-4B84-91C5-D251EC0708E9}" destId="{31C95F05-A2ED-4FB8-97D3-CE24C1D46CC4}" srcOrd="5" destOrd="0" presId="urn:microsoft.com/office/officeart/2005/8/layout/default"/>
    <dgm:cxn modelId="{27F3D50B-966E-4C17-A760-49667BA66170}" type="presParOf" srcId="{1AEC04C0-6297-4B84-91C5-D251EC0708E9}" destId="{5072A262-B5E4-4618-BF74-F905AA97D36B}" srcOrd="6" destOrd="0" presId="urn:microsoft.com/office/officeart/2005/8/layout/default"/>
    <dgm:cxn modelId="{F64E07EE-ACCA-480E-A1FB-2ABF14BE457D}" type="presParOf" srcId="{1AEC04C0-6297-4B84-91C5-D251EC0708E9}" destId="{41E93D6E-B53D-4494-9534-3BD5254CE76F}" srcOrd="7" destOrd="0" presId="urn:microsoft.com/office/officeart/2005/8/layout/default"/>
    <dgm:cxn modelId="{9999A435-E64A-4338-AF35-8B91390CB874}" type="presParOf" srcId="{1AEC04C0-6297-4B84-91C5-D251EC0708E9}" destId="{34E67A61-409D-4181-BC0A-968698A533E9}" srcOrd="8" destOrd="0" presId="urn:microsoft.com/office/officeart/2005/8/layout/default"/>
    <dgm:cxn modelId="{2F84C4AC-C011-4AD5-B02F-73A69A0F982B}" type="presParOf" srcId="{1AEC04C0-6297-4B84-91C5-D251EC0708E9}" destId="{9E224FB1-FD0A-4390-96E0-92C04BDF30F7}" srcOrd="9" destOrd="0" presId="urn:microsoft.com/office/officeart/2005/8/layout/default"/>
    <dgm:cxn modelId="{1DA4E06D-9F8B-48B4-93E9-ED1F2ADC35E3}" type="presParOf" srcId="{1AEC04C0-6297-4B84-91C5-D251EC0708E9}" destId="{82463744-C300-40ED-A91B-D3759DE6DA41}" srcOrd="10" destOrd="0" presId="urn:microsoft.com/office/officeart/2005/8/layout/default"/>
    <dgm:cxn modelId="{9481D19D-3181-4BE5-BC7C-9784A37FCBC7}" type="presParOf" srcId="{1AEC04C0-6297-4B84-91C5-D251EC0708E9}" destId="{B1B5FD93-5958-4B42-BE3F-E8B8C312CD59}" srcOrd="11" destOrd="0" presId="urn:microsoft.com/office/officeart/2005/8/layout/default"/>
    <dgm:cxn modelId="{1FD41E0F-145E-4DD4-98BF-72D734A4E005}" type="presParOf" srcId="{1AEC04C0-6297-4B84-91C5-D251EC0708E9}" destId="{148091C8-2390-4DF3-98A1-AC0BDAC50DBC}" srcOrd="12" destOrd="0" presId="urn:microsoft.com/office/officeart/2005/8/layout/default"/>
    <dgm:cxn modelId="{4CB98C3E-BF29-42D2-AF0C-7F3746D1C529}" type="presParOf" srcId="{1AEC04C0-6297-4B84-91C5-D251EC0708E9}" destId="{7BCB1D1C-10B2-46D1-AEE6-7B34792CA7C5}" srcOrd="13" destOrd="0" presId="urn:microsoft.com/office/officeart/2005/8/layout/default"/>
    <dgm:cxn modelId="{87A81A25-FD4D-4A97-B6E9-C416DC121DC6}" type="presParOf" srcId="{1AEC04C0-6297-4B84-91C5-D251EC0708E9}" destId="{7FB65522-CDFA-4016-8813-703D036838D3}" srcOrd="14" destOrd="0" presId="urn:microsoft.com/office/officeart/2005/8/layout/default"/>
    <dgm:cxn modelId="{5C8A53E2-E89F-42DA-8666-1130E5CBC11E}" type="presParOf" srcId="{1AEC04C0-6297-4B84-91C5-D251EC0708E9}" destId="{0D9106D3-91BD-41F5-B124-DCEEDE0D2507}" srcOrd="15" destOrd="0" presId="urn:microsoft.com/office/officeart/2005/8/layout/default"/>
    <dgm:cxn modelId="{D4518FE3-57BA-4E95-8CE4-3F7B88B2FC46}" type="presParOf" srcId="{1AEC04C0-6297-4B84-91C5-D251EC0708E9}" destId="{B00F764C-C379-412A-A8AC-100D9277880C}"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7F73B40-4457-45C2-907C-BA848E92601D}"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ru-RU"/>
        </a:p>
      </dgm:t>
    </dgm:pt>
    <dgm:pt modelId="{74C70F64-1147-4821-960F-7CB4CE0FA14F}">
      <dgm:prSet phldrT="[Текст]" custT="1"/>
      <dgm:spPr>
        <a:solidFill>
          <a:srgbClr val="CADCEE"/>
        </a:solidFill>
      </dgm:spPr>
      <dgm:t>
        <a:bodyPr/>
        <a:lstStyle/>
        <a:p>
          <a:r>
            <a:rPr lang="uk-UA" sz="2800" b="1" dirty="0">
              <a:solidFill>
                <a:sysClr val="windowText" lastClr="000000"/>
              </a:solidFill>
              <a:latin typeface="Times New Roman" panose="02020603050405020304" pitchFamily="18" charset="0"/>
              <a:cs typeface="Times New Roman" panose="02020603050405020304" pitchFamily="18" charset="0"/>
            </a:rPr>
            <a:t>Цивільний позивач </a:t>
          </a:r>
        </a:p>
        <a:p>
          <a:r>
            <a:rPr lang="uk-UA" sz="2800" b="1" dirty="0">
              <a:solidFill>
                <a:sysClr val="windowText" lastClr="000000"/>
              </a:solidFill>
              <a:latin typeface="Times New Roman" panose="02020603050405020304" pitchFamily="18" charset="0"/>
              <a:cs typeface="Times New Roman" panose="02020603050405020304" pitchFamily="18" charset="0"/>
            </a:rPr>
            <a:t>– </a:t>
          </a:r>
          <a:r>
            <a:rPr lang="uk-UA" sz="2800" dirty="0">
              <a:solidFill>
                <a:sysClr val="windowText" lastClr="000000"/>
              </a:solidFill>
              <a:latin typeface="Times New Roman" panose="02020603050405020304" pitchFamily="18" charset="0"/>
              <a:cs typeface="Times New Roman" panose="02020603050405020304" pitchFamily="18" charset="0"/>
            </a:rPr>
            <a:t>фізична особа, якій кримінальним правопорушенням або іншим суспільно небезпечним діянням завдано майнової та/або моральної шкоди, а також юридична особа, якій кримінальним правопорушенням або іншим суспільно небезпечним діянням завдано майнової шкоди, та яка в порядку, встановленому КПК, пред’явила цивільний позов (ст. 61 КПК)</a:t>
          </a:r>
          <a:endParaRPr lang="ru-RU" sz="2800" dirty="0">
            <a:solidFill>
              <a:sysClr val="windowText" lastClr="000000"/>
            </a:solidFill>
            <a:latin typeface="Times New Roman" panose="02020603050405020304" pitchFamily="18" charset="0"/>
            <a:cs typeface="Times New Roman" panose="02020603050405020304" pitchFamily="18" charset="0"/>
          </a:endParaRPr>
        </a:p>
      </dgm:t>
    </dgm:pt>
    <dgm:pt modelId="{C9D6EE37-356B-4710-AF92-CA6CCE0099E5}" type="parTrans" cxnId="{3045179A-2338-4DD9-AF45-E47CAC79FEC0}">
      <dgm:prSet/>
      <dgm:spPr/>
      <dgm:t>
        <a:bodyPr/>
        <a:lstStyle/>
        <a:p>
          <a:endParaRPr lang="ru-RU">
            <a:solidFill>
              <a:sysClr val="windowText" lastClr="000000"/>
            </a:solidFill>
          </a:endParaRPr>
        </a:p>
      </dgm:t>
    </dgm:pt>
    <dgm:pt modelId="{3319C0D0-8FE3-4168-A697-D11D5C820745}" type="sibTrans" cxnId="{3045179A-2338-4DD9-AF45-E47CAC79FEC0}">
      <dgm:prSet/>
      <dgm:spPr/>
      <dgm:t>
        <a:bodyPr/>
        <a:lstStyle/>
        <a:p>
          <a:endParaRPr lang="ru-RU">
            <a:solidFill>
              <a:sysClr val="windowText" lastClr="000000"/>
            </a:solidFill>
          </a:endParaRPr>
        </a:p>
      </dgm:t>
    </dgm:pt>
    <dgm:pt modelId="{74EE0A27-1E3B-403B-AA14-4C43335B86A4}" type="pres">
      <dgm:prSet presAssocID="{47F73B40-4457-45C2-907C-BA848E92601D}" presName="diagram" presStyleCnt="0">
        <dgm:presLayoutVars>
          <dgm:dir/>
          <dgm:resizeHandles val="exact"/>
        </dgm:presLayoutVars>
      </dgm:prSet>
      <dgm:spPr/>
    </dgm:pt>
    <dgm:pt modelId="{65F8CD67-F9C3-4AC2-B28B-E928B2D82ABD}" type="pres">
      <dgm:prSet presAssocID="{74C70F64-1147-4821-960F-7CB4CE0FA14F}" presName="node" presStyleLbl="node1" presStyleIdx="0" presStyleCnt="1" custScaleY="152677" custLinFactNeighborX="-3622" custLinFactNeighborY="7610">
        <dgm:presLayoutVars>
          <dgm:bulletEnabled val="1"/>
        </dgm:presLayoutVars>
      </dgm:prSet>
      <dgm:spPr/>
    </dgm:pt>
  </dgm:ptLst>
  <dgm:cxnLst>
    <dgm:cxn modelId="{A7031D7F-EB04-47FC-8BB5-1D47959CD20F}" type="presOf" srcId="{47F73B40-4457-45C2-907C-BA848E92601D}" destId="{74EE0A27-1E3B-403B-AA14-4C43335B86A4}" srcOrd="0" destOrd="0" presId="urn:microsoft.com/office/officeart/2005/8/layout/default"/>
    <dgm:cxn modelId="{3045179A-2338-4DD9-AF45-E47CAC79FEC0}" srcId="{47F73B40-4457-45C2-907C-BA848E92601D}" destId="{74C70F64-1147-4821-960F-7CB4CE0FA14F}" srcOrd="0" destOrd="0" parTransId="{C9D6EE37-356B-4710-AF92-CA6CCE0099E5}" sibTransId="{3319C0D0-8FE3-4168-A697-D11D5C820745}"/>
    <dgm:cxn modelId="{A02FB0BD-11B4-4E41-9863-703C4BF0E006}" type="presOf" srcId="{74C70F64-1147-4821-960F-7CB4CE0FA14F}" destId="{65F8CD67-F9C3-4AC2-B28B-E928B2D82ABD}" srcOrd="0" destOrd="0" presId="urn:microsoft.com/office/officeart/2005/8/layout/default"/>
    <dgm:cxn modelId="{915636A2-0946-4617-818D-255ADDAE17FB}" type="presParOf" srcId="{74EE0A27-1E3B-403B-AA14-4C43335B86A4}" destId="{65F8CD67-F9C3-4AC2-B28B-E928B2D82AB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08DF6B0-7A46-4B5C-8015-D7A9BA02C242}"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ru-RU"/>
        </a:p>
      </dgm:t>
    </dgm:pt>
    <dgm:pt modelId="{758BEBBF-99EF-42DB-8337-24926601A306}">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Цивільний відповідач</a:t>
          </a:r>
        </a:p>
        <a:p>
          <a:r>
            <a:rPr lang="uk-UA" dirty="0">
              <a:solidFill>
                <a:sysClr val="windowText" lastClr="000000"/>
              </a:solidFill>
              <a:latin typeface="Times New Roman" panose="02020603050405020304" pitchFamily="18" charset="0"/>
              <a:cs typeface="Times New Roman" panose="02020603050405020304" pitchFamily="18" charset="0"/>
            </a:rPr>
            <a:t> – фізична або юридична особа, яка в силу закону несе цивільну відповідальність за шкоду, завдану злочинними діями (бездіяльністю) підозрюваного, обвинуваченого або неосудної особи, яка вчинила суспільно небезпечне діяння, та до якої пред’явлено цивільний позов у порядку, встановленому КПК (ст. 62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67A32635-FEA0-46FB-8BF3-B3B412EB2FC1}" type="parTrans" cxnId="{ACF9FBD0-0354-43CA-91B4-1DEF61545C21}">
      <dgm:prSet/>
      <dgm:spPr/>
      <dgm:t>
        <a:bodyPr/>
        <a:lstStyle/>
        <a:p>
          <a:endParaRPr lang="ru-RU"/>
        </a:p>
      </dgm:t>
    </dgm:pt>
    <dgm:pt modelId="{581C3687-72E0-421B-9092-0334172D3A18}" type="sibTrans" cxnId="{ACF9FBD0-0354-43CA-91B4-1DEF61545C21}">
      <dgm:prSet/>
      <dgm:spPr/>
      <dgm:t>
        <a:bodyPr/>
        <a:lstStyle/>
        <a:p>
          <a:endParaRPr lang="ru-RU"/>
        </a:p>
      </dgm:t>
    </dgm:pt>
    <dgm:pt modelId="{3B375E71-D50C-4D83-BC1B-65C25FEA3519}" type="pres">
      <dgm:prSet presAssocID="{708DF6B0-7A46-4B5C-8015-D7A9BA02C242}" presName="diagram" presStyleCnt="0">
        <dgm:presLayoutVars>
          <dgm:dir/>
          <dgm:resizeHandles val="exact"/>
        </dgm:presLayoutVars>
      </dgm:prSet>
      <dgm:spPr/>
    </dgm:pt>
    <dgm:pt modelId="{6B130F9F-2DA0-436B-B452-0F9A07A12C15}" type="pres">
      <dgm:prSet presAssocID="{758BEBBF-99EF-42DB-8337-24926601A306}" presName="node" presStyleLbl="node1" presStyleIdx="0" presStyleCnt="1" custScaleY="155004" custLinFactNeighborX="-1808" custLinFactNeighborY="-9469">
        <dgm:presLayoutVars>
          <dgm:bulletEnabled val="1"/>
        </dgm:presLayoutVars>
      </dgm:prSet>
      <dgm:spPr/>
    </dgm:pt>
  </dgm:ptLst>
  <dgm:cxnLst>
    <dgm:cxn modelId="{8426B723-15EC-4517-9264-4375B9451E73}" type="presOf" srcId="{758BEBBF-99EF-42DB-8337-24926601A306}" destId="{6B130F9F-2DA0-436B-B452-0F9A07A12C15}" srcOrd="0" destOrd="0" presId="urn:microsoft.com/office/officeart/2005/8/layout/default"/>
    <dgm:cxn modelId="{90105151-0372-4A15-95FC-3B182BFD2736}" type="presOf" srcId="{708DF6B0-7A46-4B5C-8015-D7A9BA02C242}" destId="{3B375E71-D50C-4D83-BC1B-65C25FEA3519}" srcOrd="0" destOrd="0" presId="urn:microsoft.com/office/officeart/2005/8/layout/default"/>
    <dgm:cxn modelId="{ACF9FBD0-0354-43CA-91B4-1DEF61545C21}" srcId="{708DF6B0-7A46-4B5C-8015-D7A9BA02C242}" destId="{758BEBBF-99EF-42DB-8337-24926601A306}" srcOrd="0" destOrd="0" parTransId="{67A32635-FEA0-46FB-8BF3-B3B412EB2FC1}" sibTransId="{581C3687-72E0-421B-9092-0334172D3A18}"/>
    <dgm:cxn modelId="{2F16FE8E-91EF-48DC-8472-A6005DA8EC2A}" type="presParOf" srcId="{3B375E71-D50C-4D83-BC1B-65C25FEA3519}" destId="{6B130F9F-2DA0-436B-B452-0F9A07A12C15}"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5C54C2-BE99-4A3E-BA0E-177DBAF638A7}" type="doc">
      <dgm:prSet loTypeId="urn:microsoft.com/office/officeart/2005/8/layout/hierarchy3" loCatId="relationship" qsTypeId="urn:microsoft.com/office/officeart/2005/8/quickstyle/3d3" qsCatId="3D" csTypeId="urn:microsoft.com/office/officeart/2005/8/colors/accent2_5" csCatId="accent2" phldr="1"/>
      <dgm:spPr/>
      <dgm:t>
        <a:bodyPr/>
        <a:lstStyle/>
        <a:p>
          <a:endParaRPr lang="ru-RU"/>
        </a:p>
      </dgm:t>
    </dgm:pt>
    <dgm:pt modelId="{7E9513C7-1BD4-4F03-B81D-C5412988B772}">
      <dgm:prSet phldrT="[Текст]"/>
      <dgm:spPr>
        <a:solidFill>
          <a:srgbClr val="CADCEE">
            <a:alpha val="90000"/>
          </a:srgbClr>
        </a:soli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Сторона обвинувачення</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DB874644-FAD5-4406-9626-A061F4D17406}" type="parTrans" cxnId="{29E1E64B-D1A5-49F1-8B48-E928EA14ED56}">
      <dgm:prSet/>
      <dgm:spPr/>
      <dgm:t>
        <a:bodyPr/>
        <a:lstStyle/>
        <a:p>
          <a:endParaRPr lang="ru-RU"/>
        </a:p>
      </dgm:t>
    </dgm:pt>
    <dgm:pt modelId="{2626C757-AE23-49A9-8EF3-3790D82CF1A9}" type="sibTrans" cxnId="{29E1E64B-D1A5-49F1-8B48-E928EA14ED56}">
      <dgm:prSet/>
      <dgm:spPr/>
      <dgm:t>
        <a:bodyPr/>
        <a:lstStyle/>
        <a:p>
          <a:endParaRPr lang="ru-RU"/>
        </a:p>
      </dgm:t>
    </dgm:pt>
    <dgm:pt modelId="{27875D3D-DD14-45D6-B373-591CC36704E3}">
      <dgm:prSet phldrT="[Текст]"/>
      <dgm:spPr/>
      <dgm:t>
        <a:bodyPr/>
        <a:lstStyle/>
        <a:p>
          <a:r>
            <a:rPr lang="uk-UA" b="1" dirty="0">
              <a:latin typeface="Times New Roman" panose="02020603050405020304" pitchFamily="18" charset="0"/>
              <a:cs typeface="Times New Roman" panose="02020603050405020304" pitchFamily="18" charset="0"/>
            </a:rPr>
            <a:t>Прокурор</a:t>
          </a:r>
          <a:endParaRPr lang="ru-RU" dirty="0">
            <a:latin typeface="Times New Roman" panose="02020603050405020304" pitchFamily="18" charset="0"/>
            <a:cs typeface="Times New Roman" panose="02020603050405020304" pitchFamily="18" charset="0"/>
          </a:endParaRPr>
        </a:p>
      </dgm:t>
    </dgm:pt>
    <dgm:pt modelId="{53B13E58-BF91-4CC2-9846-8650778C9F3B}" type="parTrans" cxnId="{5DF7690A-BDD1-4C2E-BE45-EE0DA025D509}">
      <dgm:prSet/>
      <dgm:spPr/>
      <dgm:t>
        <a:bodyPr/>
        <a:lstStyle/>
        <a:p>
          <a:endParaRPr lang="ru-RU"/>
        </a:p>
      </dgm:t>
    </dgm:pt>
    <dgm:pt modelId="{E5CACBE3-5545-4D57-9B07-9BADD00B9488}" type="sibTrans" cxnId="{5DF7690A-BDD1-4C2E-BE45-EE0DA025D509}">
      <dgm:prSet/>
      <dgm:spPr/>
      <dgm:t>
        <a:bodyPr/>
        <a:lstStyle/>
        <a:p>
          <a:endParaRPr lang="ru-RU"/>
        </a:p>
      </dgm:t>
    </dgm:pt>
    <dgm:pt modelId="{270AB622-27F5-4A94-BE81-54852366A091}">
      <dgm:prSet phldrT="[Текст]"/>
      <dgm:spPr/>
      <dgm:t>
        <a:bodyPr/>
        <a:lstStyle/>
        <a:p>
          <a:r>
            <a:rPr lang="uk-UA" b="1" dirty="0">
              <a:latin typeface="Times New Roman" panose="02020603050405020304" pitchFamily="18" charset="0"/>
              <a:cs typeface="Times New Roman" panose="02020603050405020304" pitchFamily="18" charset="0"/>
            </a:rPr>
            <a:t>Керівник органу досудового розслідування</a:t>
          </a:r>
          <a:endParaRPr lang="ru-RU" dirty="0">
            <a:latin typeface="Times New Roman" panose="02020603050405020304" pitchFamily="18" charset="0"/>
            <a:cs typeface="Times New Roman" panose="02020603050405020304" pitchFamily="18" charset="0"/>
          </a:endParaRPr>
        </a:p>
      </dgm:t>
    </dgm:pt>
    <dgm:pt modelId="{29C74220-9FEE-4DA9-995F-49E34EB698CD}" type="parTrans" cxnId="{F3C6A30A-19E0-4644-9BE9-95FE44A520D6}">
      <dgm:prSet/>
      <dgm:spPr/>
      <dgm:t>
        <a:bodyPr/>
        <a:lstStyle/>
        <a:p>
          <a:endParaRPr lang="ru-RU"/>
        </a:p>
      </dgm:t>
    </dgm:pt>
    <dgm:pt modelId="{718C5933-55B6-4D30-BA42-4E3943D92DB5}" type="sibTrans" cxnId="{F3C6A30A-19E0-4644-9BE9-95FE44A520D6}">
      <dgm:prSet/>
      <dgm:spPr/>
      <dgm:t>
        <a:bodyPr/>
        <a:lstStyle/>
        <a:p>
          <a:endParaRPr lang="ru-RU"/>
        </a:p>
      </dgm:t>
    </dgm:pt>
    <dgm:pt modelId="{C315991E-BD3D-44D0-908E-4F8632145CFA}">
      <dgm:prSet phldrT="[Текст]"/>
      <dgm:spPr/>
      <dgm:t>
        <a:bodyPr/>
        <a:lstStyle/>
        <a:p>
          <a:r>
            <a:rPr lang="uk-UA" b="1" dirty="0">
              <a:latin typeface="Times New Roman" panose="02020603050405020304" pitchFamily="18" charset="0"/>
              <a:cs typeface="Times New Roman" panose="02020603050405020304" pitchFamily="18" charset="0"/>
            </a:rPr>
            <a:t>Підозрюваний</a:t>
          </a:r>
          <a:endParaRPr lang="ru-RU" dirty="0">
            <a:latin typeface="Times New Roman" panose="02020603050405020304" pitchFamily="18" charset="0"/>
            <a:cs typeface="Times New Roman" panose="02020603050405020304" pitchFamily="18" charset="0"/>
          </a:endParaRPr>
        </a:p>
      </dgm:t>
    </dgm:pt>
    <dgm:pt modelId="{D97F5797-F562-405E-B776-1E2E33067A3F}" type="parTrans" cxnId="{0ED21267-0769-4D47-A756-AD5A52752F7E}">
      <dgm:prSet/>
      <dgm:spPr/>
      <dgm:t>
        <a:bodyPr/>
        <a:lstStyle/>
        <a:p>
          <a:endParaRPr lang="ru-RU"/>
        </a:p>
      </dgm:t>
    </dgm:pt>
    <dgm:pt modelId="{5B425E80-CE43-4888-9CB9-90992C6B7C09}" type="sibTrans" cxnId="{0ED21267-0769-4D47-A756-AD5A52752F7E}">
      <dgm:prSet/>
      <dgm:spPr/>
      <dgm:t>
        <a:bodyPr/>
        <a:lstStyle/>
        <a:p>
          <a:endParaRPr lang="ru-RU"/>
        </a:p>
      </dgm:t>
    </dgm:pt>
    <dgm:pt modelId="{6E6BB1FF-C6B4-4252-B7D6-21AF6AF2A00E}">
      <dgm:prSet phldrT="[Текст]"/>
      <dgm:spPr/>
      <dgm:t>
        <a:bodyPr/>
        <a:lstStyle/>
        <a:p>
          <a:r>
            <a:rPr lang="uk-UA" b="1" dirty="0">
              <a:latin typeface="Times New Roman" panose="02020603050405020304" pitchFamily="18" charset="0"/>
              <a:cs typeface="Times New Roman" panose="02020603050405020304" pitchFamily="18" charset="0"/>
            </a:rPr>
            <a:t>Захисник</a:t>
          </a:r>
          <a:endParaRPr lang="ru-RU" dirty="0">
            <a:latin typeface="Times New Roman" panose="02020603050405020304" pitchFamily="18" charset="0"/>
            <a:cs typeface="Times New Roman" panose="02020603050405020304" pitchFamily="18" charset="0"/>
          </a:endParaRPr>
        </a:p>
      </dgm:t>
    </dgm:pt>
    <dgm:pt modelId="{92FE08EF-24B4-4A04-904F-403A9B8FFFE0}" type="parTrans" cxnId="{7E2C1847-2E4D-42F2-9A42-C9BC9D6D56F4}">
      <dgm:prSet/>
      <dgm:spPr/>
      <dgm:t>
        <a:bodyPr/>
        <a:lstStyle/>
        <a:p>
          <a:endParaRPr lang="ru-RU"/>
        </a:p>
      </dgm:t>
    </dgm:pt>
    <dgm:pt modelId="{28A74D8E-F9F0-4216-A87C-948A20926CAD}" type="sibTrans" cxnId="{7E2C1847-2E4D-42F2-9A42-C9BC9D6D56F4}">
      <dgm:prSet/>
      <dgm:spPr/>
      <dgm:t>
        <a:bodyPr/>
        <a:lstStyle/>
        <a:p>
          <a:endParaRPr lang="ru-RU"/>
        </a:p>
      </dgm:t>
    </dgm:pt>
    <dgm:pt modelId="{BB1D5B55-B260-455B-8760-45B144AFED57}">
      <dgm:prSet phldrT="[Текст]"/>
      <dgm:spPr/>
      <dgm:t>
        <a:bodyPr/>
        <a:lstStyle/>
        <a:p>
          <a:r>
            <a:rPr lang="uk-UA" b="1" dirty="0">
              <a:latin typeface="Times New Roman" panose="02020603050405020304" pitchFamily="18" charset="0"/>
              <a:cs typeface="Times New Roman" panose="02020603050405020304" pitchFamily="18" charset="0"/>
            </a:rPr>
            <a:t>Слідчий</a:t>
          </a:r>
          <a:endParaRPr lang="ru-RU" dirty="0">
            <a:latin typeface="Times New Roman" panose="02020603050405020304" pitchFamily="18" charset="0"/>
            <a:cs typeface="Times New Roman" panose="02020603050405020304" pitchFamily="18" charset="0"/>
          </a:endParaRPr>
        </a:p>
      </dgm:t>
    </dgm:pt>
    <dgm:pt modelId="{5218334B-8313-434D-BB83-B8A26822BACD}" type="parTrans" cxnId="{4850548D-E546-42AE-A856-10D884491943}">
      <dgm:prSet/>
      <dgm:spPr/>
      <dgm:t>
        <a:bodyPr/>
        <a:lstStyle/>
        <a:p>
          <a:endParaRPr lang="ru-RU"/>
        </a:p>
      </dgm:t>
    </dgm:pt>
    <dgm:pt modelId="{D5248791-A264-426D-8D85-6B05682E423A}" type="sibTrans" cxnId="{4850548D-E546-42AE-A856-10D884491943}">
      <dgm:prSet/>
      <dgm:spPr/>
      <dgm:t>
        <a:bodyPr/>
        <a:lstStyle/>
        <a:p>
          <a:endParaRPr lang="ru-RU"/>
        </a:p>
      </dgm:t>
    </dgm:pt>
    <dgm:pt modelId="{439C3729-02D4-4B89-999C-C1E90E1FE4D6}">
      <dgm:prSet phldrT="[Текст]"/>
      <dgm:spPr/>
      <dgm:t>
        <a:bodyPr/>
        <a:lstStyle/>
        <a:p>
          <a:r>
            <a:rPr lang="uk-UA" b="1">
              <a:latin typeface="Times New Roman" panose="02020603050405020304" pitchFamily="18" charset="0"/>
              <a:cs typeface="Times New Roman" panose="02020603050405020304" pitchFamily="18" charset="0"/>
            </a:rPr>
            <a:t>Оперативні підрозділи  </a:t>
          </a:r>
          <a:endParaRPr lang="ru-RU" dirty="0">
            <a:latin typeface="Times New Roman" panose="02020603050405020304" pitchFamily="18" charset="0"/>
            <a:cs typeface="Times New Roman" panose="02020603050405020304" pitchFamily="18" charset="0"/>
          </a:endParaRPr>
        </a:p>
      </dgm:t>
    </dgm:pt>
    <dgm:pt modelId="{44187BF4-F0FD-4063-AA84-C0A7D53FEBF3}" type="parTrans" cxnId="{0E7B4E46-C3C8-42B1-ABAF-0AEE55BEED40}">
      <dgm:prSet/>
      <dgm:spPr/>
      <dgm:t>
        <a:bodyPr/>
        <a:lstStyle/>
        <a:p>
          <a:endParaRPr lang="ru-RU"/>
        </a:p>
      </dgm:t>
    </dgm:pt>
    <dgm:pt modelId="{581D5209-1D5B-4EF5-AAF4-2929622723C6}" type="sibTrans" cxnId="{0E7B4E46-C3C8-42B1-ABAF-0AEE55BEED40}">
      <dgm:prSet/>
      <dgm:spPr/>
      <dgm:t>
        <a:bodyPr/>
        <a:lstStyle/>
        <a:p>
          <a:endParaRPr lang="ru-RU"/>
        </a:p>
      </dgm:t>
    </dgm:pt>
    <dgm:pt modelId="{DBB73D15-9806-45B3-B299-B2096483B30E}">
      <dgm:prSet phldrT="[Текст]"/>
      <dgm:spPr/>
      <dgm:t>
        <a:bodyPr/>
        <a:lstStyle/>
        <a:p>
          <a:r>
            <a:rPr lang="uk-UA" b="1" dirty="0">
              <a:latin typeface="Times New Roman" panose="02020603050405020304" pitchFamily="18" charset="0"/>
              <a:cs typeface="Times New Roman" panose="02020603050405020304" pitchFamily="18" charset="0"/>
            </a:rPr>
            <a:t>Законний представник підозрюваного</a:t>
          </a:r>
          <a:endParaRPr lang="ru-RU" dirty="0">
            <a:latin typeface="Times New Roman" panose="02020603050405020304" pitchFamily="18" charset="0"/>
            <a:cs typeface="Times New Roman" panose="02020603050405020304" pitchFamily="18" charset="0"/>
          </a:endParaRPr>
        </a:p>
      </dgm:t>
    </dgm:pt>
    <dgm:pt modelId="{3698930B-2A79-4DCC-97D3-80D5F4B4DDCF}" type="parTrans" cxnId="{44FC3613-A939-4F79-A157-DEF687824144}">
      <dgm:prSet/>
      <dgm:spPr/>
      <dgm:t>
        <a:bodyPr/>
        <a:lstStyle/>
        <a:p>
          <a:endParaRPr lang="ru-RU"/>
        </a:p>
      </dgm:t>
    </dgm:pt>
    <dgm:pt modelId="{B5FAA5BE-9FCE-49F1-95BA-C49C7CF05EDF}" type="sibTrans" cxnId="{44FC3613-A939-4F79-A157-DEF687824144}">
      <dgm:prSet/>
      <dgm:spPr/>
      <dgm:t>
        <a:bodyPr/>
        <a:lstStyle/>
        <a:p>
          <a:endParaRPr lang="ru-RU"/>
        </a:p>
      </dgm:t>
    </dgm:pt>
    <dgm:pt modelId="{9A7C26D4-21F3-4E28-AA08-1F90213C6C95}">
      <dgm:prSet phldrT="[Текст]"/>
      <dgm:spPr>
        <a:solidFill>
          <a:srgbClr val="CADCEE">
            <a:alpha val="50000"/>
          </a:srgbClr>
        </a:soli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Сторона захисту</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1406694E-DF70-4D36-9643-4C8DD949A8E2}" type="sibTrans" cxnId="{00962E54-12FD-4221-83FF-566BBBACAABF}">
      <dgm:prSet/>
      <dgm:spPr/>
      <dgm:t>
        <a:bodyPr/>
        <a:lstStyle/>
        <a:p>
          <a:endParaRPr lang="ru-RU"/>
        </a:p>
      </dgm:t>
    </dgm:pt>
    <dgm:pt modelId="{1039B454-53D4-411D-A7E8-7EE913A6E383}" type="parTrans" cxnId="{00962E54-12FD-4221-83FF-566BBBACAABF}">
      <dgm:prSet/>
      <dgm:spPr/>
      <dgm:t>
        <a:bodyPr/>
        <a:lstStyle/>
        <a:p>
          <a:endParaRPr lang="ru-RU"/>
        </a:p>
      </dgm:t>
    </dgm:pt>
    <dgm:pt modelId="{F6D88118-580B-4474-95DD-754C04BD0025}" type="pres">
      <dgm:prSet presAssocID="{365C54C2-BE99-4A3E-BA0E-177DBAF638A7}" presName="diagram" presStyleCnt="0">
        <dgm:presLayoutVars>
          <dgm:chPref val="1"/>
          <dgm:dir/>
          <dgm:animOne val="branch"/>
          <dgm:animLvl val="lvl"/>
          <dgm:resizeHandles/>
        </dgm:presLayoutVars>
      </dgm:prSet>
      <dgm:spPr/>
    </dgm:pt>
    <dgm:pt modelId="{464BF3E8-2850-4747-BD9A-FF24794A6A29}" type="pres">
      <dgm:prSet presAssocID="{7E9513C7-1BD4-4F03-B81D-C5412988B772}" presName="root" presStyleCnt="0"/>
      <dgm:spPr/>
    </dgm:pt>
    <dgm:pt modelId="{A5204F4C-95B6-41B5-999B-10D16A547568}" type="pres">
      <dgm:prSet presAssocID="{7E9513C7-1BD4-4F03-B81D-C5412988B772}" presName="rootComposite" presStyleCnt="0"/>
      <dgm:spPr/>
    </dgm:pt>
    <dgm:pt modelId="{C07B4599-6A10-4B46-96FD-FAC4A6BEC1D7}" type="pres">
      <dgm:prSet presAssocID="{7E9513C7-1BD4-4F03-B81D-C5412988B772}" presName="rootText" presStyleLbl="node1" presStyleIdx="0" presStyleCnt="2" custLinFactNeighborX="-25056" custLinFactNeighborY="-10303"/>
      <dgm:spPr/>
    </dgm:pt>
    <dgm:pt modelId="{AAE3220F-C7A7-4236-BF3D-9EF770953714}" type="pres">
      <dgm:prSet presAssocID="{7E9513C7-1BD4-4F03-B81D-C5412988B772}" presName="rootConnector" presStyleLbl="node1" presStyleIdx="0" presStyleCnt="2"/>
      <dgm:spPr/>
    </dgm:pt>
    <dgm:pt modelId="{CBF075DD-B32E-43CE-9F23-6A18437CC856}" type="pres">
      <dgm:prSet presAssocID="{7E9513C7-1BD4-4F03-B81D-C5412988B772}" presName="childShape" presStyleCnt="0"/>
      <dgm:spPr/>
    </dgm:pt>
    <dgm:pt modelId="{DCEA526D-9F82-4458-AA86-5882DC6D2977}" type="pres">
      <dgm:prSet presAssocID="{53B13E58-BF91-4CC2-9846-8650778C9F3B}" presName="Name13" presStyleLbl="parChTrans1D2" presStyleIdx="0" presStyleCnt="7"/>
      <dgm:spPr/>
    </dgm:pt>
    <dgm:pt modelId="{0E5A7975-8616-4153-9B90-87968FD51D1C}" type="pres">
      <dgm:prSet presAssocID="{27875D3D-DD14-45D6-B373-591CC36704E3}" presName="childText" presStyleLbl="bgAcc1" presStyleIdx="0" presStyleCnt="7" custLinFactNeighborY="3858">
        <dgm:presLayoutVars>
          <dgm:bulletEnabled val="1"/>
        </dgm:presLayoutVars>
      </dgm:prSet>
      <dgm:spPr/>
    </dgm:pt>
    <dgm:pt modelId="{BED8D6AA-F1C6-4E40-B5B8-1549533F375D}" type="pres">
      <dgm:prSet presAssocID="{29C74220-9FEE-4DA9-995F-49E34EB698CD}" presName="Name13" presStyleLbl="parChTrans1D2" presStyleIdx="1" presStyleCnt="7"/>
      <dgm:spPr/>
    </dgm:pt>
    <dgm:pt modelId="{7AF26412-B66F-4636-B4BB-795A0E3E318B}" type="pres">
      <dgm:prSet presAssocID="{270AB622-27F5-4A94-BE81-54852366A091}" presName="childText" presStyleLbl="bgAcc1" presStyleIdx="1" presStyleCnt="7">
        <dgm:presLayoutVars>
          <dgm:bulletEnabled val="1"/>
        </dgm:presLayoutVars>
      </dgm:prSet>
      <dgm:spPr/>
    </dgm:pt>
    <dgm:pt modelId="{1DE67105-E17F-4160-BA96-E35F18472D93}" type="pres">
      <dgm:prSet presAssocID="{5218334B-8313-434D-BB83-B8A26822BACD}" presName="Name13" presStyleLbl="parChTrans1D2" presStyleIdx="2" presStyleCnt="7"/>
      <dgm:spPr/>
    </dgm:pt>
    <dgm:pt modelId="{0B62C1DA-3893-42BD-8213-50E17B1B9B8F}" type="pres">
      <dgm:prSet presAssocID="{BB1D5B55-B260-455B-8760-45B144AFED57}" presName="childText" presStyleLbl="bgAcc1" presStyleIdx="2" presStyleCnt="7">
        <dgm:presLayoutVars>
          <dgm:bulletEnabled val="1"/>
        </dgm:presLayoutVars>
      </dgm:prSet>
      <dgm:spPr/>
    </dgm:pt>
    <dgm:pt modelId="{AA4ADD72-6D59-4F90-82D4-C92618AD125F}" type="pres">
      <dgm:prSet presAssocID="{44187BF4-F0FD-4063-AA84-C0A7D53FEBF3}" presName="Name13" presStyleLbl="parChTrans1D2" presStyleIdx="3" presStyleCnt="7"/>
      <dgm:spPr/>
    </dgm:pt>
    <dgm:pt modelId="{64D765EB-D261-4BB6-BDDC-F1E67CEBA6F0}" type="pres">
      <dgm:prSet presAssocID="{439C3729-02D4-4B89-999C-C1E90E1FE4D6}" presName="childText" presStyleLbl="bgAcc1" presStyleIdx="3" presStyleCnt="7">
        <dgm:presLayoutVars>
          <dgm:bulletEnabled val="1"/>
        </dgm:presLayoutVars>
      </dgm:prSet>
      <dgm:spPr/>
    </dgm:pt>
    <dgm:pt modelId="{DB35646D-8ED1-437E-B8D0-34E80F16AF44}" type="pres">
      <dgm:prSet presAssocID="{9A7C26D4-21F3-4E28-AA08-1F90213C6C95}" presName="root" presStyleCnt="0"/>
      <dgm:spPr/>
    </dgm:pt>
    <dgm:pt modelId="{0217E323-4A50-494D-BC8F-50E5D5A4777B}" type="pres">
      <dgm:prSet presAssocID="{9A7C26D4-21F3-4E28-AA08-1F90213C6C95}" presName="rootComposite" presStyleCnt="0"/>
      <dgm:spPr/>
    </dgm:pt>
    <dgm:pt modelId="{33A28F6C-A47A-45C4-98EE-2113C5A481B0}" type="pres">
      <dgm:prSet presAssocID="{9A7C26D4-21F3-4E28-AA08-1F90213C6C95}" presName="rootText" presStyleLbl="node1" presStyleIdx="1" presStyleCnt="2" custLinFactNeighborX="55946" custLinFactNeighborY="2366"/>
      <dgm:spPr/>
    </dgm:pt>
    <dgm:pt modelId="{7F7491B4-30E1-45A6-BDDC-3DB8AEFCC20A}" type="pres">
      <dgm:prSet presAssocID="{9A7C26D4-21F3-4E28-AA08-1F90213C6C95}" presName="rootConnector" presStyleLbl="node1" presStyleIdx="1" presStyleCnt="2"/>
      <dgm:spPr/>
    </dgm:pt>
    <dgm:pt modelId="{B52B2DA4-FFCF-4C91-A0CB-A541E7D14C8A}" type="pres">
      <dgm:prSet presAssocID="{9A7C26D4-21F3-4E28-AA08-1F90213C6C95}" presName="childShape" presStyleCnt="0"/>
      <dgm:spPr/>
    </dgm:pt>
    <dgm:pt modelId="{40A1F0BC-D82E-44E0-BC20-9ECCB7104061}" type="pres">
      <dgm:prSet presAssocID="{D97F5797-F562-405E-B776-1E2E33067A3F}" presName="Name13" presStyleLbl="parChTrans1D2" presStyleIdx="4" presStyleCnt="7"/>
      <dgm:spPr/>
    </dgm:pt>
    <dgm:pt modelId="{A6AC0ACD-6A53-46E9-B359-857C939722FC}" type="pres">
      <dgm:prSet presAssocID="{C315991E-BD3D-44D0-908E-4F8632145CFA}" presName="childText" presStyleLbl="bgAcc1" presStyleIdx="4" presStyleCnt="7" custLinFactNeighborX="99939" custLinFactNeighborY="3775">
        <dgm:presLayoutVars>
          <dgm:bulletEnabled val="1"/>
        </dgm:presLayoutVars>
      </dgm:prSet>
      <dgm:spPr/>
    </dgm:pt>
    <dgm:pt modelId="{EA9B54D0-51EC-4E1D-9812-9AC31F83E72D}" type="pres">
      <dgm:prSet presAssocID="{92FE08EF-24B4-4A04-904F-403A9B8FFFE0}" presName="Name13" presStyleLbl="parChTrans1D2" presStyleIdx="5" presStyleCnt="7"/>
      <dgm:spPr/>
    </dgm:pt>
    <dgm:pt modelId="{338026ED-9D4D-4316-ADFE-9CC4524F5305}" type="pres">
      <dgm:prSet presAssocID="{6E6BB1FF-C6B4-4252-B7D6-21AF6AF2A00E}" presName="childText" presStyleLbl="bgAcc1" presStyleIdx="5" presStyleCnt="7" custLinFactX="3523" custLinFactNeighborX="100000" custLinFactNeighborY="3070">
        <dgm:presLayoutVars>
          <dgm:bulletEnabled val="1"/>
        </dgm:presLayoutVars>
      </dgm:prSet>
      <dgm:spPr/>
    </dgm:pt>
    <dgm:pt modelId="{06FDD17F-040F-4501-AB93-D7DA64D716F0}" type="pres">
      <dgm:prSet presAssocID="{3698930B-2A79-4DCC-97D3-80D5F4B4DDCF}" presName="Name13" presStyleLbl="parChTrans1D2" presStyleIdx="6" presStyleCnt="7"/>
      <dgm:spPr/>
    </dgm:pt>
    <dgm:pt modelId="{F6F8B85E-233B-462B-A3C6-B61032B3F8A8}" type="pres">
      <dgm:prSet presAssocID="{DBB73D15-9806-45B3-B299-B2096483B30E}" presName="childText" presStyleLbl="bgAcc1" presStyleIdx="6" presStyleCnt="7" custLinFactX="5242" custLinFactNeighborX="100000" custLinFactNeighborY="4992">
        <dgm:presLayoutVars>
          <dgm:bulletEnabled val="1"/>
        </dgm:presLayoutVars>
      </dgm:prSet>
      <dgm:spPr/>
    </dgm:pt>
  </dgm:ptLst>
  <dgm:cxnLst>
    <dgm:cxn modelId="{DC870D02-8891-49E6-89E3-5DEA0329B897}" type="presOf" srcId="{7E9513C7-1BD4-4F03-B81D-C5412988B772}" destId="{C07B4599-6A10-4B46-96FD-FAC4A6BEC1D7}" srcOrd="0" destOrd="0" presId="urn:microsoft.com/office/officeart/2005/8/layout/hierarchy3"/>
    <dgm:cxn modelId="{00FB5C05-4DFC-4E1D-9410-D0EF060930DA}" type="presOf" srcId="{DBB73D15-9806-45B3-B299-B2096483B30E}" destId="{F6F8B85E-233B-462B-A3C6-B61032B3F8A8}" srcOrd="0" destOrd="0" presId="urn:microsoft.com/office/officeart/2005/8/layout/hierarchy3"/>
    <dgm:cxn modelId="{5DF7690A-BDD1-4C2E-BE45-EE0DA025D509}" srcId="{7E9513C7-1BD4-4F03-B81D-C5412988B772}" destId="{27875D3D-DD14-45D6-B373-591CC36704E3}" srcOrd="0" destOrd="0" parTransId="{53B13E58-BF91-4CC2-9846-8650778C9F3B}" sibTransId="{E5CACBE3-5545-4D57-9B07-9BADD00B9488}"/>
    <dgm:cxn modelId="{F3C6A30A-19E0-4644-9BE9-95FE44A520D6}" srcId="{7E9513C7-1BD4-4F03-B81D-C5412988B772}" destId="{270AB622-27F5-4A94-BE81-54852366A091}" srcOrd="1" destOrd="0" parTransId="{29C74220-9FEE-4DA9-995F-49E34EB698CD}" sibTransId="{718C5933-55B6-4D30-BA42-4E3943D92DB5}"/>
    <dgm:cxn modelId="{44FC3613-A939-4F79-A157-DEF687824144}" srcId="{9A7C26D4-21F3-4E28-AA08-1F90213C6C95}" destId="{DBB73D15-9806-45B3-B299-B2096483B30E}" srcOrd="2" destOrd="0" parTransId="{3698930B-2A79-4DCC-97D3-80D5F4B4DDCF}" sibTransId="{B5FAA5BE-9FCE-49F1-95BA-C49C7CF05EDF}"/>
    <dgm:cxn modelId="{33BE3F21-F613-41CD-BE2A-058697F31F78}" type="presOf" srcId="{6E6BB1FF-C6B4-4252-B7D6-21AF6AF2A00E}" destId="{338026ED-9D4D-4316-ADFE-9CC4524F5305}" srcOrd="0" destOrd="0" presId="urn:microsoft.com/office/officeart/2005/8/layout/hierarchy3"/>
    <dgm:cxn modelId="{4CBC5A21-2543-4604-8D60-9F3BAE1ECFA6}" type="presOf" srcId="{D97F5797-F562-405E-B776-1E2E33067A3F}" destId="{40A1F0BC-D82E-44E0-BC20-9ECCB7104061}" srcOrd="0" destOrd="0" presId="urn:microsoft.com/office/officeart/2005/8/layout/hierarchy3"/>
    <dgm:cxn modelId="{C739C632-1999-4AED-90A2-7026E76A520A}" type="presOf" srcId="{53B13E58-BF91-4CC2-9846-8650778C9F3B}" destId="{DCEA526D-9F82-4458-AA86-5882DC6D2977}" srcOrd="0" destOrd="0" presId="urn:microsoft.com/office/officeart/2005/8/layout/hierarchy3"/>
    <dgm:cxn modelId="{3DC76736-FCD4-476D-8EC5-556043323F00}" type="presOf" srcId="{3698930B-2A79-4DCC-97D3-80D5F4B4DDCF}" destId="{06FDD17F-040F-4501-AB93-D7DA64D716F0}" srcOrd="0" destOrd="0" presId="urn:microsoft.com/office/officeart/2005/8/layout/hierarchy3"/>
    <dgm:cxn modelId="{E133DA61-6312-4684-B5DB-CCB8E2E930C1}" type="presOf" srcId="{BB1D5B55-B260-455B-8760-45B144AFED57}" destId="{0B62C1DA-3893-42BD-8213-50E17B1B9B8F}" srcOrd="0" destOrd="0" presId="urn:microsoft.com/office/officeart/2005/8/layout/hierarchy3"/>
    <dgm:cxn modelId="{83CDC963-9572-4193-8A89-830567FE62F7}" type="presOf" srcId="{9A7C26D4-21F3-4E28-AA08-1F90213C6C95}" destId="{33A28F6C-A47A-45C4-98EE-2113C5A481B0}" srcOrd="0" destOrd="0" presId="urn:microsoft.com/office/officeart/2005/8/layout/hierarchy3"/>
    <dgm:cxn modelId="{C2152744-84F6-4B65-9D40-F67B1538622E}" type="presOf" srcId="{44187BF4-F0FD-4063-AA84-C0A7D53FEBF3}" destId="{AA4ADD72-6D59-4F90-82D4-C92618AD125F}" srcOrd="0" destOrd="0" presId="urn:microsoft.com/office/officeart/2005/8/layout/hierarchy3"/>
    <dgm:cxn modelId="{0E7B4E46-C3C8-42B1-ABAF-0AEE55BEED40}" srcId="{7E9513C7-1BD4-4F03-B81D-C5412988B772}" destId="{439C3729-02D4-4B89-999C-C1E90E1FE4D6}" srcOrd="3" destOrd="0" parTransId="{44187BF4-F0FD-4063-AA84-C0A7D53FEBF3}" sibTransId="{581D5209-1D5B-4EF5-AAF4-2929622723C6}"/>
    <dgm:cxn modelId="{0ED21267-0769-4D47-A756-AD5A52752F7E}" srcId="{9A7C26D4-21F3-4E28-AA08-1F90213C6C95}" destId="{C315991E-BD3D-44D0-908E-4F8632145CFA}" srcOrd="0" destOrd="0" parTransId="{D97F5797-F562-405E-B776-1E2E33067A3F}" sibTransId="{5B425E80-CE43-4888-9CB9-90992C6B7C09}"/>
    <dgm:cxn modelId="{7E2C1847-2E4D-42F2-9A42-C9BC9D6D56F4}" srcId="{9A7C26D4-21F3-4E28-AA08-1F90213C6C95}" destId="{6E6BB1FF-C6B4-4252-B7D6-21AF6AF2A00E}" srcOrd="1" destOrd="0" parTransId="{92FE08EF-24B4-4A04-904F-403A9B8FFFE0}" sibTransId="{28A74D8E-F9F0-4216-A87C-948A20926CAD}"/>
    <dgm:cxn modelId="{29E1E64B-D1A5-49F1-8B48-E928EA14ED56}" srcId="{365C54C2-BE99-4A3E-BA0E-177DBAF638A7}" destId="{7E9513C7-1BD4-4F03-B81D-C5412988B772}" srcOrd="0" destOrd="0" parTransId="{DB874644-FAD5-4406-9626-A061F4D17406}" sibTransId="{2626C757-AE23-49A9-8EF3-3790D82CF1A9}"/>
    <dgm:cxn modelId="{4C45604C-5C38-4D54-A5D7-F76626E85EBB}" type="presOf" srcId="{27875D3D-DD14-45D6-B373-591CC36704E3}" destId="{0E5A7975-8616-4153-9B90-87968FD51D1C}" srcOrd="0" destOrd="0" presId="urn:microsoft.com/office/officeart/2005/8/layout/hierarchy3"/>
    <dgm:cxn modelId="{2402C751-DB0B-4FAD-B45F-0FC9F2DC6F77}" type="presOf" srcId="{9A7C26D4-21F3-4E28-AA08-1F90213C6C95}" destId="{7F7491B4-30E1-45A6-BDDC-3DB8AEFCC20A}" srcOrd="1" destOrd="0" presId="urn:microsoft.com/office/officeart/2005/8/layout/hierarchy3"/>
    <dgm:cxn modelId="{00962E54-12FD-4221-83FF-566BBBACAABF}" srcId="{365C54C2-BE99-4A3E-BA0E-177DBAF638A7}" destId="{9A7C26D4-21F3-4E28-AA08-1F90213C6C95}" srcOrd="1" destOrd="0" parTransId="{1039B454-53D4-411D-A7E8-7EE913A6E383}" sibTransId="{1406694E-DF70-4D36-9643-4C8DD949A8E2}"/>
    <dgm:cxn modelId="{949B5E86-3EA1-49B1-98D1-BC970BCC0D5B}" type="presOf" srcId="{29C74220-9FEE-4DA9-995F-49E34EB698CD}" destId="{BED8D6AA-F1C6-4E40-B5B8-1549533F375D}" srcOrd="0" destOrd="0" presId="urn:microsoft.com/office/officeart/2005/8/layout/hierarchy3"/>
    <dgm:cxn modelId="{4850548D-E546-42AE-A856-10D884491943}" srcId="{7E9513C7-1BD4-4F03-B81D-C5412988B772}" destId="{BB1D5B55-B260-455B-8760-45B144AFED57}" srcOrd="2" destOrd="0" parTransId="{5218334B-8313-434D-BB83-B8A26822BACD}" sibTransId="{D5248791-A264-426D-8D85-6B05682E423A}"/>
    <dgm:cxn modelId="{3A66E1A5-A534-480C-9DD1-6292A2D7B382}" type="presOf" srcId="{439C3729-02D4-4B89-999C-C1E90E1FE4D6}" destId="{64D765EB-D261-4BB6-BDDC-F1E67CEBA6F0}" srcOrd="0" destOrd="0" presId="urn:microsoft.com/office/officeart/2005/8/layout/hierarchy3"/>
    <dgm:cxn modelId="{9449D4BD-5FBC-4CD8-8CE0-A6E1B7F6048C}" type="presOf" srcId="{92FE08EF-24B4-4A04-904F-403A9B8FFFE0}" destId="{EA9B54D0-51EC-4E1D-9812-9AC31F83E72D}" srcOrd="0" destOrd="0" presId="urn:microsoft.com/office/officeart/2005/8/layout/hierarchy3"/>
    <dgm:cxn modelId="{5D6347CD-6C6F-4B9A-80CF-65F972F8AAD9}" type="presOf" srcId="{7E9513C7-1BD4-4F03-B81D-C5412988B772}" destId="{AAE3220F-C7A7-4236-BF3D-9EF770953714}" srcOrd="1" destOrd="0" presId="urn:microsoft.com/office/officeart/2005/8/layout/hierarchy3"/>
    <dgm:cxn modelId="{02FA6EDF-D788-42A8-A276-E12A5DD7E4FF}" type="presOf" srcId="{C315991E-BD3D-44D0-908E-4F8632145CFA}" destId="{A6AC0ACD-6A53-46E9-B359-857C939722FC}" srcOrd="0" destOrd="0" presId="urn:microsoft.com/office/officeart/2005/8/layout/hierarchy3"/>
    <dgm:cxn modelId="{6B4DA4E6-96AD-46B2-8323-0E4A89FE1016}" type="presOf" srcId="{5218334B-8313-434D-BB83-B8A26822BACD}" destId="{1DE67105-E17F-4160-BA96-E35F18472D93}" srcOrd="0" destOrd="0" presId="urn:microsoft.com/office/officeart/2005/8/layout/hierarchy3"/>
    <dgm:cxn modelId="{A8616BEA-1016-4858-8F08-7FB395AC47DE}" type="presOf" srcId="{365C54C2-BE99-4A3E-BA0E-177DBAF638A7}" destId="{F6D88118-580B-4474-95DD-754C04BD0025}" srcOrd="0" destOrd="0" presId="urn:microsoft.com/office/officeart/2005/8/layout/hierarchy3"/>
    <dgm:cxn modelId="{6A5F99EB-685E-4BD8-9DC9-30B6304B56D4}" type="presOf" srcId="{270AB622-27F5-4A94-BE81-54852366A091}" destId="{7AF26412-B66F-4636-B4BB-795A0E3E318B}" srcOrd="0" destOrd="0" presId="urn:microsoft.com/office/officeart/2005/8/layout/hierarchy3"/>
    <dgm:cxn modelId="{D178F0A0-1244-44E6-A594-C79F61606926}" type="presParOf" srcId="{F6D88118-580B-4474-95DD-754C04BD0025}" destId="{464BF3E8-2850-4747-BD9A-FF24794A6A29}" srcOrd="0" destOrd="0" presId="urn:microsoft.com/office/officeart/2005/8/layout/hierarchy3"/>
    <dgm:cxn modelId="{FC7530F1-CFF6-4F10-882C-9821BEE50DE6}" type="presParOf" srcId="{464BF3E8-2850-4747-BD9A-FF24794A6A29}" destId="{A5204F4C-95B6-41B5-999B-10D16A547568}" srcOrd="0" destOrd="0" presId="urn:microsoft.com/office/officeart/2005/8/layout/hierarchy3"/>
    <dgm:cxn modelId="{8FB258B5-A7F8-4AB8-A865-32D2CFDDAB62}" type="presParOf" srcId="{A5204F4C-95B6-41B5-999B-10D16A547568}" destId="{C07B4599-6A10-4B46-96FD-FAC4A6BEC1D7}" srcOrd="0" destOrd="0" presId="urn:microsoft.com/office/officeart/2005/8/layout/hierarchy3"/>
    <dgm:cxn modelId="{927638EB-E43A-47C9-B287-06AAE4A15C32}" type="presParOf" srcId="{A5204F4C-95B6-41B5-999B-10D16A547568}" destId="{AAE3220F-C7A7-4236-BF3D-9EF770953714}" srcOrd="1" destOrd="0" presId="urn:microsoft.com/office/officeart/2005/8/layout/hierarchy3"/>
    <dgm:cxn modelId="{12521258-8465-461B-AFAA-88CF78C47B06}" type="presParOf" srcId="{464BF3E8-2850-4747-BD9A-FF24794A6A29}" destId="{CBF075DD-B32E-43CE-9F23-6A18437CC856}" srcOrd="1" destOrd="0" presId="urn:microsoft.com/office/officeart/2005/8/layout/hierarchy3"/>
    <dgm:cxn modelId="{D935F4E0-82C9-4595-84B2-BB3A8C1E2997}" type="presParOf" srcId="{CBF075DD-B32E-43CE-9F23-6A18437CC856}" destId="{DCEA526D-9F82-4458-AA86-5882DC6D2977}" srcOrd="0" destOrd="0" presId="urn:microsoft.com/office/officeart/2005/8/layout/hierarchy3"/>
    <dgm:cxn modelId="{8242D994-E060-49D8-97B0-8504B42E21DE}" type="presParOf" srcId="{CBF075DD-B32E-43CE-9F23-6A18437CC856}" destId="{0E5A7975-8616-4153-9B90-87968FD51D1C}" srcOrd="1" destOrd="0" presId="urn:microsoft.com/office/officeart/2005/8/layout/hierarchy3"/>
    <dgm:cxn modelId="{DF6E23E0-E7E3-4D41-AE78-D9094717FD90}" type="presParOf" srcId="{CBF075DD-B32E-43CE-9F23-6A18437CC856}" destId="{BED8D6AA-F1C6-4E40-B5B8-1549533F375D}" srcOrd="2" destOrd="0" presId="urn:microsoft.com/office/officeart/2005/8/layout/hierarchy3"/>
    <dgm:cxn modelId="{BE3111FE-D5ED-4FB2-87B5-5610E1026863}" type="presParOf" srcId="{CBF075DD-B32E-43CE-9F23-6A18437CC856}" destId="{7AF26412-B66F-4636-B4BB-795A0E3E318B}" srcOrd="3" destOrd="0" presId="urn:microsoft.com/office/officeart/2005/8/layout/hierarchy3"/>
    <dgm:cxn modelId="{5F7F3C34-0DF0-412F-90A3-6C986A4683FB}" type="presParOf" srcId="{CBF075DD-B32E-43CE-9F23-6A18437CC856}" destId="{1DE67105-E17F-4160-BA96-E35F18472D93}" srcOrd="4" destOrd="0" presId="urn:microsoft.com/office/officeart/2005/8/layout/hierarchy3"/>
    <dgm:cxn modelId="{76EB5318-17D0-479F-A3D9-742515E93AD9}" type="presParOf" srcId="{CBF075DD-B32E-43CE-9F23-6A18437CC856}" destId="{0B62C1DA-3893-42BD-8213-50E17B1B9B8F}" srcOrd="5" destOrd="0" presId="urn:microsoft.com/office/officeart/2005/8/layout/hierarchy3"/>
    <dgm:cxn modelId="{AD3D3D7E-6B20-4A1E-945F-1F79E72773ED}" type="presParOf" srcId="{CBF075DD-B32E-43CE-9F23-6A18437CC856}" destId="{AA4ADD72-6D59-4F90-82D4-C92618AD125F}" srcOrd="6" destOrd="0" presId="urn:microsoft.com/office/officeart/2005/8/layout/hierarchy3"/>
    <dgm:cxn modelId="{EF945DE0-34EA-4ACB-BED8-7F6931DE3977}" type="presParOf" srcId="{CBF075DD-B32E-43CE-9F23-6A18437CC856}" destId="{64D765EB-D261-4BB6-BDDC-F1E67CEBA6F0}" srcOrd="7" destOrd="0" presId="urn:microsoft.com/office/officeart/2005/8/layout/hierarchy3"/>
    <dgm:cxn modelId="{95BC0DF7-D2B5-434A-B184-9D4B52EBD038}" type="presParOf" srcId="{F6D88118-580B-4474-95DD-754C04BD0025}" destId="{DB35646D-8ED1-437E-B8D0-34E80F16AF44}" srcOrd="1" destOrd="0" presId="urn:microsoft.com/office/officeart/2005/8/layout/hierarchy3"/>
    <dgm:cxn modelId="{96094427-79CF-4787-AACC-D7BCDE49503C}" type="presParOf" srcId="{DB35646D-8ED1-437E-B8D0-34E80F16AF44}" destId="{0217E323-4A50-494D-BC8F-50E5D5A4777B}" srcOrd="0" destOrd="0" presId="urn:microsoft.com/office/officeart/2005/8/layout/hierarchy3"/>
    <dgm:cxn modelId="{C9C2D2C4-F8EA-469F-8D42-7E0F189E2D4D}" type="presParOf" srcId="{0217E323-4A50-494D-BC8F-50E5D5A4777B}" destId="{33A28F6C-A47A-45C4-98EE-2113C5A481B0}" srcOrd="0" destOrd="0" presId="urn:microsoft.com/office/officeart/2005/8/layout/hierarchy3"/>
    <dgm:cxn modelId="{60E9821A-69F5-4A17-978D-36C012B5FCB1}" type="presParOf" srcId="{0217E323-4A50-494D-BC8F-50E5D5A4777B}" destId="{7F7491B4-30E1-45A6-BDDC-3DB8AEFCC20A}" srcOrd="1" destOrd="0" presId="urn:microsoft.com/office/officeart/2005/8/layout/hierarchy3"/>
    <dgm:cxn modelId="{56AA1220-64EB-4F62-9B46-739442A526C3}" type="presParOf" srcId="{DB35646D-8ED1-437E-B8D0-34E80F16AF44}" destId="{B52B2DA4-FFCF-4C91-A0CB-A541E7D14C8A}" srcOrd="1" destOrd="0" presId="urn:microsoft.com/office/officeart/2005/8/layout/hierarchy3"/>
    <dgm:cxn modelId="{2F3EAD39-FAA0-46E9-B041-B4488CFE5FF2}" type="presParOf" srcId="{B52B2DA4-FFCF-4C91-A0CB-A541E7D14C8A}" destId="{40A1F0BC-D82E-44E0-BC20-9ECCB7104061}" srcOrd="0" destOrd="0" presId="urn:microsoft.com/office/officeart/2005/8/layout/hierarchy3"/>
    <dgm:cxn modelId="{805CE729-96F4-4C78-82F0-0ECE31699AE0}" type="presParOf" srcId="{B52B2DA4-FFCF-4C91-A0CB-A541E7D14C8A}" destId="{A6AC0ACD-6A53-46E9-B359-857C939722FC}" srcOrd="1" destOrd="0" presId="urn:microsoft.com/office/officeart/2005/8/layout/hierarchy3"/>
    <dgm:cxn modelId="{9C3C166D-E559-4BA2-8459-A7288A539E69}" type="presParOf" srcId="{B52B2DA4-FFCF-4C91-A0CB-A541E7D14C8A}" destId="{EA9B54D0-51EC-4E1D-9812-9AC31F83E72D}" srcOrd="2" destOrd="0" presId="urn:microsoft.com/office/officeart/2005/8/layout/hierarchy3"/>
    <dgm:cxn modelId="{E4C425F7-20D4-4282-B6EC-61D46836C87C}" type="presParOf" srcId="{B52B2DA4-FFCF-4C91-A0CB-A541E7D14C8A}" destId="{338026ED-9D4D-4316-ADFE-9CC4524F5305}" srcOrd="3" destOrd="0" presId="urn:microsoft.com/office/officeart/2005/8/layout/hierarchy3"/>
    <dgm:cxn modelId="{C01AC3E8-DEE7-4C5F-9390-451F009F32CA}" type="presParOf" srcId="{B52B2DA4-FFCF-4C91-A0CB-A541E7D14C8A}" destId="{06FDD17F-040F-4501-AB93-D7DA64D716F0}" srcOrd="4" destOrd="0" presId="urn:microsoft.com/office/officeart/2005/8/layout/hierarchy3"/>
    <dgm:cxn modelId="{6DBB09CA-DD79-4783-A178-A0215C2069CD}" type="presParOf" srcId="{B52B2DA4-FFCF-4C91-A0CB-A541E7D14C8A}" destId="{F6F8B85E-233B-462B-A3C6-B61032B3F8A8}"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0E0D2A4-1794-4B8C-B657-5188456E0715}" type="doc">
      <dgm:prSet loTypeId="urn:microsoft.com/office/officeart/2005/8/layout/default" loCatId="list" qsTypeId="urn:microsoft.com/office/officeart/2005/8/quickstyle/3d3" qsCatId="3D" csTypeId="urn:microsoft.com/office/officeart/2005/8/colors/accent3_2" csCatId="accent3" phldr="1"/>
      <dgm:spPr/>
      <dgm:t>
        <a:bodyPr/>
        <a:lstStyle/>
        <a:p>
          <a:endParaRPr lang="ru-RU"/>
        </a:p>
      </dgm:t>
    </dgm:pt>
    <dgm:pt modelId="{6504453E-E9ED-49FE-8CD6-EF119D5466AA}">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Представник цивільного позивача, цивільного відповідача</a:t>
          </a:r>
          <a:r>
            <a:rPr lang="uk-UA" dirty="0">
              <a:solidFill>
                <a:sysClr val="windowText" lastClr="000000"/>
              </a:solidFill>
              <a:latin typeface="Times New Roman" panose="02020603050405020304" pitchFamily="18" charset="0"/>
              <a:cs typeface="Times New Roman" panose="02020603050405020304" pitchFamily="18" charset="0"/>
            </a:rPr>
            <a:t> – особа, яка у кримінальному провадженні має право бути захисником; керівник чи інша особа, уповноважена законом або установчими документами, працівник юридичної особи за довіреністю – у випадку, якщо цивільним позивачем, цивільним відповідачем є юридична особа (ст. 63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803096D0-252E-4582-B28E-86C46D4374B1}" type="parTrans" cxnId="{5A83775C-986B-43C6-A863-2E1683179AC6}">
      <dgm:prSet/>
      <dgm:spPr/>
      <dgm:t>
        <a:bodyPr/>
        <a:lstStyle/>
        <a:p>
          <a:endParaRPr lang="ru-RU"/>
        </a:p>
      </dgm:t>
    </dgm:pt>
    <dgm:pt modelId="{1CC5785B-8D69-49A7-A38D-0976173D9A52}" type="sibTrans" cxnId="{5A83775C-986B-43C6-A863-2E1683179AC6}">
      <dgm:prSet/>
      <dgm:spPr/>
      <dgm:t>
        <a:bodyPr/>
        <a:lstStyle/>
        <a:p>
          <a:endParaRPr lang="ru-RU"/>
        </a:p>
      </dgm:t>
    </dgm:pt>
    <dgm:pt modelId="{F02E5361-94D8-4DF2-A851-7DE10AA7B48B}" type="pres">
      <dgm:prSet presAssocID="{00E0D2A4-1794-4B8C-B657-5188456E0715}" presName="diagram" presStyleCnt="0">
        <dgm:presLayoutVars>
          <dgm:dir/>
          <dgm:resizeHandles val="exact"/>
        </dgm:presLayoutVars>
      </dgm:prSet>
      <dgm:spPr/>
    </dgm:pt>
    <dgm:pt modelId="{7A661C72-0B48-44B5-AEE0-8969481287BB}" type="pres">
      <dgm:prSet presAssocID="{6504453E-E9ED-49FE-8CD6-EF119D5466AA}" presName="node" presStyleLbl="node1" presStyleIdx="0" presStyleCnt="1" custScaleX="249390" custLinFactNeighborY="-7133">
        <dgm:presLayoutVars>
          <dgm:bulletEnabled val="1"/>
        </dgm:presLayoutVars>
      </dgm:prSet>
      <dgm:spPr/>
    </dgm:pt>
  </dgm:ptLst>
  <dgm:cxnLst>
    <dgm:cxn modelId="{90322B3D-5A49-4567-9B9C-E0E5359E55C1}" type="presOf" srcId="{00E0D2A4-1794-4B8C-B657-5188456E0715}" destId="{F02E5361-94D8-4DF2-A851-7DE10AA7B48B}" srcOrd="0" destOrd="0" presId="urn:microsoft.com/office/officeart/2005/8/layout/default"/>
    <dgm:cxn modelId="{5A83775C-986B-43C6-A863-2E1683179AC6}" srcId="{00E0D2A4-1794-4B8C-B657-5188456E0715}" destId="{6504453E-E9ED-49FE-8CD6-EF119D5466AA}" srcOrd="0" destOrd="0" parTransId="{803096D0-252E-4582-B28E-86C46D4374B1}" sibTransId="{1CC5785B-8D69-49A7-A38D-0976173D9A52}"/>
    <dgm:cxn modelId="{CE21CA9C-5252-427A-ACA6-9F80803B6FB7}" type="presOf" srcId="{6504453E-E9ED-49FE-8CD6-EF119D5466AA}" destId="{7A661C72-0B48-44B5-AEE0-8969481287BB}" srcOrd="0" destOrd="0" presId="urn:microsoft.com/office/officeart/2005/8/layout/default"/>
    <dgm:cxn modelId="{063F187E-1F4C-4017-9E02-E6482F1086D5}" type="presParOf" srcId="{F02E5361-94D8-4DF2-A851-7DE10AA7B48B}" destId="{7A661C72-0B48-44B5-AEE0-8969481287BB}"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5D1ECA4-FE52-48AA-B5D8-254EAD2683DB}" type="doc">
      <dgm:prSet loTypeId="urn:microsoft.com/office/officeart/2005/8/layout/default" loCatId="list" qsTypeId="urn:microsoft.com/office/officeart/2005/8/quickstyle/3d3" qsCatId="3D" csTypeId="urn:microsoft.com/office/officeart/2005/8/colors/accent3_2" csCatId="accent3" phldr="1"/>
      <dgm:spPr/>
      <dgm:t>
        <a:bodyPr/>
        <a:lstStyle/>
        <a:p>
          <a:endParaRPr lang="ru-RU"/>
        </a:p>
      </dgm:t>
    </dgm:pt>
    <dgm:pt modelId="{70476BB7-0AC8-4BCE-B005-01D002C672EA}">
      <dgm:prSet/>
      <dgm:spPr>
        <a:solidFill>
          <a:srgbClr val="CADCEE"/>
        </a:soli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Повноваження представника цивільного позивача, цивільного відповідача на участь у кримінальному провадженні підтверджуються</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6034A850-631E-4626-B6F7-A17F67050D1E}" type="parTrans" cxnId="{E89E1719-3D83-4FAB-B5F7-E4CAA163CEFF}">
      <dgm:prSet/>
      <dgm:spPr/>
      <dgm:t>
        <a:bodyPr/>
        <a:lstStyle/>
        <a:p>
          <a:endParaRPr lang="ru-RU"/>
        </a:p>
      </dgm:t>
    </dgm:pt>
    <dgm:pt modelId="{7200BD21-9102-4A6D-AA99-0B22D1F361E0}" type="sibTrans" cxnId="{E89E1719-3D83-4FAB-B5F7-E4CAA163CEFF}">
      <dgm:prSet/>
      <dgm:spPr/>
      <dgm:t>
        <a:bodyPr/>
        <a:lstStyle/>
        <a:p>
          <a:endParaRPr lang="ru-RU"/>
        </a:p>
      </dgm:t>
    </dgm:pt>
    <dgm:pt modelId="{2B5A1D08-941E-4541-8911-D0ABE08EEF56}" type="pres">
      <dgm:prSet presAssocID="{15D1ECA4-FE52-48AA-B5D8-254EAD2683DB}" presName="diagram" presStyleCnt="0">
        <dgm:presLayoutVars>
          <dgm:dir/>
          <dgm:resizeHandles val="exact"/>
        </dgm:presLayoutVars>
      </dgm:prSet>
      <dgm:spPr/>
    </dgm:pt>
    <dgm:pt modelId="{3E17F81E-EF49-402E-A2AD-D13B848BFB99}" type="pres">
      <dgm:prSet presAssocID="{70476BB7-0AC8-4BCE-B005-01D002C672EA}" presName="node" presStyleLbl="node1" presStyleIdx="0" presStyleCnt="1" custScaleX="404743" custLinFactNeighborY="14991">
        <dgm:presLayoutVars>
          <dgm:bulletEnabled val="1"/>
        </dgm:presLayoutVars>
      </dgm:prSet>
      <dgm:spPr/>
    </dgm:pt>
  </dgm:ptLst>
  <dgm:cxnLst>
    <dgm:cxn modelId="{E89E1719-3D83-4FAB-B5F7-E4CAA163CEFF}" srcId="{15D1ECA4-FE52-48AA-B5D8-254EAD2683DB}" destId="{70476BB7-0AC8-4BCE-B005-01D002C672EA}" srcOrd="0" destOrd="0" parTransId="{6034A850-631E-4626-B6F7-A17F67050D1E}" sibTransId="{7200BD21-9102-4A6D-AA99-0B22D1F361E0}"/>
    <dgm:cxn modelId="{D68683A0-5D39-4D69-81D0-27AE2B3A7D5B}" type="presOf" srcId="{15D1ECA4-FE52-48AA-B5D8-254EAD2683DB}" destId="{2B5A1D08-941E-4541-8911-D0ABE08EEF56}" srcOrd="0" destOrd="0" presId="urn:microsoft.com/office/officeart/2005/8/layout/default"/>
    <dgm:cxn modelId="{14BE7AD1-5840-4A6F-BE2F-FEB7283490FF}" type="presOf" srcId="{70476BB7-0AC8-4BCE-B005-01D002C672EA}" destId="{3E17F81E-EF49-402E-A2AD-D13B848BFB99}" srcOrd="0" destOrd="0" presId="urn:microsoft.com/office/officeart/2005/8/layout/default"/>
    <dgm:cxn modelId="{04BFCEA8-C2B5-4047-9A7B-C070A2A3546A}" type="presParOf" srcId="{2B5A1D08-941E-4541-8911-D0ABE08EEF56}" destId="{3E17F81E-EF49-402E-A2AD-D13B848BFB99}"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5A81690-4DBF-46AD-B726-1642AA73944D}" type="doc">
      <dgm:prSet loTypeId="urn:microsoft.com/office/officeart/2005/8/layout/venn3" loCatId="relationship" qsTypeId="urn:microsoft.com/office/officeart/2005/8/quickstyle/3d3" qsCatId="3D" csTypeId="urn:microsoft.com/office/officeart/2005/8/colors/accent3_2" csCatId="accent3" phldr="1"/>
      <dgm:spPr/>
      <dgm:t>
        <a:bodyPr/>
        <a:lstStyle/>
        <a:p>
          <a:endParaRPr lang="ru-RU"/>
        </a:p>
      </dgm:t>
    </dgm:pt>
    <dgm:pt modelId="{1B8AAD7A-BA1D-4634-95C5-0F89DD0B380C}">
      <dgm:prSet phldrT="[Текст]"/>
      <dgm:spPr>
        <a:solidFill>
          <a:srgbClr val="CADCEE">
            <a:alpha val="50000"/>
          </a:srgbClr>
        </a:solidFill>
      </dgm:spPr>
      <dgm:t>
        <a:bodyPr/>
        <a:lstStyle/>
        <a:p>
          <a:r>
            <a:rPr lang="uk-UA" b="1" dirty="0">
              <a:latin typeface="Times New Roman" panose="02020603050405020304" pitchFamily="18" charset="0"/>
              <a:cs typeface="Times New Roman" panose="02020603050405020304" pitchFamily="18" charset="0"/>
            </a:rPr>
            <a:t>Документами, передбаченими ст. 50 КПК</a:t>
          </a:r>
          <a:endParaRPr lang="ru-RU" dirty="0">
            <a:latin typeface="Times New Roman" panose="02020603050405020304" pitchFamily="18" charset="0"/>
            <a:cs typeface="Times New Roman" panose="02020603050405020304" pitchFamily="18" charset="0"/>
          </a:endParaRPr>
        </a:p>
      </dgm:t>
    </dgm:pt>
    <dgm:pt modelId="{9E367D9C-B054-4956-A628-BBB774C0A0C1}" type="parTrans" cxnId="{FB2D6854-B854-4CD2-A89C-A4B3536027E5}">
      <dgm:prSet/>
      <dgm:spPr/>
      <dgm:t>
        <a:bodyPr/>
        <a:lstStyle/>
        <a:p>
          <a:endParaRPr lang="ru-RU">
            <a:latin typeface="Times New Roman" panose="02020603050405020304" pitchFamily="18" charset="0"/>
            <a:cs typeface="Times New Roman" panose="02020603050405020304" pitchFamily="18" charset="0"/>
          </a:endParaRPr>
        </a:p>
      </dgm:t>
    </dgm:pt>
    <dgm:pt modelId="{16E101DD-9387-41BE-A954-86F0B79E7A89}" type="sibTrans" cxnId="{FB2D6854-B854-4CD2-A89C-A4B3536027E5}">
      <dgm:prSet/>
      <dgm:spPr/>
      <dgm:t>
        <a:bodyPr/>
        <a:lstStyle/>
        <a:p>
          <a:endParaRPr lang="ru-RU">
            <a:latin typeface="Times New Roman" panose="02020603050405020304" pitchFamily="18" charset="0"/>
            <a:cs typeface="Times New Roman" panose="02020603050405020304" pitchFamily="18" charset="0"/>
          </a:endParaRPr>
        </a:p>
      </dgm:t>
    </dgm:pt>
    <dgm:pt modelId="{2BF770B8-2F8C-496E-8AA2-C29D6FE5A2B8}">
      <dgm:prSet phldrT="[Текст]"/>
      <dgm:spPr>
        <a:solidFill>
          <a:srgbClr val="CADCEE">
            <a:alpha val="50000"/>
          </a:srgbClr>
        </a:solidFill>
      </dgm:spPr>
      <dgm:t>
        <a:bodyPr/>
        <a:lstStyle/>
        <a:p>
          <a:r>
            <a:rPr lang="uk-UA" b="1" dirty="0">
              <a:latin typeface="Times New Roman" panose="02020603050405020304" pitchFamily="18" charset="0"/>
              <a:cs typeface="Times New Roman" panose="02020603050405020304" pitchFamily="18" charset="0"/>
            </a:rPr>
            <a:t>Довіреністю</a:t>
          </a:r>
          <a:endParaRPr lang="ru-RU" dirty="0">
            <a:latin typeface="Times New Roman" panose="02020603050405020304" pitchFamily="18" charset="0"/>
            <a:cs typeface="Times New Roman" panose="02020603050405020304" pitchFamily="18" charset="0"/>
          </a:endParaRPr>
        </a:p>
      </dgm:t>
    </dgm:pt>
    <dgm:pt modelId="{C94377AD-75F2-4F78-A14F-112458E8DF3C}" type="parTrans" cxnId="{D1E8204A-0947-4E5F-940F-257F20B3E38C}">
      <dgm:prSet/>
      <dgm:spPr/>
      <dgm:t>
        <a:bodyPr/>
        <a:lstStyle/>
        <a:p>
          <a:endParaRPr lang="ru-RU">
            <a:latin typeface="Times New Roman" panose="02020603050405020304" pitchFamily="18" charset="0"/>
            <a:cs typeface="Times New Roman" panose="02020603050405020304" pitchFamily="18" charset="0"/>
          </a:endParaRPr>
        </a:p>
      </dgm:t>
    </dgm:pt>
    <dgm:pt modelId="{534F5E5E-75C3-421D-9FBD-32F8634E46B2}" type="sibTrans" cxnId="{D1E8204A-0947-4E5F-940F-257F20B3E38C}">
      <dgm:prSet/>
      <dgm:spPr/>
      <dgm:t>
        <a:bodyPr/>
        <a:lstStyle/>
        <a:p>
          <a:endParaRPr lang="ru-RU">
            <a:latin typeface="Times New Roman" panose="02020603050405020304" pitchFamily="18" charset="0"/>
            <a:cs typeface="Times New Roman" panose="02020603050405020304" pitchFamily="18" charset="0"/>
          </a:endParaRPr>
        </a:p>
      </dgm:t>
    </dgm:pt>
    <dgm:pt modelId="{52DEEA99-686E-464B-909A-6F0F5873A7E6}">
      <dgm:prSet phldrT="[Текст]"/>
      <dgm:spPr>
        <a:solidFill>
          <a:srgbClr val="CADCEE">
            <a:alpha val="50000"/>
          </a:srgbClr>
        </a:solidFill>
      </dgm:spPr>
      <dgm:t>
        <a:bodyPr/>
        <a:lstStyle/>
        <a:p>
          <a:r>
            <a:rPr lang="uk-UA" b="1" dirty="0">
              <a:latin typeface="Times New Roman" panose="02020603050405020304" pitchFamily="18" charset="0"/>
              <a:cs typeface="Times New Roman" panose="02020603050405020304" pitchFamily="18" charset="0"/>
            </a:rPr>
            <a:t>Копією установчих документів юридичної особи</a:t>
          </a:r>
          <a:endParaRPr lang="ru-RU" dirty="0">
            <a:latin typeface="Times New Roman" panose="02020603050405020304" pitchFamily="18" charset="0"/>
            <a:cs typeface="Times New Roman" panose="02020603050405020304" pitchFamily="18" charset="0"/>
          </a:endParaRPr>
        </a:p>
      </dgm:t>
    </dgm:pt>
    <dgm:pt modelId="{22D37417-6D88-46ED-B450-A7DCFA43A1FE}" type="parTrans" cxnId="{64B45758-C9E0-4455-B6E5-1466622FDF5E}">
      <dgm:prSet/>
      <dgm:spPr/>
      <dgm:t>
        <a:bodyPr/>
        <a:lstStyle/>
        <a:p>
          <a:endParaRPr lang="ru-RU">
            <a:latin typeface="Times New Roman" panose="02020603050405020304" pitchFamily="18" charset="0"/>
            <a:cs typeface="Times New Roman" panose="02020603050405020304" pitchFamily="18" charset="0"/>
          </a:endParaRPr>
        </a:p>
      </dgm:t>
    </dgm:pt>
    <dgm:pt modelId="{1442EE08-1D71-4901-862A-346EECDD15DB}" type="sibTrans" cxnId="{64B45758-C9E0-4455-B6E5-1466622FDF5E}">
      <dgm:prSet/>
      <dgm:spPr/>
      <dgm:t>
        <a:bodyPr/>
        <a:lstStyle/>
        <a:p>
          <a:endParaRPr lang="ru-RU">
            <a:latin typeface="Times New Roman" panose="02020603050405020304" pitchFamily="18" charset="0"/>
            <a:cs typeface="Times New Roman" panose="02020603050405020304" pitchFamily="18" charset="0"/>
          </a:endParaRPr>
        </a:p>
      </dgm:t>
    </dgm:pt>
    <dgm:pt modelId="{F27AE39B-1F3B-482F-AA87-EFAA8E7331E9}" type="pres">
      <dgm:prSet presAssocID="{75A81690-4DBF-46AD-B726-1642AA73944D}" presName="Name0" presStyleCnt="0">
        <dgm:presLayoutVars>
          <dgm:dir/>
          <dgm:resizeHandles val="exact"/>
        </dgm:presLayoutVars>
      </dgm:prSet>
      <dgm:spPr/>
    </dgm:pt>
    <dgm:pt modelId="{F361C582-E2C2-4D0C-98FC-F8D3E257384A}" type="pres">
      <dgm:prSet presAssocID="{1B8AAD7A-BA1D-4634-95C5-0F89DD0B380C}" presName="Name5" presStyleLbl="vennNode1" presStyleIdx="0" presStyleCnt="3">
        <dgm:presLayoutVars>
          <dgm:bulletEnabled val="1"/>
        </dgm:presLayoutVars>
      </dgm:prSet>
      <dgm:spPr/>
    </dgm:pt>
    <dgm:pt modelId="{AE9A5543-86EA-4E89-BBBD-5F6DA10AABE4}" type="pres">
      <dgm:prSet presAssocID="{16E101DD-9387-41BE-A954-86F0B79E7A89}" presName="space" presStyleCnt="0"/>
      <dgm:spPr/>
    </dgm:pt>
    <dgm:pt modelId="{4BF13565-537B-41E0-A9BA-92199B2BFA8B}" type="pres">
      <dgm:prSet presAssocID="{2BF770B8-2F8C-496E-8AA2-C29D6FE5A2B8}" presName="Name5" presStyleLbl="vennNode1" presStyleIdx="1" presStyleCnt="3">
        <dgm:presLayoutVars>
          <dgm:bulletEnabled val="1"/>
        </dgm:presLayoutVars>
      </dgm:prSet>
      <dgm:spPr/>
    </dgm:pt>
    <dgm:pt modelId="{87BDA8F8-1415-48A0-9FC9-7AE461F935D2}" type="pres">
      <dgm:prSet presAssocID="{534F5E5E-75C3-421D-9FBD-32F8634E46B2}" presName="space" presStyleCnt="0"/>
      <dgm:spPr/>
    </dgm:pt>
    <dgm:pt modelId="{DBD74BD0-F0E2-46DB-B95A-F9EC6CC3F8FD}" type="pres">
      <dgm:prSet presAssocID="{52DEEA99-686E-464B-909A-6F0F5873A7E6}" presName="Name5" presStyleLbl="vennNode1" presStyleIdx="2" presStyleCnt="3">
        <dgm:presLayoutVars>
          <dgm:bulletEnabled val="1"/>
        </dgm:presLayoutVars>
      </dgm:prSet>
      <dgm:spPr/>
    </dgm:pt>
  </dgm:ptLst>
  <dgm:cxnLst>
    <dgm:cxn modelId="{51C4A11E-B8FD-4A03-B106-A313C127308D}" type="presOf" srcId="{75A81690-4DBF-46AD-B726-1642AA73944D}" destId="{F27AE39B-1F3B-482F-AA87-EFAA8E7331E9}" srcOrd="0" destOrd="0" presId="urn:microsoft.com/office/officeart/2005/8/layout/venn3"/>
    <dgm:cxn modelId="{D1E8204A-0947-4E5F-940F-257F20B3E38C}" srcId="{75A81690-4DBF-46AD-B726-1642AA73944D}" destId="{2BF770B8-2F8C-496E-8AA2-C29D6FE5A2B8}" srcOrd="1" destOrd="0" parTransId="{C94377AD-75F2-4F78-A14F-112458E8DF3C}" sibTransId="{534F5E5E-75C3-421D-9FBD-32F8634E46B2}"/>
    <dgm:cxn modelId="{FB2D6854-B854-4CD2-A89C-A4B3536027E5}" srcId="{75A81690-4DBF-46AD-B726-1642AA73944D}" destId="{1B8AAD7A-BA1D-4634-95C5-0F89DD0B380C}" srcOrd="0" destOrd="0" parTransId="{9E367D9C-B054-4956-A628-BBB774C0A0C1}" sibTransId="{16E101DD-9387-41BE-A954-86F0B79E7A89}"/>
    <dgm:cxn modelId="{64B45758-C9E0-4455-B6E5-1466622FDF5E}" srcId="{75A81690-4DBF-46AD-B726-1642AA73944D}" destId="{52DEEA99-686E-464B-909A-6F0F5873A7E6}" srcOrd="2" destOrd="0" parTransId="{22D37417-6D88-46ED-B450-A7DCFA43A1FE}" sibTransId="{1442EE08-1D71-4901-862A-346EECDD15DB}"/>
    <dgm:cxn modelId="{14A109B2-D9D5-4BE9-9608-1B8C127B3959}" type="presOf" srcId="{2BF770B8-2F8C-496E-8AA2-C29D6FE5A2B8}" destId="{4BF13565-537B-41E0-A9BA-92199B2BFA8B}" srcOrd="0" destOrd="0" presId="urn:microsoft.com/office/officeart/2005/8/layout/venn3"/>
    <dgm:cxn modelId="{75A9ACD7-C3B1-4617-A361-756A6A49BF45}" type="presOf" srcId="{1B8AAD7A-BA1D-4634-95C5-0F89DD0B380C}" destId="{F361C582-E2C2-4D0C-98FC-F8D3E257384A}" srcOrd="0" destOrd="0" presId="urn:microsoft.com/office/officeart/2005/8/layout/venn3"/>
    <dgm:cxn modelId="{1E00BAF5-17A0-4399-A0AF-09BCECB5A8B4}" type="presOf" srcId="{52DEEA99-686E-464B-909A-6F0F5873A7E6}" destId="{DBD74BD0-F0E2-46DB-B95A-F9EC6CC3F8FD}" srcOrd="0" destOrd="0" presId="urn:microsoft.com/office/officeart/2005/8/layout/venn3"/>
    <dgm:cxn modelId="{B16C21EF-D587-49F9-A4B4-92BFF3FDEE45}" type="presParOf" srcId="{F27AE39B-1F3B-482F-AA87-EFAA8E7331E9}" destId="{F361C582-E2C2-4D0C-98FC-F8D3E257384A}" srcOrd="0" destOrd="0" presId="urn:microsoft.com/office/officeart/2005/8/layout/venn3"/>
    <dgm:cxn modelId="{2D16A8BE-AB41-4DED-B303-F10CC1A4BC8C}" type="presParOf" srcId="{F27AE39B-1F3B-482F-AA87-EFAA8E7331E9}" destId="{AE9A5543-86EA-4E89-BBBD-5F6DA10AABE4}" srcOrd="1" destOrd="0" presId="urn:microsoft.com/office/officeart/2005/8/layout/venn3"/>
    <dgm:cxn modelId="{3E4442B7-04B4-4BA4-B2A4-6EB8EC8DD19C}" type="presParOf" srcId="{F27AE39B-1F3B-482F-AA87-EFAA8E7331E9}" destId="{4BF13565-537B-41E0-A9BA-92199B2BFA8B}" srcOrd="2" destOrd="0" presId="urn:microsoft.com/office/officeart/2005/8/layout/venn3"/>
    <dgm:cxn modelId="{89EA8984-81DF-4A83-9031-53C4A370283E}" type="presParOf" srcId="{F27AE39B-1F3B-482F-AA87-EFAA8E7331E9}" destId="{87BDA8F8-1415-48A0-9FC9-7AE461F935D2}" srcOrd="3" destOrd="0" presId="urn:microsoft.com/office/officeart/2005/8/layout/venn3"/>
    <dgm:cxn modelId="{1378340E-8663-4371-8FC8-56B3DE354850}" type="presParOf" srcId="{F27AE39B-1F3B-482F-AA87-EFAA8E7331E9}" destId="{DBD74BD0-F0E2-46DB-B95A-F9EC6CC3F8FD}" srcOrd="4" destOrd="0" presId="urn:microsoft.com/office/officeart/2005/8/layout/ven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C0B4556-AE7B-4662-BAA3-7FEE5229C050}" type="doc">
      <dgm:prSet loTypeId="urn:microsoft.com/office/officeart/2005/8/layout/default" loCatId="list" qsTypeId="urn:microsoft.com/office/officeart/2005/8/quickstyle/3d2" qsCatId="3D" csTypeId="urn:microsoft.com/office/officeart/2005/8/colors/accent0_1" csCatId="mainScheme" phldr="1"/>
      <dgm:spPr/>
      <dgm:t>
        <a:bodyPr/>
        <a:lstStyle/>
        <a:p>
          <a:endParaRPr lang="ru-RU"/>
        </a:p>
      </dgm:t>
    </dgm:pt>
    <dgm:pt modelId="{AB53FECB-0FAF-422E-B0B1-FDC79C4C0E45}">
      <dgm:prSet phldrT="[Текст]"/>
      <dgm:spPr>
        <a:solidFill>
          <a:srgbClr val="CADCEE"/>
        </a:solidFill>
      </dgm:spPr>
      <dgm:t>
        <a:bodyPr/>
        <a:lstStyle/>
        <a:p>
          <a:r>
            <a:rPr lang="uk-UA" b="1" dirty="0">
              <a:latin typeface="Times New Roman" panose="02020603050405020304" pitchFamily="18" charset="0"/>
              <a:cs typeface="Times New Roman" panose="02020603050405020304" pitchFamily="18" charset="0"/>
            </a:rPr>
            <a:t>Законний представник цивільного позивача</a:t>
          </a:r>
        </a:p>
        <a:p>
          <a:r>
            <a:rPr lang="uk-UA" dirty="0">
              <a:latin typeface="Times New Roman" panose="02020603050405020304" pitchFamily="18" charset="0"/>
              <a:cs typeface="Times New Roman" panose="02020603050405020304" pitchFamily="18" charset="0"/>
            </a:rPr>
            <a:t>– учасник кримінального провадження, який залучається у випадку, якщо цивільним позивачем є неповнолітня особа або особа, визнана в установленому законом порядку недієздатною чи обмежено дієздатною (ст. 64 КПК)</a:t>
          </a:r>
          <a:endParaRPr lang="ru-RU" dirty="0"/>
        </a:p>
      </dgm:t>
    </dgm:pt>
    <dgm:pt modelId="{6AA52F78-2063-4FD3-B96C-369FD7136101}" type="parTrans" cxnId="{5A5CDF83-ED66-435A-BB42-42745249B573}">
      <dgm:prSet/>
      <dgm:spPr/>
      <dgm:t>
        <a:bodyPr/>
        <a:lstStyle/>
        <a:p>
          <a:endParaRPr lang="ru-RU"/>
        </a:p>
      </dgm:t>
    </dgm:pt>
    <dgm:pt modelId="{BB6A459D-44CC-45EA-9D74-C0E6A309DA3A}" type="sibTrans" cxnId="{5A5CDF83-ED66-435A-BB42-42745249B573}">
      <dgm:prSet/>
      <dgm:spPr/>
      <dgm:t>
        <a:bodyPr/>
        <a:lstStyle/>
        <a:p>
          <a:endParaRPr lang="ru-RU"/>
        </a:p>
      </dgm:t>
    </dgm:pt>
    <dgm:pt modelId="{26F2DE88-0068-45E4-A382-31AE9AFE85DC}" type="pres">
      <dgm:prSet presAssocID="{2C0B4556-AE7B-4662-BAA3-7FEE5229C050}" presName="diagram" presStyleCnt="0">
        <dgm:presLayoutVars>
          <dgm:dir/>
          <dgm:resizeHandles val="exact"/>
        </dgm:presLayoutVars>
      </dgm:prSet>
      <dgm:spPr/>
    </dgm:pt>
    <dgm:pt modelId="{1BDFBB59-C780-4B76-BF5F-5AC2694F129D}" type="pres">
      <dgm:prSet presAssocID="{AB53FECB-0FAF-422E-B0B1-FDC79C4C0E45}" presName="node" presStyleLbl="node1" presStyleIdx="0" presStyleCnt="1">
        <dgm:presLayoutVars>
          <dgm:bulletEnabled val="1"/>
        </dgm:presLayoutVars>
      </dgm:prSet>
      <dgm:spPr/>
    </dgm:pt>
  </dgm:ptLst>
  <dgm:cxnLst>
    <dgm:cxn modelId="{82338B3E-457D-4DFD-B359-E261B7864370}" type="presOf" srcId="{2C0B4556-AE7B-4662-BAA3-7FEE5229C050}" destId="{26F2DE88-0068-45E4-A382-31AE9AFE85DC}" srcOrd="0" destOrd="0" presId="urn:microsoft.com/office/officeart/2005/8/layout/default"/>
    <dgm:cxn modelId="{5A5CDF83-ED66-435A-BB42-42745249B573}" srcId="{2C0B4556-AE7B-4662-BAA3-7FEE5229C050}" destId="{AB53FECB-0FAF-422E-B0B1-FDC79C4C0E45}" srcOrd="0" destOrd="0" parTransId="{6AA52F78-2063-4FD3-B96C-369FD7136101}" sibTransId="{BB6A459D-44CC-45EA-9D74-C0E6A309DA3A}"/>
    <dgm:cxn modelId="{CD76B585-0692-4FF6-9884-BBE9C41E221C}" type="presOf" srcId="{AB53FECB-0FAF-422E-B0B1-FDC79C4C0E45}" destId="{1BDFBB59-C780-4B76-BF5F-5AC2694F129D}" srcOrd="0" destOrd="0" presId="urn:microsoft.com/office/officeart/2005/8/layout/default"/>
    <dgm:cxn modelId="{3909D5FB-C989-4F89-ABCD-ADC528679966}" type="presParOf" srcId="{26F2DE88-0068-45E4-A382-31AE9AFE85DC}" destId="{1BDFBB59-C780-4B76-BF5F-5AC2694F129D}" srcOrd="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6FA7555-EAE1-484D-9E1A-87C8D9B8C9FD}" type="doc">
      <dgm:prSet loTypeId="urn:microsoft.com/office/officeart/2005/8/layout/default" loCatId="list" qsTypeId="urn:microsoft.com/office/officeart/2005/8/quickstyle/3d3" qsCatId="3D" csTypeId="urn:microsoft.com/office/officeart/2005/8/colors/accent3_2" csCatId="accent3" phldr="1"/>
      <dgm:spPr/>
      <dgm:t>
        <a:bodyPr/>
        <a:lstStyle/>
        <a:p>
          <a:endParaRPr lang="ru-RU"/>
        </a:p>
      </dgm:t>
    </dgm:pt>
    <dgm:pt modelId="{6679BDBA-56FD-484C-8A09-074DC09D0484}">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Представник юридичної особи, щодо якої здійснюється провадження – </a:t>
          </a:r>
          <a:r>
            <a:rPr lang="uk-UA" dirty="0">
              <a:solidFill>
                <a:sysClr val="windowText" lastClr="000000"/>
              </a:solidFill>
              <a:latin typeface="Times New Roman" panose="02020603050405020304" pitchFamily="18" charset="0"/>
              <a:cs typeface="Times New Roman" panose="02020603050405020304" pitchFamily="18" charset="0"/>
            </a:rPr>
            <a:t>особа, яка у кримінальному провадженні має право бути захисником; керівник чи інша особа, уповноважена законом або установчими документами; працівник юридичної особи </a:t>
          </a:r>
          <a:br>
            <a:rPr lang="uk-UA" dirty="0">
              <a:solidFill>
                <a:sysClr val="windowText" lastClr="000000"/>
              </a:solidFill>
              <a:latin typeface="Times New Roman" panose="02020603050405020304" pitchFamily="18" charset="0"/>
              <a:cs typeface="Times New Roman" panose="02020603050405020304" pitchFamily="18" charset="0"/>
            </a:rPr>
          </a:br>
          <a:r>
            <a:rPr lang="uk-UA" dirty="0">
              <a:solidFill>
                <a:sysClr val="windowText" lastClr="000000"/>
              </a:solidFill>
              <a:latin typeface="Times New Roman" panose="02020603050405020304" pitchFamily="18" charset="0"/>
              <a:cs typeface="Times New Roman" panose="02020603050405020304" pitchFamily="18" charset="0"/>
            </a:rPr>
            <a:t>(ст. 64</a:t>
          </a:r>
          <a:r>
            <a:rPr lang="uk-UA" baseline="30000" dirty="0">
              <a:solidFill>
                <a:sysClr val="windowText" lastClr="000000"/>
              </a:solidFill>
              <a:latin typeface="Times New Roman" panose="02020603050405020304" pitchFamily="18" charset="0"/>
              <a:cs typeface="Times New Roman" panose="02020603050405020304" pitchFamily="18" charset="0"/>
            </a:rPr>
            <a:t>1</a:t>
          </a:r>
          <a:r>
            <a:rPr lang="uk-UA" dirty="0">
              <a:solidFill>
                <a:sysClr val="windowText" lastClr="000000"/>
              </a:solidFill>
              <a:latin typeface="Times New Roman" panose="02020603050405020304" pitchFamily="18" charset="0"/>
              <a:cs typeface="Times New Roman" panose="02020603050405020304" pitchFamily="18" charset="0"/>
            </a:rPr>
            <a:t>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CB5CF381-11E6-4085-9971-4B0049964239}" type="parTrans" cxnId="{ACE8C033-43D4-49C3-A8D0-90D5677E61C5}">
      <dgm:prSet/>
      <dgm:spPr/>
      <dgm:t>
        <a:bodyPr/>
        <a:lstStyle/>
        <a:p>
          <a:endParaRPr lang="ru-RU"/>
        </a:p>
      </dgm:t>
    </dgm:pt>
    <dgm:pt modelId="{2C92D7AB-1209-42CE-9FE2-8B0E5C8B5B45}" type="sibTrans" cxnId="{ACE8C033-43D4-49C3-A8D0-90D5677E61C5}">
      <dgm:prSet/>
      <dgm:spPr/>
      <dgm:t>
        <a:bodyPr/>
        <a:lstStyle/>
        <a:p>
          <a:endParaRPr lang="ru-RU"/>
        </a:p>
      </dgm:t>
    </dgm:pt>
    <dgm:pt modelId="{028BBDEF-7641-4B24-A1BD-93BFE89C4716}" type="pres">
      <dgm:prSet presAssocID="{26FA7555-EAE1-484D-9E1A-87C8D9B8C9FD}" presName="diagram" presStyleCnt="0">
        <dgm:presLayoutVars>
          <dgm:dir/>
          <dgm:resizeHandles val="exact"/>
        </dgm:presLayoutVars>
      </dgm:prSet>
      <dgm:spPr/>
    </dgm:pt>
    <dgm:pt modelId="{087CEF71-814F-4C7E-BB16-897779D3E959}" type="pres">
      <dgm:prSet presAssocID="{6679BDBA-56FD-484C-8A09-074DC09D0484}" presName="node" presStyleLbl="node1" presStyleIdx="0" presStyleCnt="1" custScaleY="155209">
        <dgm:presLayoutVars>
          <dgm:bulletEnabled val="1"/>
        </dgm:presLayoutVars>
      </dgm:prSet>
      <dgm:spPr/>
    </dgm:pt>
  </dgm:ptLst>
  <dgm:cxnLst>
    <dgm:cxn modelId="{ACE8C033-43D4-49C3-A8D0-90D5677E61C5}" srcId="{26FA7555-EAE1-484D-9E1A-87C8D9B8C9FD}" destId="{6679BDBA-56FD-484C-8A09-074DC09D0484}" srcOrd="0" destOrd="0" parTransId="{CB5CF381-11E6-4085-9971-4B0049964239}" sibTransId="{2C92D7AB-1209-42CE-9FE2-8B0E5C8B5B45}"/>
    <dgm:cxn modelId="{E9A2829C-72D1-4C65-B613-B266F35ECC0C}" type="presOf" srcId="{6679BDBA-56FD-484C-8A09-074DC09D0484}" destId="{087CEF71-814F-4C7E-BB16-897779D3E959}" srcOrd="0" destOrd="0" presId="urn:microsoft.com/office/officeart/2005/8/layout/default"/>
    <dgm:cxn modelId="{87FACAF0-DF5A-401F-9DB0-B8001681D4F4}" type="presOf" srcId="{26FA7555-EAE1-484D-9E1A-87C8D9B8C9FD}" destId="{028BBDEF-7641-4B24-A1BD-93BFE89C4716}" srcOrd="0" destOrd="0" presId="urn:microsoft.com/office/officeart/2005/8/layout/default"/>
    <dgm:cxn modelId="{FA1E1C42-BF60-45DF-9867-5DC623F884BC}" type="presParOf" srcId="{028BBDEF-7641-4B24-A1BD-93BFE89C4716}" destId="{087CEF71-814F-4C7E-BB16-897779D3E959}"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909B426-E834-47CF-B52B-A14282D11232}" type="doc">
      <dgm:prSet loTypeId="urn:microsoft.com/office/officeart/2005/8/layout/hierarchy3" loCatId="hierarchy" qsTypeId="urn:microsoft.com/office/officeart/2005/8/quickstyle/3d3" qsCatId="3D" csTypeId="urn:microsoft.com/office/officeart/2005/8/colors/accent3_2" csCatId="accent3" phldr="1"/>
      <dgm:spPr/>
      <dgm:t>
        <a:bodyPr/>
        <a:lstStyle/>
        <a:p>
          <a:endParaRPr lang="ru-RU"/>
        </a:p>
      </dgm:t>
    </dgm:pt>
    <dgm:pt modelId="{BC6C8DC4-A43B-4309-B90D-A721A357C981}">
      <dgm:prSet phldrT="[Текст]" custT="1"/>
      <dgm:spPr>
        <a:solidFill>
          <a:srgbClr val="CADCEE"/>
        </a:solidFill>
      </dgm:spPr>
      <dgm:t>
        <a:bodyPr/>
        <a:lstStyle/>
        <a:p>
          <a:r>
            <a:rPr lang="uk-UA" sz="3600" b="1" dirty="0">
              <a:solidFill>
                <a:sysClr val="windowText" lastClr="000000"/>
              </a:solidFill>
              <a:latin typeface="Times New Roman" panose="02020603050405020304" pitchFamily="18" charset="0"/>
              <a:cs typeface="Times New Roman" panose="02020603050405020304" pitchFamily="18" charset="0"/>
            </a:rPr>
            <a:t>Обов’язки:</a:t>
          </a:r>
          <a:endParaRPr lang="ru-RU" sz="3600" dirty="0">
            <a:solidFill>
              <a:sysClr val="windowText" lastClr="000000"/>
            </a:solidFill>
            <a:latin typeface="Times New Roman" panose="02020603050405020304" pitchFamily="18" charset="0"/>
            <a:cs typeface="Times New Roman" panose="02020603050405020304" pitchFamily="18" charset="0"/>
          </a:endParaRPr>
        </a:p>
      </dgm:t>
    </dgm:pt>
    <dgm:pt modelId="{041FDE36-DDFF-4BEB-B929-49E68BA20ACE}" type="parTrans" cxnId="{C7F1DCB1-837C-4363-9E77-77AE2F8AB390}">
      <dgm:prSet/>
      <dgm:spPr/>
      <dgm:t>
        <a:bodyPr/>
        <a:lstStyle/>
        <a:p>
          <a:endParaRPr lang="ru-RU">
            <a:latin typeface="Times New Roman" panose="02020603050405020304" pitchFamily="18" charset="0"/>
            <a:cs typeface="Times New Roman" panose="02020603050405020304" pitchFamily="18" charset="0"/>
          </a:endParaRPr>
        </a:p>
      </dgm:t>
    </dgm:pt>
    <dgm:pt modelId="{A47C2AAA-1147-4120-BB5E-BFE5109526E0}" type="sibTrans" cxnId="{C7F1DCB1-837C-4363-9E77-77AE2F8AB390}">
      <dgm:prSet/>
      <dgm:spPr/>
      <dgm:t>
        <a:bodyPr/>
        <a:lstStyle/>
        <a:p>
          <a:endParaRPr lang="ru-RU">
            <a:latin typeface="Times New Roman" panose="02020603050405020304" pitchFamily="18" charset="0"/>
            <a:cs typeface="Times New Roman" panose="02020603050405020304" pitchFamily="18" charset="0"/>
          </a:endParaRPr>
        </a:p>
      </dgm:t>
    </dgm:pt>
    <dgm:pt modelId="{91AAC54D-E66A-451C-BD52-A48134FEDD4A}">
      <dgm:prSet phldrT="[Текст]"/>
      <dgm:spPr/>
      <dgm:t>
        <a:bodyPr/>
        <a:lstStyle/>
        <a:p>
          <a:r>
            <a:rPr lang="uk-UA" dirty="0">
              <a:latin typeface="Times New Roman" panose="02020603050405020304" pitchFamily="18" charset="0"/>
              <a:cs typeface="Times New Roman" panose="02020603050405020304" pitchFamily="18" charset="0"/>
            </a:rPr>
            <a:t>Прибути за викликом до слідчого, прокурора, слідчого судді, суду, а в разі неможливості своєчасного прибуття - завчасно повідомити про це, а також про причини неможливості прибуття</a:t>
          </a:r>
          <a:endParaRPr lang="ru-RU" dirty="0">
            <a:latin typeface="Times New Roman" panose="02020603050405020304" pitchFamily="18" charset="0"/>
            <a:cs typeface="Times New Roman" panose="02020603050405020304" pitchFamily="18" charset="0"/>
          </a:endParaRPr>
        </a:p>
      </dgm:t>
    </dgm:pt>
    <dgm:pt modelId="{FDFE0552-8A40-46F1-97DF-BFEA413A1EBC}" type="parTrans" cxnId="{93812DFB-A452-4F97-B0A3-ED22FB1EB6B5}">
      <dgm:prSet/>
      <dgm:spPr/>
      <dgm:t>
        <a:bodyPr/>
        <a:lstStyle/>
        <a:p>
          <a:endParaRPr lang="ru-RU">
            <a:latin typeface="Times New Roman" panose="02020603050405020304" pitchFamily="18" charset="0"/>
            <a:cs typeface="Times New Roman" panose="02020603050405020304" pitchFamily="18" charset="0"/>
          </a:endParaRPr>
        </a:p>
      </dgm:t>
    </dgm:pt>
    <dgm:pt modelId="{2A2B5041-36DC-402E-A45E-08B8EBA95787}" type="sibTrans" cxnId="{93812DFB-A452-4F97-B0A3-ED22FB1EB6B5}">
      <dgm:prSet/>
      <dgm:spPr/>
      <dgm:t>
        <a:bodyPr/>
        <a:lstStyle/>
        <a:p>
          <a:endParaRPr lang="ru-RU">
            <a:latin typeface="Times New Roman" panose="02020603050405020304" pitchFamily="18" charset="0"/>
            <a:cs typeface="Times New Roman" panose="02020603050405020304" pitchFamily="18" charset="0"/>
          </a:endParaRPr>
        </a:p>
      </dgm:t>
    </dgm:pt>
    <dgm:pt modelId="{D0036A77-8A6E-42A7-B58B-2061720EC409}">
      <dgm:prSet phldrT="[Текст]"/>
      <dgm:spPr/>
      <dgm:t>
        <a:bodyPr/>
        <a:lstStyle/>
        <a:p>
          <a:r>
            <a:rPr lang="uk-UA" dirty="0">
              <a:latin typeface="Times New Roman" panose="02020603050405020304" pitchFamily="18" charset="0"/>
              <a:cs typeface="Times New Roman" panose="02020603050405020304" pitchFamily="18" charset="0"/>
            </a:rPr>
            <a:t>Не розголошувати без дозволу слідчого, прокурора, суду відомості, які стали йому відомі у зв’язку з участю у кримінальному провадженні і які становлять охоронювану законом таємницю</a:t>
          </a:r>
          <a:endParaRPr lang="ru-RU" dirty="0">
            <a:latin typeface="Times New Roman" panose="02020603050405020304" pitchFamily="18" charset="0"/>
            <a:cs typeface="Times New Roman" panose="02020603050405020304" pitchFamily="18" charset="0"/>
          </a:endParaRPr>
        </a:p>
      </dgm:t>
    </dgm:pt>
    <dgm:pt modelId="{3BC05C58-D14A-4CFC-83C9-3EA7A9A0021E}" type="parTrans" cxnId="{ACCC6E79-BF38-445F-892F-DABC45CBCE0F}">
      <dgm:prSet/>
      <dgm:spPr/>
      <dgm:t>
        <a:bodyPr/>
        <a:lstStyle/>
        <a:p>
          <a:endParaRPr lang="ru-RU">
            <a:latin typeface="Times New Roman" panose="02020603050405020304" pitchFamily="18" charset="0"/>
            <a:cs typeface="Times New Roman" panose="02020603050405020304" pitchFamily="18" charset="0"/>
          </a:endParaRPr>
        </a:p>
      </dgm:t>
    </dgm:pt>
    <dgm:pt modelId="{8DF3CD9C-87B9-46CB-B2B4-021DFAA33377}" type="sibTrans" cxnId="{ACCC6E79-BF38-445F-892F-DABC45CBCE0F}">
      <dgm:prSet/>
      <dgm:spPr/>
      <dgm:t>
        <a:bodyPr/>
        <a:lstStyle/>
        <a:p>
          <a:endParaRPr lang="ru-RU">
            <a:latin typeface="Times New Roman" panose="02020603050405020304" pitchFamily="18" charset="0"/>
            <a:cs typeface="Times New Roman" panose="02020603050405020304" pitchFamily="18" charset="0"/>
          </a:endParaRPr>
        </a:p>
      </dgm:t>
    </dgm:pt>
    <dgm:pt modelId="{F440D83A-ACDA-45F2-9986-7A715D6601FA}">
      <dgm:prSet/>
      <dgm:spPr/>
      <dgm:t>
        <a:bodyPr/>
        <a:lstStyle/>
        <a:p>
          <a:r>
            <a:rPr lang="uk-UA">
              <a:latin typeface="Times New Roman" panose="02020603050405020304" pitchFamily="18" charset="0"/>
              <a:cs typeface="Times New Roman" panose="02020603050405020304" pitchFamily="18" charset="0"/>
            </a:rPr>
            <a:t>Не перешкоджати встановленню обставин вчинення кримінального правопорушення</a:t>
          </a:r>
          <a:endParaRPr lang="ru-RU">
            <a:latin typeface="Times New Roman" panose="02020603050405020304" pitchFamily="18" charset="0"/>
            <a:cs typeface="Times New Roman" panose="02020603050405020304" pitchFamily="18" charset="0"/>
          </a:endParaRPr>
        </a:p>
      </dgm:t>
    </dgm:pt>
    <dgm:pt modelId="{ED2E6A80-148F-49ED-93AB-B1C82D0560A9}" type="parTrans" cxnId="{27001E4E-DF13-44D0-B633-4A97F8058729}">
      <dgm:prSet/>
      <dgm:spPr/>
      <dgm:t>
        <a:bodyPr/>
        <a:lstStyle/>
        <a:p>
          <a:endParaRPr lang="ru-RU">
            <a:latin typeface="Times New Roman" panose="02020603050405020304" pitchFamily="18" charset="0"/>
            <a:cs typeface="Times New Roman" panose="02020603050405020304" pitchFamily="18" charset="0"/>
          </a:endParaRPr>
        </a:p>
      </dgm:t>
    </dgm:pt>
    <dgm:pt modelId="{3A4ADB7F-5A8B-4051-B303-2A516F43EE0B}" type="sibTrans" cxnId="{27001E4E-DF13-44D0-B633-4A97F8058729}">
      <dgm:prSet/>
      <dgm:spPr/>
      <dgm:t>
        <a:bodyPr/>
        <a:lstStyle/>
        <a:p>
          <a:endParaRPr lang="ru-RU">
            <a:latin typeface="Times New Roman" panose="02020603050405020304" pitchFamily="18" charset="0"/>
            <a:cs typeface="Times New Roman" panose="02020603050405020304" pitchFamily="18" charset="0"/>
          </a:endParaRPr>
        </a:p>
      </dgm:t>
    </dgm:pt>
    <dgm:pt modelId="{80E55C3F-57FD-4703-AE01-A9E4A6A0EBB3}" type="pres">
      <dgm:prSet presAssocID="{1909B426-E834-47CF-B52B-A14282D11232}" presName="diagram" presStyleCnt="0">
        <dgm:presLayoutVars>
          <dgm:chPref val="1"/>
          <dgm:dir/>
          <dgm:animOne val="branch"/>
          <dgm:animLvl val="lvl"/>
          <dgm:resizeHandles/>
        </dgm:presLayoutVars>
      </dgm:prSet>
      <dgm:spPr/>
    </dgm:pt>
    <dgm:pt modelId="{71AF7EBC-D7DE-4CB9-BCC1-4E9684E0E33D}" type="pres">
      <dgm:prSet presAssocID="{BC6C8DC4-A43B-4309-B90D-A721A357C981}" presName="root" presStyleCnt="0"/>
      <dgm:spPr/>
    </dgm:pt>
    <dgm:pt modelId="{BB862866-F613-4443-8163-1B6707652830}" type="pres">
      <dgm:prSet presAssocID="{BC6C8DC4-A43B-4309-B90D-A721A357C981}" presName="rootComposite" presStyleCnt="0"/>
      <dgm:spPr/>
    </dgm:pt>
    <dgm:pt modelId="{57131A95-ABBD-4801-88F0-86E13BA26217}" type="pres">
      <dgm:prSet presAssocID="{BC6C8DC4-A43B-4309-B90D-A721A357C981}" presName="rootText" presStyleLbl="node1" presStyleIdx="0" presStyleCnt="1" custScaleX="108990" custScaleY="37146" custLinFactNeighborY="-8382"/>
      <dgm:spPr/>
    </dgm:pt>
    <dgm:pt modelId="{35ECADBD-9A74-45B5-B2CB-1F2D11A64CF4}" type="pres">
      <dgm:prSet presAssocID="{BC6C8DC4-A43B-4309-B90D-A721A357C981}" presName="rootConnector" presStyleLbl="node1" presStyleIdx="0" presStyleCnt="1"/>
      <dgm:spPr/>
    </dgm:pt>
    <dgm:pt modelId="{17156698-2530-4B12-9BA3-BBC3645A8566}" type="pres">
      <dgm:prSet presAssocID="{BC6C8DC4-A43B-4309-B90D-A721A357C981}" presName="childShape" presStyleCnt="0"/>
      <dgm:spPr/>
    </dgm:pt>
    <dgm:pt modelId="{76813450-5922-4CC5-9AB1-3639FAD81679}" type="pres">
      <dgm:prSet presAssocID="{FDFE0552-8A40-46F1-97DF-BFEA413A1EBC}" presName="Name13" presStyleLbl="parChTrans1D2" presStyleIdx="0" presStyleCnt="3"/>
      <dgm:spPr/>
    </dgm:pt>
    <dgm:pt modelId="{441AA9B7-BB79-428E-9158-FA7168C598FC}" type="pres">
      <dgm:prSet presAssocID="{91AAC54D-E66A-451C-BD52-A48134FEDD4A}" presName="childText" presStyleLbl="bgAcc1" presStyleIdx="0" presStyleCnt="3" custScaleX="123251" custScaleY="72499">
        <dgm:presLayoutVars>
          <dgm:bulletEnabled val="1"/>
        </dgm:presLayoutVars>
      </dgm:prSet>
      <dgm:spPr/>
    </dgm:pt>
    <dgm:pt modelId="{F44DAB8D-5E24-4A24-B929-9B57B724A717}" type="pres">
      <dgm:prSet presAssocID="{3BC05C58-D14A-4CFC-83C9-3EA7A9A0021E}" presName="Name13" presStyleLbl="parChTrans1D2" presStyleIdx="1" presStyleCnt="3"/>
      <dgm:spPr/>
    </dgm:pt>
    <dgm:pt modelId="{8D57F3E6-6490-4937-8D96-D91E54FA123F}" type="pres">
      <dgm:prSet presAssocID="{D0036A77-8A6E-42A7-B58B-2061720EC409}" presName="childText" presStyleLbl="bgAcc1" presStyleIdx="1" presStyleCnt="3" custScaleX="122052" custScaleY="78591">
        <dgm:presLayoutVars>
          <dgm:bulletEnabled val="1"/>
        </dgm:presLayoutVars>
      </dgm:prSet>
      <dgm:spPr/>
    </dgm:pt>
    <dgm:pt modelId="{B4819015-FF59-43C2-A6D4-47ADDD8A30C5}" type="pres">
      <dgm:prSet presAssocID="{ED2E6A80-148F-49ED-93AB-B1C82D0560A9}" presName="Name13" presStyleLbl="parChTrans1D2" presStyleIdx="2" presStyleCnt="3"/>
      <dgm:spPr/>
    </dgm:pt>
    <dgm:pt modelId="{FCA4A55C-122C-4658-8DC7-089A0B5072E3}" type="pres">
      <dgm:prSet presAssocID="{F440D83A-ACDA-45F2-9986-7A715D6601FA}" presName="childText" presStyleLbl="bgAcc1" presStyleIdx="2" presStyleCnt="3" custScaleX="121062" custScaleY="73723">
        <dgm:presLayoutVars>
          <dgm:bulletEnabled val="1"/>
        </dgm:presLayoutVars>
      </dgm:prSet>
      <dgm:spPr/>
    </dgm:pt>
  </dgm:ptLst>
  <dgm:cxnLst>
    <dgm:cxn modelId="{0345CF07-D842-4C70-8185-40BC5B54273D}" type="presOf" srcId="{D0036A77-8A6E-42A7-B58B-2061720EC409}" destId="{8D57F3E6-6490-4937-8D96-D91E54FA123F}" srcOrd="0" destOrd="0" presId="urn:microsoft.com/office/officeart/2005/8/layout/hierarchy3"/>
    <dgm:cxn modelId="{CA88DD0A-91D7-4D0E-B145-C6615CC3032D}" type="presOf" srcId="{BC6C8DC4-A43B-4309-B90D-A721A357C981}" destId="{57131A95-ABBD-4801-88F0-86E13BA26217}" srcOrd="0" destOrd="0" presId="urn:microsoft.com/office/officeart/2005/8/layout/hierarchy3"/>
    <dgm:cxn modelId="{917D5A1E-5E98-489E-9480-21C9E4E10CAE}" type="presOf" srcId="{ED2E6A80-148F-49ED-93AB-B1C82D0560A9}" destId="{B4819015-FF59-43C2-A6D4-47ADDD8A30C5}" srcOrd="0" destOrd="0" presId="urn:microsoft.com/office/officeart/2005/8/layout/hierarchy3"/>
    <dgm:cxn modelId="{E8705F23-0856-4018-B37E-0D55393DDF0E}" type="presOf" srcId="{1909B426-E834-47CF-B52B-A14282D11232}" destId="{80E55C3F-57FD-4703-AE01-A9E4A6A0EBB3}" srcOrd="0" destOrd="0" presId="urn:microsoft.com/office/officeart/2005/8/layout/hierarchy3"/>
    <dgm:cxn modelId="{6FAA215B-2E2C-4ACA-A3FB-5AE546117F27}" type="presOf" srcId="{F440D83A-ACDA-45F2-9986-7A715D6601FA}" destId="{FCA4A55C-122C-4658-8DC7-089A0B5072E3}" srcOrd="0" destOrd="0" presId="urn:microsoft.com/office/officeart/2005/8/layout/hierarchy3"/>
    <dgm:cxn modelId="{543D8964-AAD5-4138-8184-E49EC68F2D49}" type="presOf" srcId="{3BC05C58-D14A-4CFC-83C9-3EA7A9A0021E}" destId="{F44DAB8D-5E24-4A24-B929-9B57B724A717}" srcOrd="0" destOrd="0" presId="urn:microsoft.com/office/officeart/2005/8/layout/hierarchy3"/>
    <dgm:cxn modelId="{27001E4E-DF13-44D0-B633-4A97F8058729}" srcId="{BC6C8DC4-A43B-4309-B90D-A721A357C981}" destId="{F440D83A-ACDA-45F2-9986-7A715D6601FA}" srcOrd="2" destOrd="0" parTransId="{ED2E6A80-148F-49ED-93AB-B1C82D0560A9}" sibTransId="{3A4ADB7F-5A8B-4051-B303-2A516F43EE0B}"/>
    <dgm:cxn modelId="{81F68574-FB90-4CBF-93AB-3133FA6E389B}" type="presOf" srcId="{BC6C8DC4-A43B-4309-B90D-A721A357C981}" destId="{35ECADBD-9A74-45B5-B2CB-1F2D11A64CF4}" srcOrd="1" destOrd="0" presId="urn:microsoft.com/office/officeart/2005/8/layout/hierarchy3"/>
    <dgm:cxn modelId="{ACCC6E79-BF38-445F-892F-DABC45CBCE0F}" srcId="{BC6C8DC4-A43B-4309-B90D-A721A357C981}" destId="{D0036A77-8A6E-42A7-B58B-2061720EC409}" srcOrd="1" destOrd="0" parTransId="{3BC05C58-D14A-4CFC-83C9-3EA7A9A0021E}" sibTransId="{8DF3CD9C-87B9-46CB-B2B4-021DFAA33377}"/>
    <dgm:cxn modelId="{C7F1DCB1-837C-4363-9E77-77AE2F8AB390}" srcId="{1909B426-E834-47CF-B52B-A14282D11232}" destId="{BC6C8DC4-A43B-4309-B90D-A721A357C981}" srcOrd="0" destOrd="0" parTransId="{041FDE36-DDFF-4BEB-B929-49E68BA20ACE}" sibTransId="{A47C2AAA-1147-4120-BB5E-BFE5109526E0}"/>
    <dgm:cxn modelId="{A685F9BE-33B9-4914-B4C3-4C971AEA9D69}" type="presOf" srcId="{91AAC54D-E66A-451C-BD52-A48134FEDD4A}" destId="{441AA9B7-BB79-428E-9158-FA7168C598FC}" srcOrd="0" destOrd="0" presId="urn:microsoft.com/office/officeart/2005/8/layout/hierarchy3"/>
    <dgm:cxn modelId="{890566D8-AF07-4395-8A70-96926B2A2DDB}" type="presOf" srcId="{FDFE0552-8A40-46F1-97DF-BFEA413A1EBC}" destId="{76813450-5922-4CC5-9AB1-3639FAD81679}" srcOrd="0" destOrd="0" presId="urn:microsoft.com/office/officeart/2005/8/layout/hierarchy3"/>
    <dgm:cxn modelId="{93812DFB-A452-4F97-B0A3-ED22FB1EB6B5}" srcId="{BC6C8DC4-A43B-4309-B90D-A721A357C981}" destId="{91AAC54D-E66A-451C-BD52-A48134FEDD4A}" srcOrd="0" destOrd="0" parTransId="{FDFE0552-8A40-46F1-97DF-BFEA413A1EBC}" sibTransId="{2A2B5041-36DC-402E-A45E-08B8EBA95787}"/>
    <dgm:cxn modelId="{204B9449-8194-4B2E-BF75-D02E9A4C7522}" type="presParOf" srcId="{80E55C3F-57FD-4703-AE01-A9E4A6A0EBB3}" destId="{71AF7EBC-D7DE-4CB9-BCC1-4E9684E0E33D}" srcOrd="0" destOrd="0" presId="urn:microsoft.com/office/officeart/2005/8/layout/hierarchy3"/>
    <dgm:cxn modelId="{EAC55DD5-309C-4914-9F10-F4E52B4B8B35}" type="presParOf" srcId="{71AF7EBC-D7DE-4CB9-BCC1-4E9684E0E33D}" destId="{BB862866-F613-4443-8163-1B6707652830}" srcOrd="0" destOrd="0" presId="urn:microsoft.com/office/officeart/2005/8/layout/hierarchy3"/>
    <dgm:cxn modelId="{408A58D6-AAE1-4F43-852A-868FD830FAEC}" type="presParOf" srcId="{BB862866-F613-4443-8163-1B6707652830}" destId="{57131A95-ABBD-4801-88F0-86E13BA26217}" srcOrd="0" destOrd="0" presId="urn:microsoft.com/office/officeart/2005/8/layout/hierarchy3"/>
    <dgm:cxn modelId="{BF3AF71F-F123-4FFA-B0D3-3B8BCAF4F8A6}" type="presParOf" srcId="{BB862866-F613-4443-8163-1B6707652830}" destId="{35ECADBD-9A74-45B5-B2CB-1F2D11A64CF4}" srcOrd="1" destOrd="0" presId="urn:microsoft.com/office/officeart/2005/8/layout/hierarchy3"/>
    <dgm:cxn modelId="{2B72BAC9-D838-4763-9FE9-4AA16B56F743}" type="presParOf" srcId="{71AF7EBC-D7DE-4CB9-BCC1-4E9684E0E33D}" destId="{17156698-2530-4B12-9BA3-BBC3645A8566}" srcOrd="1" destOrd="0" presId="urn:microsoft.com/office/officeart/2005/8/layout/hierarchy3"/>
    <dgm:cxn modelId="{9F40436B-D9BB-4134-B097-3870B7835CD5}" type="presParOf" srcId="{17156698-2530-4B12-9BA3-BBC3645A8566}" destId="{76813450-5922-4CC5-9AB1-3639FAD81679}" srcOrd="0" destOrd="0" presId="urn:microsoft.com/office/officeart/2005/8/layout/hierarchy3"/>
    <dgm:cxn modelId="{AEA7ED72-2E77-4F3E-94BB-535290994B7C}" type="presParOf" srcId="{17156698-2530-4B12-9BA3-BBC3645A8566}" destId="{441AA9B7-BB79-428E-9158-FA7168C598FC}" srcOrd="1" destOrd="0" presId="urn:microsoft.com/office/officeart/2005/8/layout/hierarchy3"/>
    <dgm:cxn modelId="{6BA19112-1DBC-462D-A362-4A608CBDAABE}" type="presParOf" srcId="{17156698-2530-4B12-9BA3-BBC3645A8566}" destId="{F44DAB8D-5E24-4A24-B929-9B57B724A717}" srcOrd="2" destOrd="0" presId="urn:microsoft.com/office/officeart/2005/8/layout/hierarchy3"/>
    <dgm:cxn modelId="{A04B8040-C155-4E0F-BA52-CBB4696EFBED}" type="presParOf" srcId="{17156698-2530-4B12-9BA3-BBC3645A8566}" destId="{8D57F3E6-6490-4937-8D96-D91E54FA123F}" srcOrd="3" destOrd="0" presId="urn:microsoft.com/office/officeart/2005/8/layout/hierarchy3"/>
    <dgm:cxn modelId="{C9A24D43-EB4E-49AF-ACD6-40F845BB625E}" type="presParOf" srcId="{17156698-2530-4B12-9BA3-BBC3645A8566}" destId="{B4819015-FF59-43C2-A6D4-47ADDD8A30C5}" srcOrd="4" destOrd="0" presId="urn:microsoft.com/office/officeart/2005/8/layout/hierarchy3"/>
    <dgm:cxn modelId="{18DE6917-D4C4-4FE2-A74C-536C290793D2}" type="presParOf" srcId="{17156698-2530-4B12-9BA3-BBC3645A8566}" destId="{FCA4A55C-122C-4658-8DC7-089A0B5072E3}" srcOrd="5"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DD50932-891E-4682-82BD-0B0AD08BBE00}" type="doc">
      <dgm:prSet loTypeId="urn:microsoft.com/office/officeart/2005/8/layout/default" loCatId="list" qsTypeId="urn:microsoft.com/office/officeart/2005/8/quickstyle/3d2" qsCatId="3D" csTypeId="urn:microsoft.com/office/officeart/2005/8/colors/accent0_1" csCatId="mainScheme" phldr="1"/>
      <dgm:spPr/>
      <dgm:t>
        <a:bodyPr/>
        <a:lstStyle/>
        <a:p>
          <a:endParaRPr lang="ru-RU"/>
        </a:p>
      </dgm:t>
    </dgm:pt>
    <dgm:pt modelId="{FA7FE77C-06E3-486F-B6A5-656A8DAAE373}">
      <dgm:prSet phldrT="[Текст]"/>
      <dgm:spPr>
        <a:solidFill>
          <a:srgbClr val="CADCEE"/>
        </a:solidFill>
      </dgm:spPr>
      <dgm:t>
        <a:bodyPr/>
        <a:lstStyle/>
        <a:p>
          <a:r>
            <a:rPr lang="uk-UA" b="1" dirty="0">
              <a:latin typeface="Times New Roman" panose="02020603050405020304" pitchFamily="18" charset="0"/>
              <a:cs typeface="Times New Roman" panose="02020603050405020304" pitchFamily="18" charset="0"/>
            </a:rPr>
            <a:t>Свідок</a:t>
          </a:r>
        </a:p>
        <a:p>
          <a:r>
            <a:rPr lang="uk-UA" b="1"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фізична особа, якій відомі або можуть бути відомі обставини, що підлягають доказуванню під час кримінального провадження, і яка викликана для давання показань (ч. 1 ст. 65 КПК)</a:t>
          </a:r>
          <a:endParaRPr lang="ru-RU" dirty="0">
            <a:latin typeface="Times New Roman" panose="02020603050405020304" pitchFamily="18" charset="0"/>
            <a:cs typeface="Times New Roman" panose="02020603050405020304" pitchFamily="18" charset="0"/>
          </a:endParaRPr>
        </a:p>
      </dgm:t>
    </dgm:pt>
    <dgm:pt modelId="{9793BB9A-6798-4744-9C55-7CE45E9B3789}" type="parTrans" cxnId="{602A5AF8-8DA8-473F-9E15-C00BE9B55EF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F1F7A709-D729-4FE5-B0D6-5BF6EC951892}" type="sibTrans" cxnId="{602A5AF8-8DA8-473F-9E15-C00BE9B55EF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F3A89C18-CA77-4D47-9EAD-24F38F906CEA}" type="pres">
      <dgm:prSet presAssocID="{5DD50932-891E-4682-82BD-0B0AD08BBE00}" presName="diagram" presStyleCnt="0">
        <dgm:presLayoutVars>
          <dgm:dir/>
          <dgm:resizeHandles val="exact"/>
        </dgm:presLayoutVars>
      </dgm:prSet>
      <dgm:spPr/>
    </dgm:pt>
    <dgm:pt modelId="{E99B825F-847A-4CFB-9A65-2F7A5F5A4836}" type="pres">
      <dgm:prSet presAssocID="{FA7FE77C-06E3-486F-B6A5-656A8DAAE373}" presName="node" presStyleLbl="node1" presStyleIdx="0" presStyleCnt="1" custLinFactNeighborX="-2435" custLinFactNeighborY="11263">
        <dgm:presLayoutVars>
          <dgm:bulletEnabled val="1"/>
        </dgm:presLayoutVars>
      </dgm:prSet>
      <dgm:spPr/>
    </dgm:pt>
  </dgm:ptLst>
  <dgm:cxnLst>
    <dgm:cxn modelId="{ED70FF30-3949-4BF3-9354-5F61D3FFDD7E}" type="presOf" srcId="{FA7FE77C-06E3-486F-B6A5-656A8DAAE373}" destId="{E99B825F-847A-4CFB-9A65-2F7A5F5A4836}" srcOrd="0" destOrd="0" presId="urn:microsoft.com/office/officeart/2005/8/layout/default"/>
    <dgm:cxn modelId="{3049789C-B196-4B99-90CE-232B3C1C66BE}" type="presOf" srcId="{5DD50932-891E-4682-82BD-0B0AD08BBE00}" destId="{F3A89C18-CA77-4D47-9EAD-24F38F906CEA}" srcOrd="0" destOrd="0" presId="urn:microsoft.com/office/officeart/2005/8/layout/default"/>
    <dgm:cxn modelId="{602A5AF8-8DA8-473F-9E15-C00BE9B55EF3}" srcId="{5DD50932-891E-4682-82BD-0B0AD08BBE00}" destId="{FA7FE77C-06E3-486F-B6A5-656A8DAAE373}" srcOrd="0" destOrd="0" parTransId="{9793BB9A-6798-4744-9C55-7CE45E9B3789}" sibTransId="{F1F7A709-D729-4FE5-B0D6-5BF6EC951892}"/>
    <dgm:cxn modelId="{F3A65206-65A8-4F54-92BE-76971270D5FA}" type="presParOf" srcId="{F3A89C18-CA77-4D47-9EAD-24F38F906CEA}" destId="{E99B825F-847A-4CFB-9A65-2F7A5F5A483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2F9767D-074B-4586-BCAA-02A718CDD9DB}" type="doc">
      <dgm:prSet loTypeId="urn:microsoft.com/office/officeart/2005/8/layout/hierarchy1" loCatId="hierarchy" qsTypeId="urn:microsoft.com/office/officeart/2005/8/quickstyle/3d3" qsCatId="3D" csTypeId="urn:microsoft.com/office/officeart/2005/8/colors/accent0_1" csCatId="mainScheme" phldr="1"/>
      <dgm:spPr/>
      <dgm:t>
        <a:bodyPr/>
        <a:lstStyle/>
        <a:p>
          <a:endParaRPr lang="ru-RU"/>
        </a:p>
      </dgm:t>
    </dgm:pt>
    <dgm:pt modelId="{057FA53D-24FA-4400-8276-7DDA752737A9}">
      <dgm:prSet phldrT="[Текст]" custT="1"/>
      <dgm:spPr>
        <a:solidFill>
          <a:srgbClr val="CADCEE">
            <a:alpha val="90000"/>
          </a:srgbClr>
        </a:solidFill>
      </dgm:spPr>
      <dgm:t>
        <a:bodyPr/>
        <a:lstStyle/>
        <a:p>
          <a:r>
            <a:rPr lang="uk-UA" sz="2800" b="1" dirty="0">
              <a:latin typeface="Times New Roman" panose="02020603050405020304" pitchFamily="18" charset="0"/>
              <a:cs typeface="Times New Roman" panose="02020603050405020304" pitchFamily="18" charset="0"/>
            </a:rPr>
            <a:t>Відповідальність свідка (ст. 67 КПК)</a:t>
          </a:r>
          <a:endParaRPr lang="ru-RU" sz="2800" dirty="0">
            <a:latin typeface="Times New Roman" panose="02020603050405020304" pitchFamily="18" charset="0"/>
            <a:cs typeface="Times New Roman" panose="02020603050405020304" pitchFamily="18" charset="0"/>
          </a:endParaRPr>
        </a:p>
      </dgm:t>
    </dgm:pt>
    <dgm:pt modelId="{54269213-B3E6-44D7-B5D9-5E40D3C5E79A}" type="parTrans" cxnId="{ED708A27-F2E9-43DC-93AD-4511925E9399}">
      <dgm:prSet/>
      <dgm:spPr/>
      <dgm:t>
        <a:bodyPr/>
        <a:lstStyle/>
        <a:p>
          <a:endParaRPr lang="ru-RU">
            <a:latin typeface="Times New Roman" panose="02020603050405020304" pitchFamily="18" charset="0"/>
            <a:cs typeface="Times New Roman" panose="02020603050405020304" pitchFamily="18" charset="0"/>
          </a:endParaRPr>
        </a:p>
      </dgm:t>
    </dgm:pt>
    <dgm:pt modelId="{3CC6F828-0481-4CF4-B779-E9FFEF3CBA92}" type="sibTrans" cxnId="{ED708A27-F2E9-43DC-93AD-4511925E9399}">
      <dgm:prSet/>
      <dgm:spPr/>
      <dgm:t>
        <a:bodyPr/>
        <a:lstStyle/>
        <a:p>
          <a:endParaRPr lang="ru-RU">
            <a:latin typeface="Times New Roman" panose="02020603050405020304" pitchFamily="18" charset="0"/>
            <a:cs typeface="Times New Roman" panose="02020603050405020304" pitchFamily="18" charset="0"/>
          </a:endParaRPr>
        </a:p>
      </dgm:t>
    </dgm:pt>
    <dgm:pt modelId="{7557C608-2A5D-4885-AED6-FC8072FE4A60}">
      <dgm:prSet phldrT="[Текст]"/>
      <dgm:spPr>
        <a:solidFill>
          <a:srgbClr val="CADCEE">
            <a:alpha val="90000"/>
          </a:srgbClr>
        </a:solidFill>
      </dgm:spPr>
      <dgm:t>
        <a:bodyPr/>
        <a:lstStyle/>
        <a:p>
          <a:r>
            <a:rPr lang="uk-UA" dirty="0">
              <a:latin typeface="Times New Roman" panose="02020603050405020304" pitchFamily="18" charset="0"/>
              <a:cs typeface="Times New Roman" panose="02020603050405020304" pitchFamily="18" charset="0"/>
            </a:rPr>
            <a:t>За злісне ухилення від явки до слідчого, прокурора, слідчого судді чи суду свідок несе відповідальність, встановлену законом</a:t>
          </a:r>
          <a:endParaRPr lang="ru-RU" dirty="0">
            <a:latin typeface="Times New Roman" panose="02020603050405020304" pitchFamily="18" charset="0"/>
            <a:cs typeface="Times New Roman" panose="02020603050405020304" pitchFamily="18" charset="0"/>
          </a:endParaRPr>
        </a:p>
      </dgm:t>
    </dgm:pt>
    <dgm:pt modelId="{241BA0EF-9A4C-499A-9857-D96BE3EECD54}" type="parTrans" cxnId="{B4A29DB8-69A7-49E5-BBAB-E1C7718EAF6A}">
      <dgm:prSet/>
      <dgm:spPr/>
      <dgm:t>
        <a:bodyPr/>
        <a:lstStyle/>
        <a:p>
          <a:endParaRPr lang="ru-RU">
            <a:latin typeface="Times New Roman" panose="02020603050405020304" pitchFamily="18" charset="0"/>
            <a:cs typeface="Times New Roman" panose="02020603050405020304" pitchFamily="18" charset="0"/>
          </a:endParaRPr>
        </a:p>
      </dgm:t>
    </dgm:pt>
    <dgm:pt modelId="{8ED6747E-5480-4793-9433-692203BFFC51}" type="sibTrans" cxnId="{B4A29DB8-69A7-49E5-BBAB-E1C7718EAF6A}">
      <dgm:prSet/>
      <dgm:spPr/>
      <dgm:t>
        <a:bodyPr/>
        <a:lstStyle/>
        <a:p>
          <a:endParaRPr lang="ru-RU">
            <a:latin typeface="Times New Roman" panose="02020603050405020304" pitchFamily="18" charset="0"/>
            <a:cs typeface="Times New Roman" panose="02020603050405020304" pitchFamily="18" charset="0"/>
          </a:endParaRPr>
        </a:p>
      </dgm:t>
    </dgm:pt>
    <dgm:pt modelId="{D3F46EF0-C4A7-4C48-8950-A1C375EC9128}">
      <dgm:prSet phldrT="[Текст]"/>
      <dgm:spPr>
        <a:solidFill>
          <a:srgbClr val="CADCEE">
            <a:alpha val="90000"/>
          </a:srgbClr>
        </a:solidFill>
      </dgm:spPr>
      <dgm:t>
        <a:bodyPr/>
        <a:lstStyle/>
        <a:p>
          <a:r>
            <a:rPr lang="uk-UA" dirty="0">
              <a:latin typeface="Times New Roman" panose="02020603050405020304" pitchFamily="18" charset="0"/>
              <a:cs typeface="Times New Roman" panose="02020603050405020304" pitchFamily="18" charset="0"/>
            </a:rPr>
            <a:t>За завідомо неправдиві показання слідчому, прокурору, слідчому судді чи суду або за відмову від давання показань слідчому, прокурору, слідчому судді чи суду, крім випадків, передбачених КПК, свідок несе кримінальну відповідальність</a:t>
          </a:r>
          <a:endParaRPr lang="ru-RU" dirty="0">
            <a:latin typeface="Times New Roman" panose="02020603050405020304" pitchFamily="18" charset="0"/>
            <a:cs typeface="Times New Roman" panose="02020603050405020304" pitchFamily="18" charset="0"/>
          </a:endParaRPr>
        </a:p>
      </dgm:t>
    </dgm:pt>
    <dgm:pt modelId="{BC5C189E-C252-48CD-89B0-DECC1210452C}" type="parTrans" cxnId="{8151883E-164F-43A2-BEFC-C84A1DED1C52}">
      <dgm:prSet/>
      <dgm:spPr/>
      <dgm:t>
        <a:bodyPr/>
        <a:lstStyle/>
        <a:p>
          <a:endParaRPr lang="ru-RU">
            <a:latin typeface="Times New Roman" panose="02020603050405020304" pitchFamily="18" charset="0"/>
            <a:cs typeface="Times New Roman" panose="02020603050405020304" pitchFamily="18" charset="0"/>
          </a:endParaRPr>
        </a:p>
      </dgm:t>
    </dgm:pt>
    <dgm:pt modelId="{C8B532FA-8709-42B9-9A94-03E2465AE892}" type="sibTrans" cxnId="{8151883E-164F-43A2-BEFC-C84A1DED1C52}">
      <dgm:prSet/>
      <dgm:spPr/>
      <dgm:t>
        <a:bodyPr/>
        <a:lstStyle/>
        <a:p>
          <a:endParaRPr lang="ru-RU">
            <a:latin typeface="Times New Roman" panose="02020603050405020304" pitchFamily="18" charset="0"/>
            <a:cs typeface="Times New Roman" panose="02020603050405020304" pitchFamily="18" charset="0"/>
          </a:endParaRPr>
        </a:p>
      </dgm:t>
    </dgm:pt>
    <dgm:pt modelId="{26AF89B2-4B3B-449E-AB6E-BDC7CE721BF0}" type="pres">
      <dgm:prSet presAssocID="{82F9767D-074B-4586-BCAA-02A718CDD9DB}" presName="hierChild1" presStyleCnt="0">
        <dgm:presLayoutVars>
          <dgm:chPref val="1"/>
          <dgm:dir/>
          <dgm:animOne val="branch"/>
          <dgm:animLvl val="lvl"/>
          <dgm:resizeHandles/>
        </dgm:presLayoutVars>
      </dgm:prSet>
      <dgm:spPr/>
    </dgm:pt>
    <dgm:pt modelId="{4F206C5F-485D-497E-BB80-652C1916926D}" type="pres">
      <dgm:prSet presAssocID="{057FA53D-24FA-4400-8276-7DDA752737A9}" presName="hierRoot1" presStyleCnt="0"/>
      <dgm:spPr/>
    </dgm:pt>
    <dgm:pt modelId="{B026DBBB-E0C6-4CE8-8151-65FFA71D1CEA}" type="pres">
      <dgm:prSet presAssocID="{057FA53D-24FA-4400-8276-7DDA752737A9}" presName="composite" presStyleCnt="0"/>
      <dgm:spPr/>
    </dgm:pt>
    <dgm:pt modelId="{7CF41F4A-5BC2-40B2-BEED-6EFA6EEAC5CD}" type="pres">
      <dgm:prSet presAssocID="{057FA53D-24FA-4400-8276-7DDA752737A9}" presName="background" presStyleLbl="node0" presStyleIdx="0" presStyleCnt="1"/>
      <dgm:spPr/>
    </dgm:pt>
    <dgm:pt modelId="{FEB76E5B-8B98-41D6-9E33-0797245510DF}" type="pres">
      <dgm:prSet presAssocID="{057FA53D-24FA-4400-8276-7DDA752737A9}" presName="text" presStyleLbl="fgAcc0" presStyleIdx="0" presStyleCnt="1">
        <dgm:presLayoutVars>
          <dgm:chPref val="3"/>
        </dgm:presLayoutVars>
      </dgm:prSet>
      <dgm:spPr/>
    </dgm:pt>
    <dgm:pt modelId="{BCCC0DF3-C304-4D5A-9339-3BFBF430D086}" type="pres">
      <dgm:prSet presAssocID="{057FA53D-24FA-4400-8276-7DDA752737A9}" presName="hierChild2" presStyleCnt="0"/>
      <dgm:spPr/>
    </dgm:pt>
    <dgm:pt modelId="{B51FFB7A-C221-4254-84C3-A736EE275E95}" type="pres">
      <dgm:prSet presAssocID="{241BA0EF-9A4C-499A-9857-D96BE3EECD54}" presName="Name10" presStyleLbl="parChTrans1D2" presStyleIdx="0" presStyleCnt="2"/>
      <dgm:spPr/>
    </dgm:pt>
    <dgm:pt modelId="{F6E80B0B-6B9E-4170-A450-8B3DAF6BA15D}" type="pres">
      <dgm:prSet presAssocID="{7557C608-2A5D-4885-AED6-FC8072FE4A60}" presName="hierRoot2" presStyleCnt="0"/>
      <dgm:spPr/>
    </dgm:pt>
    <dgm:pt modelId="{1ABFB66A-752D-4480-A76B-9698EE160E05}" type="pres">
      <dgm:prSet presAssocID="{7557C608-2A5D-4885-AED6-FC8072FE4A60}" presName="composite2" presStyleCnt="0"/>
      <dgm:spPr/>
    </dgm:pt>
    <dgm:pt modelId="{EA52FB6C-809D-474D-ABE1-1635B581F0BB}" type="pres">
      <dgm:prSet presAssocID="{7557C608-2A5D-4885-AED6-FC8072FE4A60}" presName="background2" presStyleLbl="node2" presStyleIdx="0" presStyleCnt="2"/>
      <dgm:spPr/>
    </dgm:pt>
    <dgm:pt modelId="{5C432E46-19BA-472F-80B0-879D464CA1C7}" type="pres">
      <dgm:prSet presAssocID="{7557C608-2A5D-4885-AED6-FC8072FE4A60}" presName="text2" presStyleLbl="fgAcc2" presStyleIdx="0" presStyleCnt="2" custScaleX="120637" custLinFactNeighborX="-12676" custLinFactNeighborY="1248">
        <dgm:presLayoutVars>
          <dgm:chPref val="3"/>
        </dgm:presLayoutVars>
      </dgm:prSet>
      <dgm:spPr/>
    </dgm:pt>
    <dgm:pt modelId="{506B336D-9303-443B-BD21-8726D2B3A0E7}" type="pres">
      <dgm:prSet presAssocID="{7557C608-2A5D-4885-AED6-FC8072FE4A60}" presName="hierChild3" presStyleCnt="0"/>
      <dgm:spPr/>
    </dgm:pt>
    <dgm:pt modelId="{02DDD5BB-4914-4342-850F-2F995F0990D5}" type="pres">
      <dgm:prSet presAssocID="{BC5C189E-C252-48CD-89B0-DECC1210452C}" presName="Name10" presStyleLbl="parChTrans1D2" presStyleIdx="1" presStyleCnt="2"/>
      <dgm:spPr/>
    </dgm:pt>
    <dgm:pt modelId="{E3334147-5107-40D8-B304-908950B48758}" type="pres">
      <dgm:prSet presAssocID="{D3F46EF0-C4A7-4C48-8950-A1C375EC9128}" presName="hierRoot2" presStyleCnt="0"/>
      <dgm:spPr/>
    </dgm:pt>
    <dgm:pt modelId="{9ECAFD4C-592E-4484-8B05-6C67CB90D6B7}" type="pres">
      <dgm:prSet presAssocID="{D3F46EF0-C4A7-4C48-8950-A1C375EC9128}" presName="composite2" presStyleCnt="0"/>
      <dgm:spPr/>
    </dgm:pt>
    <dgm:pt modelId="{E089406C-B50C-49B9-A849-03E1E2E8242C}" type="pres">
      <dgm:prSet presAssocID="{D3F46EF0-C4A7-4C48-8950-A1C375EC9128}" presName="background2" presStyleLbl="node2" presStyleIdx="1" presStyleCnt="2"/>
      <dgm:spPr/>
    </dgm:pt>
    <dgm:pt modelId="{6E537C9E-4225-4E76-923A-F0D3DEB9B1A1}" type="pres">
      <dgm:prSet presAssocID="{D3F46EF0-C4A7-4C48-8950-A1C375EC9128}" presName="text2" presStyleLbl="fgAcc2" presStyleIdx="1" presStyleCnt="2" custScaleX="123352" custLinFactNeighborX="17825" custLinFactNeighborY="1247">
        <dgm:presLayoutVars>
          <dgm:chPref val="3"/>
        </dgm:presLayoutVars>
      </dgm:prSet>
      <dgm:spPr/>
    </dgm:pt>
    <dgm:pt modelId="{D854C7AD-4655-4CA1-A3A0-4508BE84F8F2}" type="pres">
      <dgm:prSet presAssocID="{D3F46EF0-C4A7-4C48-8950-A1C375EC9128}" presName="hierChild3" presStyleCnt="0"/>
      <dgm:spPr/>
    </dgm:pt>
  </dgm:ptLst>
  <dgm:cxnLst>
    <dgm:cxn modelId="{ED708A27-F2E9-43DC-93AD-4511925E9399}" srcId="{82F9767D-074B-4586-BCAA-02A718CDD9DB}" destId="{057FA53D-24FA-4400-8276-7DDA752737A9}" srcOrd="0" destOrd="0" parTransId="{54269213-B3E6-44D7-B5D9-5E40D3C5E79A}" sibTransId="{3CC6F828-0481-4CF4-B779-E9FFEF3CBA92}"/>
    <dgm:cxn modelId="{8151883E-164F-43A2-BEFC-C84A1DED1C52}" srcId="{057FA53D-24FA-4400-8276-7DDA752737A9}" destId="{D3F46EF0-C4A7-4C48-8950-A1C375EC9128}" srcOrd="1" destOrd="0" parTransId="{BC5C189E-C252-48CD-89B0-DECC1210452C}" sibTransId="{C8B532FA-8709-42B9-9A94-03E2465AE892}"/>
    <dgm:cxn modelId="{B26CF95D-08A0-4C93-A204-1990F4C42327}" type="presOf" srcId="{057FA53D-24FA-4400-8276-7DDA752737A9}" destId="{FEB76E5B-8B98-41D6-9E33-0797245510DF}" srcOrd="0" destOrd="0" presId="urn:microsoft.com/office/officeart/2005/8/layout/hierarchy1"/>
    <dgm:cxn modelId="{C317F965-73C2-4419-8F0C-E4F8A9EF0351}" type="presOf" srcId="{7557C608-2A5D-4885-AED6-FC8072FE4A60}" destId="{5C432E46-19BA-472F-80B0-879D464CA1C7}" srcOrd="0" destOrd="0" presId="urn:microsoft.com/office/officeart/2005/8/layout/hierarchy1"/>
    <dgm:cxn modelId="{D411B186-7723-4E7E-B07D-24EA5E868217}" type="presOf" srcId="{82F9767D-074B-4586-BCAA-02A718CDD9DB}" destId="{26AF89B2-4B3B-449E-AB6E-BDC7CE721BF0}" srcOrd="0" destOrd="0" presId="urn:microsoft.com/office/officeart/2005/8/layout/hierarchy1"/>
    <dgm:cxn modelId="{DA5E4DAA-06C8-45DC-B6B0-26427242AEEB}" type="presOf" srcId="{241BA0EF-9A4C-499A-9857-D96BE3EECD54}" destId="{B51FFB7A-C221-4254-84C3-A736EE275E95}" srcOrd="0" destOrd="0" presId="urn:microsoft.com/office/officeart/2005/8/layout/hierarchy1"/>
    <dgm:cxn modelId="{B4A29DB8-69A7-49E5-BBAB-E1C7718EAF6A}" srcId="{057FA53D-24FA-4400-8276-7DDA752737A9}" destId="{7557C608-2A5D-4885-AED6-FC8072FE4A60}" srcOrd="0" destOrd="0" parTransId="{241BA0EF-9A4C-499A-9857-D96BE3EECD54}" sibTransId="{8ED6747E-5480-4793-9433-692203BFFC51}"/>
    <dgm:cxn modelId="{9724E6FB-6DDE-40CB-B864-6153C00C7D11}" type="presOf" srcId="{BC5C189E-C252-48CD-89B0-DECC1210452C}" destId="{02DDD5BB-4914-4342-850F-2F995F0990D5}" srcOrd="0" destOrd="0" presId="urn:microsoft.com/office/officeart/2005/8/layout/hierarchy1"/>
    <dgm:cxn modelId="{BC93D1FE-DA5C-4DC2-8BC7-CC4EC05868A4}" type="presOf" srcId="{D3F46EF0-C4A7-4C48-8950-A1C375EC9128}" destId="{6E537C9E-4225-4E76-923A-F0D3DEB9B1A1}" srcOrd="0" destOrd="0" presId="urn:microsoft.com/office/officeart/2005/8/layout/hierarchy1"/>
    <dgm:cxn modelId="{6D2D5CC5-ABB0-41C6-88B3-2FDCDDC35C8F}" type="presParOf" srcId="{26AF89B2-4B3B-449E-AB6E-BDC7CE721BF0}" destId="{4F206C5F-485D-497E-BB80-652C1916926D}" srcOrd="0" destOrd="0" presId="urn:microsoft.com/office/officeart/2005/8/layout/hierarchy1"/>
    <dgm:cxn modelId="{CAC8F1F0-2E46-4C34-B61F-919542E3D619}" type="presParOf" srcId="{4F206C5F-485D-497E-BB80-652C1916926D}" destId="{B026DBBB-E0C6-4CE8-8151-65FFA71D1CEA}" srcOrd="0" destOrd="0" presId="urn:microsoft.com/office/officeart/2005/8/layout/hierarchy1"/>
    <dgm:cxn modelId="{61B167A1-B444-42DF-8F72-B667C6A72FEC}" type="presParOf" srcId="{B026DBBB-E0C6-4CE8-8151-65FFA71D1CEA}" destId="{7CF41F4A-5BC2-40B2-BEED-6EFA6EEAC5CD}" srcOrd="0" destOrd="0" presId="urn:microsoft.com/office/officeart/2005/8/layout/hierarchy1"/>
    <dgm:cxn modelId="{94078AE9-81EF-446C-A691-17ADEA24CD70}" type="presParOf" srcId="{B026DBBB-E0C6-4CE8-8151-65FFA71D1CEA}" destId="{FEB76E5B-8B98-41D6-9E33-0797245510DF}" srcOrd="1" destOrd="0" presId="urn:microsoft.com/office/officeart/2005/8/layout/hierarchy1"/>
    <dgm:cxn modelId="{1B42BC91-2005-4E58-B77B-68DA01B23D30}" type="presParOf" srcId="{4F206C5F-485D-497E-BB80-652C1916926D}" destId="{BCCC0DF3-C304-4D5A-9339-3BFBF430D086}" srcOrd="1" destOrd="0" presId="urn:microsoft.com/office/officeart/2005/8/layout/hierarchy1"/>
    <dgm:cxn modelId="{89502088-7B9A-43D1-A73B-319426FB99ED}" type="presParOf" srcId="{BCCC0DF3-C304-4D5A-9339-3BFBF430D086}" destId="{B51FFB7A-C221-4254-84C3-A736EE275E95}" srcOrd="0" destOrd="0" presId="urn:microsoft.com/office/officeart/2005/8/layout/hierarchy1"/>
    <dgm:cxn modelId="{01E42C1B-DA87-4C9E-9F42-1327DE923BE7}" type="presParOf" srcId="{BCCC0DF3-C304-4D5A-9339-3BFBF430D086}" destId="{F6E80B0B-6B9E-4170-A450-8B3DAF6BA15D}" srcOrd="1" destOrd="0" presId="urn:microsoft.com/office/officeart/2005/8/layout/hierarchy1"/>
    <dgm:cxn modelId="{13E061B0-BEC2-450C-9DA1-527A5C677902}" type="presParOf" srcId="{F6E80B0B-6B9E-4170-A450-8B3DAF6BA15D}" destId="{1ABFB66A-752D-4480-A76B-9698EE160E05}" srcOrd="0" destOrd="0" presId="urn:microsoft.com/office/officeart/2005/8/layout/hierarchy1"/>
    <dgm:cxn modelId="{62B7B709-9FD1-4DCF-B9E9-A72737819CE2}" type="presParOf" srcId="{1ABFB66A-752D-4480-A76B-9698EE160E05}" destId="{EA52FB6C-809D-474D-ABE1-1635B581F0BB}" srcOrd="0" destOrd="0" presId="urn:microsoft.com/office/officeart/2005/8/layout/hierarchy1"/>
    <dgm:cxn modelId="{60CAC0FF-8430-4410-9283-DAEAB2F9EF4F}" type="presParOf" srcId="{1ABFB66A-752D-4480-A76B-9698EE160E05}" destId="{5C432E46-19BA-472F-80B0-879D464CA1C7}" srcOrd="1" destOrd="0" presId="urn:microsoft.com/office/officeart/2005/8/layout/hierarchy1"/>
    <dgm:cxn modelId="{475FDE16-91F1-4C29-B026-4AF1C47F2FB4}" type="presParOf" srcId="{F6E80B0B-6B9E-4170-A450-8B3DAF6BA15D}" destId="{506B336D-9303-443B-BD21-8726D2B3A0E7}" srcOrd="1" destOrd="0" presId="urn:microsoft.com/office/officeart/2005/8/layout/hierarchy1"/>
    <dgm:cxn modelId="{43359F01-A54B-45C3-BEBB-96D8E2ECCD1E}" type="presParOf" srcId="{BCCC0DF3-C304-4D5A-9339-3BFBF430D086}" destId="{02DDD5BB-4914-4342-850F-2F995F0990D5}" srcOrd="2" destOrd="0" presId="urn:microsoft.com/office/officeart/2005/8/layout/hierarchy1"/>
    <dgm:cxn modelId="{65010DB9-DDD8-4D76-9C4D-37E3B602CB9A}" type="presParOf" srcId="{BCCC0DF3-C304-4D5A-9339-3BFBF430D086}" destId="{E3334147-5107-40D8-B304-908950B48758}" srcOrd="3" destOrd="0" presId="urn:microsoft.com/office/officeart/2005/8/layout/hierarchy1"/>
    <dgm:cxn modelId="{7F6D5DA8-9198-4F19-BD93-2258654DE8E0}" type="presParOf" srcId="{E3334147-5107-40D8-B304-908950B48758}" destId="{9ECAFD4C-592E-4484-8B05-6C67CB90D6B7}" srcOrd="0" destOrd="0" presId="urn:microsoft.com/office/officeart/2005/8/layout/hierarchy1"/>
    <dgm:cxn modelId="{8508DD0B-E32E-4AEA-BDD7-126DB387C861}" type="presParOf" srcId="{9ECAFD4C-592E-4484-8B05-6C67CB90D6B7}" destId="{E089406C-B50C-49B9-A849-03E1E2E8242C}" srcOrd="0" destOrd="0" presId="urn:microsoft.com/office/officeart/2005/8/layout/hierarchy1"/>
    <dgm:cxn modelId="{87822043-BCE5-4F95-87AE-345BFFFBD671}" type="presParOf" srcId="{9ECAFD4C-592E-4484-8B05-6C67CB90D6B7}" destId="{6E537C9E-4225-4E76-923A-F0D3DEB9B1A1}" srcOrd="1" destOrd="0" presId="urn:microsoft.com/office/officeart/2005/8/layout/hierarchy1"/>
    <dgm:cxn modelId="{E114DE15-CAE5-48A8-A395-5094B028428D}" type="presParOf" srcId="{E3334147-5107-40D8-B304-908950B48758}" destId="{D854C7AD-4655-4CA1-A3A0-4508BE84F8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C437DE4-372B-4867-AA1B-1889EB5391EB}" type="doc">
      <dgm:prSet loTypeId="urn:microsoft.com/office/officeart/2005/8/layout/default" loCatId="list" qsTypeId="urn:microsoft.com/office/officeart/2005/8/quickstyle/3d2" qsCatId="3D" csTypeId="urn:microsoft.com/office/officeart/2005/8/colors/accent3_2" csCatId="accent3" phldr="1"/>
      <dgm:spPr/>
      <dgm:t>
        <a:bodyPr/>
        <a:lstStyle/>
        <a:p>
          <a:endParaRPr lang="ru-RU"/>
        </a:p>
      </dgm:t>
    </dgm:pt>
    <dgm:pt modelId="{73DF657D-F26B-496F-A77A-90C9A1111330}">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Перекладач</a:t>
          </a:r>
        </a:p>
        <a:p>
          <a:r>
            <a:rPr lang="uk-UA" b="1" dirty="0">
              <a:solidFill>
                <a:sysClr val="windowText" lastClr="000000"/>
              </a:solidFill>
              <a:latin typeface="Times New Roman" panose="02020603050405020304" pitchFamily="18" charset="0"/>
              <a:cs typeface="Times New Roman" panose="02020603050405020304" pitchFamily="18" charset="0"/>
            </a:rPr>
            <a:t> – </a:t>
          </a:r>
          <a:r>
            <a:rPr lang="uk-UA" dirty="0">
              <a:solidFill>
                <a:sysClr val="windowText" lastClr="000000"/>
              </a:solidFill>
              <a:latin typeface="Times New Roman" panose="02020603050405020304" pitchFamily="18" charset="0"/>
              <a:cs typeface="Times New Roman" panose="02020603050405020304" pitchFamily="18" charset="0"/>
            </a:rPr>
            <a:t>учасник кримінального провадження, який залучається сторонами кримінального провадження або слідчим суддею чи судом у разі необхідності перекладу пояснень, показань або документів (ст. 68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E7D638C6-3CD6-4A2A-85A8-E777DBC67F53}" type="parTrans" cxnId="{05A8B1FA-AFA9-460A-9425-DC60DC767361}">
      <dgm:prSet/>
      <dgm:spPr/>
      <dgm:t>
        <a:bodyPr/>
        <a:lstStyle/>
        <a:p>
          <a:endParaRPr lang="ru-RU">
            <a:solidFill>
              <a:sysClr val="windowText" lastClr="000000"/>
            </a:solidFill>
          </a:endParaRPr>
        </a:p>
      </dgm:t>
    </dgm:pt>
    <dgm:pt modelId="{2E87B27E-9259-41EB-9909-A473A75B983B}" type="sibTrans" cxnId="{05A8B1FA-AFA9-460A-9425-DC60DC767361}">
      <dgm:prSet/>
      <dgm:spPr/>
      <dgm:t>
        <a:bodyPr/>
        <a:lstStyle/>
        <a:p>
          <a:endParaRPr lang="ru-RU">
            <a:solidFill>
              <a:sysClr val="windowText" lastClr="000000"/>
            </a:solidFill>
          </a:endParaRPr>
        </a:p>
      </dgm:t>
    </dgm:pt>
    <dgm:pt modelId="{3FDC3423-7429-41D7-908B-1FB19083FD0C}" type="pres">
      <dgm:prSet presAssocID="{3C437DE4-372B-4867-AA1B-1889EB5391EB}" presName="diagram" presStyleCnt="0">
        <dgm:presLayoutVars>
          <dgm:dir/>
          <dgm:resizeHandles val="exact"/>
        </dgm:presLayoutVars>
      </dgm:prSet>
      <dgm:spPr/>
    </dgm:pt>
    <dgm:pt modelId="{BC5D2C52-8747-4892-ABD2-30A4EDE66967}" type="pres">
      <dgm:prSet presAssocID="{73DF657D-F26B-496F-A77A-90C9A1111330}" presName="node" presStyleLbl="node1" presStyleIdx="0" presStyleCnt="1" custLinFactNeighborX="318" custLinFactNeighborY="6104">
        <dgm:presLayoutVars>
          <dgm:bulletEnabled val="1"/>
        </dgm:presLayoutVars>
      </dgm:prSet>
      <dgm:spPr/>
    </dgm:pt>
  </dgm:ptLst>
  <dgm:cxnLst>
    <dgm:cxn modelId="{7581C217-47DC-4AB6-9125-12F4F4951FD4}" type="presOf" srcId="{73DF657D-F26B-496F-A77A-90C9A1111330}" destId="{BC5D2C52-8747-4892-ABD2-30A4EDE66967}" srcOrd="0" destOrd="0" presId="urn:microsoft.com/office/officeart/2005/8/layout/default"/>
    <dgm:cxn modelId="{1C0B1D86-E966-4F3D-974E-32970DF8B702}" type="presOf" srcId="{3C437DE4-372B-4867-AA1B-1889EB5391EB}" destId="{3FDC3423-7429-41D7-908B-1FB19083FD0C}" srcOrd="0" destOrd="0" presId="urn:microsoft.com/office/officeart/2005/8/layout/default"/>
    <dgm:cxn modelId="{05A8B1FA-AFA9-460A-9425-DC60DC767361}" srcId="{3C437DE4-372B-4867-AA1B-1889EB5391EB}" destId="{73DF657D-F26B-496F-A77A-90C9A1111330}" srcOrd="0" destOrd="0" parTransId="{E7D638C6-3CD6-4A2A-85A8-E777DBC67F53}" sibTransId="{2E87B27E-9259-41EB-9909-A473A75B983B}"/>
    <dgm:cxn modelId="{9A441CE0-ECD0-4F8C-8513-C1F69A73DE2A}" type="presParOf" srcId="{3FDC3423-7429-41D7-908B-1FB19083FD0C}" destId="{BC5D2C52-8747-4892-ABD2-30A4EDE66967}"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BF37350-A81A-4F4C-939C-8C7767841184}" type="doc">
      <dgm:prSet loTypeId="urn:microsoft.com/office/officeart/2005/8/layout/radial4" loCatId="relationship" qsTypeId="urn:microsoft.com/office/officeart/2005/8/quickstyle/3d3" qsCatId="3D" csTypeId="urn:microsoft.com/office/officeart/2005/8/colors/accent3_2" csCatId="accent3" phldr="1"/>
      <dgm:spPr/>
      <dgm:t>
        <a:bodyPr/>
        <a:lstStyle/>
        <a:p>
          <a:endParaRPr lang="ru-RU"/>
        </a:p>
      </dgm:t>
    </dgm:pt>
    <dgm:pt modelId="{75EE941D-1256-48BE-8653-03C5C25F5DA5}">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Експертом у кримінальному провадженні є особа:</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3E129143-031B-4C88-8C2E-C7F1B22DB938}" type="parTrans" cxnId="{2D11D21A-C715-4EDE-8BEF-8E96A5E3C8A0}">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944BE916-8903-408D-AAEE-3FA47E3196FE}" type="sibTrans" cxnId="{2D11D21A-C715-4EDE-8BEF-8E96A5E3C8A0}">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D854209E-0D8A-4B68-8B71-E9E91240BFDF}">
      <dgm:prSet phldrT="[Текст]"/>
      <dgm:spPr>
        <a:solidFill>
          <a:srgbClr val="CADCEE"/>
        </a:soli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має право відповідно до Закону України «Про судову експертизу» на проведення експертизи</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ECA6FA37-D7FD-4404-A4F5-DB88CB5DC5B3}" type="parTrans" cxnId="{1D527125-548D-4D8E-A71A-13EBCEDE4B9D}">
      <dgm:prSet/>
      <dgm:spPr>
        <a:solidFill>
          <a:schemeClr val="bg1">
            <a:lumMod val="85000"/>
          </a:schemeClr>
        </a:solidFill>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029A54F4-7999-4B33-B25D-7903A167871C}" type="sibTrans" cxnId="{1D527125-548D-4D8E-A71A-13EBCEDE4B9D}">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4EF6B3BD-A9AD-4ED4-A834-A11E25A493CF}">
      <dgm:prSet phldrT="[Текст]"/>
      <dgm:spPr>
        <a:solidFill>
          <a:srgbClr val="CADCEE"/>
        </a:soli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якій доручено провести дослідження об’єктів, явищ і процесів, що містять відомості про обставини вчинення кримінального правопорушення, та дати висновок з питань, які виникають під час кримінального провадження і стосуються сфери її знань</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BD9F171B-6B99-412A-A7CB-3035A628E64B}" type="parTrans" cxnId="{83E1639A-9B8D-41B4-949B-46C6115E3F27}">
      <dgm:prSet/>
      <dgm:spPr>
        <a:solidFill>
          <a:schemeClr val="bg1">
            <a:lumMod val="85000"/>
          </a:schemeClr>
        </a:solidFill>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009E0778-2B36-4C5B-A8AD-469F62928202}" type="sibTrans" cxnId="{83E1639A-9B8D-41B4-949B-46C6115E3F27}">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C29EDE1D-ADF3-49D1-9297-2C076E99C89B}">
      <dgm:prSet phldrT="[Текст]"/>
      <dgm:spPr>
        <a:solidFill>
          <a:srgbClr val="CADCEE"/>
        </a:solidFill>
      </dgm:spPr>
      <dgm:t>
        <a:bodyPr/>
        <a:lstStyle/>
        <a:p>
          <a:r>
            <a:rPr lang="uk-UA" dirty="0">
              <a:solidFill>
                <a:sysClr val="windowText" lastClr="000000"/>
              </a:solidFill>
              <a:latin typeface="Times New Roman" panose="02020603050405020304" pitchFamily="18" charset="0"/>
              <a:cs typeface="Times New Roman" panose="02020603050405020304" pitchFamily="18" charset="0"/>
            </a:rPr>
            <a:t>яка володіє науковими, технічними або іншими спеціальними знаннями</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0FF29808-5842-470C-B302-2F48B76B511B}" type="parTrans" cxnId="{AFC5CD4E-5B05-44FD-B3FE-291DA489B2A3}">
      <dgm:prSet/>
      <dgm:spPr>
        <a:solidFill>
          <a:schemeClr val="bg1">
            <a:lumMod val="85000"/>
          </a:schemeClr>
        </a:solidFill>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AC091F33-26B3-4C79-8883-A6473EE4279C}" type="sibTrans" cxnId="{AFC5CD4E-5B05-44FD-B3FE-291DA489B2A3}">
      <dgm:prSet/>
      <dgm:spPr/>
      <dgm:t>
        <a:bodyPr/>
        <a:lstStyle/>
        <a:p>
          <a:endParaRPr lang="ru-RU">
            <a:solidFill>
              <a:sysClr val="windowText" lastClr="000000"/>
            </a:solidFill>
            <a:latin typeface="Times New Roman" panose="02020603050405020304" pitchFamily="18" charset="0"/>
            <a:cs typeface="Times New Roman" panose="02020603050405020304" pitchFamily="18" charset="0"/>
          </a:endParaRPr>
        </a:p>
      </dgm:t>
    </dgm:pt>
    <dgm:pt modelId="{31B09979-57F4-4577-B72C-4129EB69C734}" type="pres">
      <dgm:prSet presAssocID="{ABF37350-A81A-4F4C-939C-8C7767841184}" presName="cycle" presStyleCnt="0">
        <dgm:presLayoutVars>
          <dgm:chMax val="1"/>
          <dgm:dir/>
          <dgm:animLvl val="ctr"/>
          <dgm:resizeHandles val="exact"/>
        </dgm:presLayoutVars>
      </dgm:prSet>
      <dgm:spPr/>
    </dgm:pt>
    <dgm:pt modelId="{1E9C017F-FBAC-4384-BC46-0D4EDF06017F}" type="pres">
      <dgm:prSet presAssocID="{75EE941D-1256-48BE-8653-03C5C25F5DA5}" presName="centerShape" presStyleLbl="node0" presStyleIdx="0" presStyleCnt="1" custLinFactNeighborX="-737" custLinFactNeighborY="-42914"/>
      <dgm:spPr/>
    </dgm:pt>
    <dgm:pt modelId="{DB8353FB-720C-415A-8B5A-8AB9A5840223}" type="pres">
      <dgm:prSet presAssocID="{ECA6FA37-D7FD-4404-A4F5-DB88CB5DC5B3}" presName="parTrans" presStyleLbl="bgSibTrans2D1" presStyleIdx="0" presStyleCnt="3"/>
      <dgm:spPr/>
    </dgm:pt>
    <dgm:pt modelId="{DE62FFCA-1E3E-4B5B-94B7-DDBD4EF9C4C8}" type="pres">
      <dgm:prSet presAssocID="{D854209E-0D8A-4B68-8B71-E9E91240BFDF}" presName="node" presStyleLbl="node1" presStyleIdx="0" presStyleCnt="3" custRadScaleRad="127921" custRadScaleInc="-15160">
        <dgm:presLayoutVars>
          <dgm:bulletEnabled val="1"/>
        </dgm:presLayoutVars>
      </dgm:prSet>
      <dgm:spPr/>
    </dgm:pt>
    <dgm:pt modelId="{61C7BC20-5CD5-4202-8BB5-51F44F406214}" type="pres">
      <dgm:prSet presAssocID="{BD9F171B-6B99-412A-A7CB-3035A628E64B}" presName="parTrans" presStyleLbl="bgSibTrans2D1" presStyleIdx="1" presStyleCnt="3"/>
      <dgm:spPr/>
    </dgm:pt>
    <dgm:pt modelId="{ECDDD5CC-C91C-41F5-BC75-8AE3F0D9BFA9}" type="pres">
      <dgm:prSet presAssocID="{4EF6B3BD-A9AD-4ED4-A834-A11E25A493CF}" presName="node" presStyleLbl="node1" presStyleIdx="1" presStyleCnt="3" custScaleX="154480" custRadScaleRad="4060" custRadScaleInc="-291332">
        <dgm:presLayoutVars>
          <dgm:bulletEnabled val="1"/>
        </dgm:presLayoutVars>
      </dgm:prSet>
      <dgm:spPr/>
    </dgm:pt>
    <dgm:pt modelId="{F266E6CA-DD24-4F06-8B98-525606E4E33A}" type="pres">
      <dgm:prSet presAssocID="{0FF29808-5842-470C-B302-2F48B76B511B}" presName="parTrans" presStyleLbl="bgSibTrans2D1" presStyleIdx="2" presStyleCnt="3"/>
      <dgm:spPr/>
    </dgm:pt>
    <dgm:pt modelId="{3832512F-8BC1-4D65-A22A-A4890BD5907A}" type="pres">
      <dgm:prSet presAssocID="{C29EDE1D-ADF3-49D1-9297-2C076E99C89B}" presName="node" presStyleLbl="node1" presStyleIdx="2" presStyleCnt="3" custRadScaleRad="127084" custRadScaleInc="15825">
        <dgm:presLayoutVars>
          <dgm:bulletEnabled val="1"/>
        </dgm:presLayoutVars>
      </dgm:prSet>
      <dgm:spPr/>
    </dgm:pt>
  </dgm:ptLst>
  <dgm:cxnLst>
    <dgm:cxn modelId="{B609C101-734C-49D3-8978-9099351CA9CC}" type="presOf" srcId="{ECA6FA37-D7FD-4404-A4F5-DB88CB5DC5B3}" destId="{DB8353FB-720C-415A-8B5A-8AB9A5840223}" srcOrd="0" destOrd="0" presId="urn:microsoft.com/office/officeart/2005/8/layout/radial4"/>
    <dgm:cxn modelId="{98850F08-ADE9-40E3-AC2D-EBF79EFA23D3}" type="presOf" srcId="{ABF37350-A81A-4F4C-939C-8C7767841184}" destId="{31B09979-57F4-4577-B72C-4129EB69C734}" srcOrd="0" destOrd="0" presId="urn:microsoft.com/office/officeart/2005/8/layout/radial4"/>
    <dgm:cxn modelId="{2D11D21A-C715-4EDE-8BEF-8E96A5E3C8A0}" srcId="{ABF37350-A81A-4F4C-939C-8C7767841184}" destId="{75EE941D-1256-48BE-8653-03C5C25F5DA5}" srcOrd="0" destOrd="0" parTransId="{3E129143-031B-4C88-8C2E-C7F1B22DB938}" sibTransId="{944BE916-8903-408D-AAEE-3FA47E3196FE}"/>
    <dgm:cxn modelId="{29E13A25-9BF0-4546-8E0B-8E59C40AA4B4}" type="presOf" srcId="{D854209E-0D8A-4B68-8B71-E9E91240BFDF}" destId="{DE62FFCA-1E3E-4B5B-94B7-DDBD4EF9C4C8}" srcOrd="0" destOrd="0" presId="urn:microsoft.com/office/officeart/2005/8/layout/radial4"/>
    <dgm:cxn modelId="{1D527125-548D-4D8E-A71A-13EBCEDE4B9D}" srcId="{75EE941D-1256-48BE-8653-03C5C25F5DA5}" destId="{D854209E-0D8A-4B68-8B71-E9E91240BFDF}" srcOrd="0" destOrd="0" parTransId="{ECA6FA37-D7FD-4404-A4F5-DB88CB5DC5B3}" sibTransId="{029A54F4-7999-4B33-B25D-7903A167871C}"/>
    <dgm:cxn modelId="{13C5D932-530B-421D-9539-AFD7ADCE122B}" type="presOf" srcId="{0FF29808-5842-470C-B302-2F48B76B511B}" destId="{F266E6CA-DD24-4F06-8B98-525606E4E33A}" srcOrd="0" destOrd="0" presId="urn:microsoft.com/office/officeart/2005/8/layout/radial4"/>
    <dgm:cxn modelId="{C3429760-0161-43D2-B0EE-2F9C0CBDE39E}" type="presOf" srcId="{4EF6B3BD-A9AD-4ED4-A834-A11E25A493CF}" destId="{ECDDD5CC-C91C-41F5-BC75-8AE3F0D9BFA9}" srcOrd="0" destOrd="0" presId="urn:microsoft.com/office/officeart/2005/8/layout/radial4"/>
    <dgm:cxn modelId="{AFC5CD4E-5B05-44FD-B3FE-291DA489B2A3}" srcId="{75EE941D-1256-48BE-8653-03C5C25F5DA5}" destId="{C29EDE1D-ADF3-49D1-9297-2C076E99C89B}" srcOrd="2" destOrd="0" parTransId="{0FF29808-5842-470C-B302-2F48B76B511B}" sibTransId="{AC091F33-26B3-4C79-8883-A6473EE4279C}"/>
    <dgm:cxn modelId="{83E1639A-9B8D-41B4-949B-46C6115E3F27}" srcId="{75EE941D-1256-48BE-8653-03C5C25F5DA5}" destId="{4EF6B3BD-A9AD-4ED4-A834-A11E25A493CF}" srcOrd="1" destOrd="0" parTransId="{BD9F171B-6B99-412A-A7CB-3035A628E64B}" sibTransId="{009E0778-2B36-4C5B-A8AD-469F62928202}"/>
    <dgm:cxn modelId="{EF5401C3-A29E-4B7F-94D8-7B827BFED10A}" type="presOf" srcId="{C29EDE1D-ADF3-49D1-9297-2C076E99C89B}" destId="{3832512F-8BC1-4D65-A22A-A4890BD5907A}" srcOrd="0" destOrd="0" presId="urn:microsoft.com/office/officeart/2005/8/layout/radial4"/>
    <dgm:cxn modelId="{44A3F9D7-1001-4472-8D5F-7523E85CADBA}" type="presOf" srcId="{BD9F171B-6B99-412A-A7CB-3035A628E64B}" destId="{61C7BC20-5CD5-4202-8BB5-51F44F406214}" srcOrd="0" destOrd="0" presId="urn:microsoft.com/office/officeart/2005/8/layout/radial4"/>
    <dgm:cxn modelId="{D1734DF5-85E2-49B6-B323-E99B0C2D42C7}" type="presOf" srcId="{75EE941D-1256-48BE-8653-03C5C25F5DA5}" destId="{1E9C017F-FBAC-4384-BC46-0D4EDF06017F}" srcOrd="0" destOrd="0" presId="urn:microsoft.com/office/officeart/2005/8/layout/radial4"/>
    <dgm:cxn modelId="{BFC0ABBD-2F05-42B6-B5A2-A637259A5D41}" type="presParOf" srcId="{31B09979-57F4-4577-B72C-4129EB69C734}" destId="{1E9C017F-FBAC-4384-BC46-0D4EDF06017F}" srcOrd="0" destOrd="0" presId="urn:microsoft.com/office/officeart/2005/8/layout/radial4"/>
    <dgm:cxn modelId="{506DE378-F88A-4C67-B245-3743065B06A9}" type="presParOf" srcId="{31B09979-57F4-4577-B72C-4129EB69C734}" destId="{DB8353FB-720C-415A-8B5A-8AB9A5840223}" srcOrd="1" destOrd="0" presId="urn:microsoft.com/office/officeart/2005/8/layout/radial4"/>
    <dgm:cxn modelId="{379B1936-0385-488F-ABC3-50E510523E1B}" type="presParOf" srcId="{31B09979-57F4-4577-B72C-4129EB69C734}" destId="{DE62FFCA-1E3E-4B5B-94B7-DDBD4EF9C4C8}" srcOrd="2" destOrd="0" presId="urn:microsoft.com/office/officeart/2005/8/layout/radial4"/>
    <dgm:cxn modelId="{58A1C08F-EB11-4E57-9E75-3D8973CA1131}" type="presParOf" srcId="{31B09979-57F4-4577-B72C-4129EB69C734}" destId="{61C7BC20-5CD5-4202-8BB5-51F44F406214}" srcOrd="3" destOrd="0" presId="urn:microsoft.com/office/officeart/2005/8/layout/radial4"/>
    <dgm:cxn modelId="{D91991BD-A8E1-404E-AD1D-959BBECA90C4}" type="presParOf" srcId="{31B09979-57F4-4577-B72C-4129EB69C734}" destId="{ECDDD5CC-C91C-41F5-BC75-8AE3F0D9BFA9}" srcOrd="4" destOrd="0" presId="urn:microsoft.com/office/officeart/2005/8/layout/radial4"/>
    <dgm:cxn modelId="{938FDFDD-14F1-41B9-BE60-198738682133}" type="presParOf" srcId="{31B09979-57F4-4577-B72C-4129EB69C734}" destId="{F266E6CA-DD24-4F06-8B98-525606E4E33A}" srcOrd="5" destOrd="0" presId="urn:microsoft.com/office/officeart/2005/8/layout/radial4"/>
    <dgm:cxn modelId="{091D078B-F112-42D1-855B-1BB358DC1C16}" type="presParOf" srcId="{31B09979-57F4-4577-B72C-4129EB69C734}" destId="{3832512F-8BC1-4D65-A22A-A4890BD5907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11B22-EBE4-493F-8A83-D21D2F606C76}" type="doc">
      <dgm:prSet loTypeId="urn:microsoft.com/office/officeart/2005/8/layout/default" loCatId="list" qsTypeId="urn:microsoft.com/office/officeart/2005/8/quickstyle/3d3" qsCatId="3D" csTypeId="urn:microsoft.com/office/officeart/2005/8/colors/accent2_5" csCatId="accent2" phldr="1"/>
      <dgm:spPr/>
      <dgm:t>
        <a:bodyPr/>
        <a:lstStyle/>
        <a:p>
          <a:endParaRPr lang="ru-RU"/>
        </a:p>
      </dgm:t>
    </dgm:pt>
    <dgm:pt modelId="{F6AA2DCA-3639-4E28-9060-F20E7CDFF766}">
      <dgm:prSet phldrT="[Текст]"/>
      <dgm:spPr>
        <a:gradFill rotWithShape="0">
          <a:gsLst>
            <a:gs pos="0">
              <a:srgbClr val="CADCEE"/>
            </a:gs>
            <a:gs pos="100000">
              <a:schemeClr val="bg1"/>
            </a:gs>
          </a:gsLst>
          <a:lin ang="2700000" scaled="1"/>
        </a:gra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Прокурор </a:t>
          </a:r>
          <a:r>
            <a:rPr lang="uk-UA" dirty="0">
              <a:solidFill>
                <a:sysClr val="windowText" lastClr="000000"/>
              </a:solidFill>
              <a:latin typeface="Times New Roman" panose="02020603050405020304" pitchFamily="18" charset="0"/>
              <a:cs typeface="Times New Roman" panose="02020603050405020304" pitchFamily="18" charset="0"/>
            </a:rPr>
            <a:t>– особа, яка обіймає посаду, передбачену статтею 17 Закону України «Про прокуратуру», та діє у межах своїх повноважень (п. 15 ч. 1 ст. 3 КПК). Прокурор здійснює нагляд за додержанням законів під час проведення досудового розслідування у формі процесуального керівництва досудовим розслідуванням (ч. 2 ст. 36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FC15401B-769C-414D-BCC8-85FF0427AA38}" type="parTrans" cxnId="{40F678AF-88B7-467E-8B06-9D94E05B3096}">
      <dgm:prSet/>
      <dgm:spPr/>
      <dgm:t>
        <a:bodyPr/>
        <a:lstStyle/>
        <a:p>
          <a:endParaRPr lang="ru-RU"/>
        </a:p>
      </dgm:t>
    </dgm:pt>
    <dgm:pt modelId="{47E50817-81BA-435B-9288-CF394D7104A6}" type="sibTrans" cxnId="{40F678AF-88B7-467E-8B06-9D94E05B3096}">
      <dgm:prSet/>
      <dgm:spPr/>
      <dgm:t>
        <a:bodyPr/>
        <a:lstStyle/>
        <a:p>
          <a:endParaRPr lang="ru-RU"/>
        </a:p>
      </dgm:t>
    </dgm:pt>
    <dgm:pt modelId="{D5186E28-91E3-4653-A1EA-948AE2D88171}" type="pres">
      <dgm:prSet presAssocID="{21A11B22-EBE4-493F-8A83-D21D2F606C76}" presName="diagram" presStyleCnt="0">
        <dgm:presLayoutVars>
          <dgm:dir/>
          <dgm:resizeHandles val="exact"/>
        </dgm:presLayoutVars>
      </dgm:prSet>
      <dgm:spPr/>
    </dgm:pt>
    <dgm:pt modelId="{3872B078-DE98-4130-BD87-74A2CDC51BA3}" type="pres">
      <dgm:prSet presAssocID="{F6AA2DCA-3639-4E28-9060-F20E7CDFF766}" presName="node" presStyleLbl="node1" presStyleIdx="0" presStyleCnt="1" custScaleY="170372" custLinFactNeighborX="-59012" custLinFactNeighborY="-2699">
        <dgm:presLayoutVars>
          <dgm:bulletEnabled val="1"/>
        </dgm:presLayoutVars>
      </dgm:prSet>
      <dgm:spPr/>
    </dgm:pt>
  </dgm:ptLst>
  <dgm:cxnLst>
    <dgm:cxn modelId="{AB75742C-61AE-4678-B2A0-9661703E545F}" type="presOf" srcId="{F6AA2DCA-3639-4E28-9060-F20E7CDFF766}" destId="{3872B078-DE98-4130-BD87-74A2CDC51BA3}" srcOrd="0" destOrd="0" presId="urn:microsoft.com/office/officeart/2005/8/layout/default"/>
    <dgm:cxn modelId="{40F678AF-88B7-467E-8B06-9D94E05B3096}" srcId="{21A11B22-EBE4-493F-8A83-D21D2F606C76}" destId="{F6AA2DCA-3639-4E28-9060-F20E7CDFF766}" srcOrd="0" destOrd="0" parTransId="{FC15401B-769C-414D-BCC8-85FF0427AA38}" sibTransId="{47E50817-81BA-435B-9288-CF394D7104A6}"/>
    <dgm:cxn modelId="{91B09EDD-D4FF-4350-8E20-1EC37577C3C6}" type="presOf" srcId="{21A11B22-EBE4-493F-8A83-D21D2F606C76}" destId="{D5186E28-91E3-4653-A1EA-948AE2D88171}" srcOrd="0" destOrd="0" presId="urn:microsoft.com/office/officeart/2005/8/layout/default"/>
    <dgm:cxn modelId="{5F3186C1-4BA1-4308-9506-20E848E2B60C}" type="presParOf" srcId="{D5186E28-91E3-4653-A1EA-948AE2D88171}" destId="{3872B078-DE98-4130-BD87-74A2CDC51BA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D6E00AB9-E2E8-4849-83E2-7DE984631C70}" type="doc">
      <dgm:prSet loTypeId="urn:microsoft.com/office/officeart/2005/8/layout/default" loCatId="list" qsTypeId="urn:microsoft.com/office/officeart/2005/8/quickstyle/simple2" qsCatId="simple" csTypeId="urn:microsoft.com/office/officeart/2005/8/colors/accent0_1" csCatId="mainScheme" phldr="1"/>
      <dgm:spPr/>
      <dgm:t>
        <a:bodyPr/>
        <a:lstStyle/>
        <a:p>
          <a:endParaRPr lang="ru-RU"/>
        </a:p>
      </dgm:t>
    </dgm:pt>
    <dgm:pt modelId="{870BD726-AFDF-4E72-A96B-7EB149306FB0}">
      <dgm:prSet/>
      <dgm:spPr>
        <a:solidFill>
          <a:srgbClr val="CADCEE"/>
        </a:solidFill>
      </dgm:spPr>
      <dgm:t>
        <a:bodyPr/>
        <a:lstStyle/>
        <a:p>
          <a:r>
            <a:rPr lang="uk-UA" b="1" dirty="0">
              <a:latin typeface="Times New Roman" panose="02020603050405020304" pitchFamily="18" charset="0"/>
              <a:cs typeface="Times New Roman" panose="02020603050405020304" pitchFamily="18" charset="0"/>
            </a:rPr>
            <a:t>Спеціаліст </a:t>
          </a:r>
        </a:p>
        <a:p>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особа, яка володіє спеціальними знаннями та навичками застосування технічних або інших засобів і може надавати консультації під час досудового розслідування і судового розгляду з питань, що потребують відповідних спеціальних знань і навичок (ст. 71 КПК)</a:t>
          </a:r>
          <a:endParaRPr lang="ru-RU" dirty="0">
            <a:latin typeface="Times New Roman" panose="02020603050405020304" pitchFamily="18" charset="0"/>
            <a:cs typeface="Times New Roman" panose="02020603050405020304" pitchFamily="18" charset="0"/>
          </a:endParaRPr>
        </a:p>
      </dgm:t>
    </dgm:pt>
    <dgm:pt modelId="{E655DEDD-C109-4AB4-8837-DAE5659D03A5}" type="parTrans" cxnId="{745F665D-74E8-41DC-955A-7E228B561676}">
      <dgm:prSet/>
      <dgm:spPr/>
      <dgm:t>
        <a:bodyPr/>
        <a:lstStyle/>
        <a:p>
          <a:endParaRPr lang="ru-RU"/>
        </a:p>
      </dgm:t>
    </dgm:pt>
    <dgm:pt modelId="{B61232A5-2231-4B97-B785-780D82EA7561}" type="sibTrans" cxnId="{745F665D-74E8-41DC-955A-7E228B561676}">
      <dgm:prSet/>
      <dgm:spPr/>
      <dgm:t>
        <a:bodyPr/>
        <a:lstStyle/>
        <a:p>
          <a:endParaRPr lang="ru-RU"/>
        </a:p>
      </dgm:t>
    </dgm:pt>
    <dgm:pt modelId="{5E16FB72-1519-4B88-A919-CE51E339742E}" type="pres">
      <dgm:prSet presAssocID="{D6E00AB9-E2E8-4849-83E2-7DE984631C70}" presName="diagram" presStyleCnt="0">
        <dgm:presLayoutVars>
          <dgm:dir/>
          <dgm:resizeHandles val="exact"/>
        </dgm:presLayoutVars>
      </dgm:prSet>
      <dgm:spPr/>
    </dgm:pt>
    <dgm:pt modelId="{A13F5391-55DB-4D97-A6CA-BD0A83C58D95}" type="pres">
      <dgm:prSet presAssocID="{870BD726-AFDF-4E72-A96B-7EB149306FB0}" presName="node" presStyleLbl="node1" presStyleIdx="0" presStyleCnt="1">
        <dgm:presLayoutVars>
          <dgm:bulletEnabled val="1"/>
        </dgm:presLayoutVars>
      </dgm:prSet>
      <dgm:spPr/>
    </dgm:pt>
  </dgm:ptLst>
  <dgm:cxnLst>
    <dgm:cxn modelId="{745F665D-74E8-41DC-955A-7E228B561676}" srcId="{D6E00AB9-E2E8-4849-83E2-7DE984631C70}" destId="{870BD726-AFDF-4E72-A96B-7EB149306FB0}" srcOrd="0" destOrd="0" parTransId="{E655DEDD-C109-4AB4-8837-DAE5659D03A5}" sibTransId="{B61232A5-2231-4B97-B785-780D82EA7561}"/>
    <dgm:cxn modelId="{D0713E47-895F-4CEF-B947-827AF6B6A2CC}" type="presOf" srcId="{D6E00AB9-E2E8-4849-83E2-7DE984631C70}" destId="{5E16FB72-1519-4B88-A919-CE51E339742E}" srcOrd="0" destOrd="0" presId="urn:microsoft.com/office/officeart/2005/8/layout/default"/>
    <dgm:cxn modelId="{5F03A9E2-D971-49E1-9CB5-D9B4462D7CD8}" type="presOf" srcId="{870BD726-AFDF-4E72-A96B-7EB149306FB0}" destId="{A13F5391-55DB-4D97-A6CA-BD0A83C58D95}" srcOrd="0" destOrd="0" presId="urn:microsoft.com/office/officeart/2005/8/layout/default"/>
    <dgm:cxn modelId="{71D6BCBD-1A6C-48B0-B520-C7F4FF577E0E}" type="presParOf" srcId="{5E16FB72-1519-4B88-A919-CE51E339742E}" destId="{A13F5391-55DB-4D97-A6CA-BD0A83C58D9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4D7D7B7-B46B-4DD8-8FDF-B725BB7E2AFB}" type="doc">
      <dgm:prSet loTypeId="urn:microsoft.com/office/officeart/2005/8/layout/hierarchy1" loCatId="hierarchy" qsTypeId="urn:microsoft.com/office/officeart/2005/8/quickstyle/3d3" qsCatId="3D" csTypeId="urn:microsoft.com/office/officeart/2005/8/colors/accent0_1" csCatId="mainScheme" phldr="1"/>
      <dgm:spPr/>
      <dgm:t>
        <a:bodyPr/>
        <a:lstStyle/>
        <a:p>
          <a:endParaRPr lang="ru-RU"/>
        </a:p>
      </dgm:t>
    </dgm:pt>
    <dgm:pt modelId="{C97D4F77-1F06-4852-AA89-BF9DE93465CF}">
      <dgm:prSet phldrT="[Текст]" custT="1"/>
      <dgm:spPr>
        <a:solidFill>
          <a:srgbClr val="CADCEE">
            <a:alpha val="90000"/>
          </a:srgbClr>
        </a:solidFill>
      </dgm:spPr>
      <dgm:t>
        <a:bodyPr/>
        <a:lstStyle/>
        <a:p>
          <a:r>
            <a:rPr lang="uk-UA" sz="2800" b="1" dirty="0">
              <a:latin typeface="Times New Roman" panose="02020603050405020304" pitchFamily="18" charset="0"/>
              <a:cs typeface="Times New Roman" panose="02020603050405020304" pitchFamily="18" charset="0"/>
            </a:rPr>
            <a:t>Підстави для відводу спеціаліста, перекладача, експерта:</a:t>
          </a:r>
          <a:endParaRPr lang="ru-RU" sz="2800" dirty="0">
            <a:latin typeface="Times New Roman" panose="02020603050405020304" pitchFamily="18" charset="0"/>
            <a:cs typeface="Times New Roman" panose="02020603050405020304" pitchFamily="18" charset="0"/>
          </a:endParaRPr>
        </a:p>
      </dgm:t>
    </dgm:pt>
    <dgm:pt modelId="{F73D7929-DA1B-495A-9004-B428755397C3}" type="parTrans" cxnId="{AAD8C158-90AF-4FF6-805B-09DC63E9970D}">
      <dgm:prSet/>
      <dgm:spPr/>
      <dgm:t>
        <a:bodyPr/>
        <a:lstStyle/>
        <a:p>
          <a:endParaRPr lang="ru-RU">
            <a:latin typeface="Times New Roman" panose="02020603050405020304" pitchFamily="18" charset="0"/>
            <a:cs typeface="Times New Roman" panose="02020603050405020304" pitchFamily="18" charset="0"/>
          </a:endParaRPr>
        </a:p>
      </dgm:t>
    </dgm:pt>
    <dgm:pt modelId="{AECC979C-8449-437D-BEE2-E23C69CF0403}" type="sibTrans" cxnId="{AAD8C158-90AF-4FF6-805B-09DC63E9970D}">
      <dgm:prSet/>
      <dgm:spPr/>
      <dgm:t>
        <a:bodyPr/>
        <a:lstStyle/>
        <a:p>
          <a:endParaRPr lang="ru-RU">
            <a:latin typeface="Times New Roman" panose="02020603050405020304" pitchFamily="18" charset="0"/>
            <a:cs typeface="Times New Roman" panose="02020603050405020304" pitchFamily="18" charset="0"/>
          </a:endParaRPr>
        </a:p>
      </dgm:t>
    </dgm:pt>
    <dgm:pt modelId="{CDAE736B-18B8-4B19-9116-76EDE16EF0FC}">
      <dgm:prSet phldrT="[Текст]"/>
      <dgm:spPr>
        <a:solidFill>
          <a:srgbClr val="CADCEE">
            <a:alpha val="90000"/>
          </a:srgbClr>
        </a:solidFill>
      </dgm:spPr>
      <dgm:t>
        <a:bodyPr/>
        <a:lstStyle/>
        <a:p>
          <a:r>
            <a:rPr lang="uk-UA" dirty="0">
              <a:latin typeface="Times New Roman" panose="02020603050405020304" pitchFamily="18" charset="0"/>
              <a:cs typeface="Times New Roman" panose="02020603050405020304" pitchFamily="18" charset="0"/>
            </a:rPr>
            <a:t>Спеціаліст, перекладач, експерт не мають права брати участі в кримінальному провадженні та відводяться за підставами, передбаченими ч. 1 ст. 77 КПК, з тим обмеженням, що їх попередня участь у цьому кримінальному провадженні як спеціаліста, перекладача, експерта і секретаря судового засідання не може бути підставою для відводу</a:t>
          </a:r>
          <a:endParaRPr lang="ru-RU" dirty="0">
            <a:latin typeface="Times New Roman" panose="02020603050405020304" pitchFamily="18" charset="0"/>
            <a:cs typeface="Times New Roman" panose="02020603050405020304" pitchFamily="18" charset="0"/>
          </a:endParaRPr>
        </a:p>
      </dgm:t>
    </dgm:pt>
    <dgm:pt modelId="{33887515-053C-4F96-B033-A2A73EFD6994}" type="parTrans" cxnId="{066961D5-BFC1-4C61-8AD6-5BE168D19F61}">
      <dgm:prSet/>
      <dgm:spPr/>
      <dgm:t>
        <a:bodyPr/>
        <a:lstStyle/>
        <a:p>
          <a:endParaRPr lang="ru-RU">
            <a:latin typeface="Times New Roman" panose="02020603050405020304" pitchFamily="18" charset="0"/>
            <a:cs typeface="Times New Roman" panose="02020603050405020304" pitchFamily="18" charset="0"/>
          </a:endParaRPr>
        </a:p>
      </dgm:t>
    </dgm:pt>
    <dgm:pt modelId="{AC56C703-A1C4-441A-AFA6-75FB6A3F0354}" type="sibTrans" cxnId="{066961D5-BFC1-4C61-8AD6-5BE168D19F61}">
      <dgm:prSet/>
      <dgm:spPr/>
      <dgm:t>
        <a:bodyPr/>
        <a:lstStyle/>
        <a:p>
          <a:endParaRPr lang="ru-RU">
            <a:latin typeface="Times New Roman" panose="02020603050405020304" pitchFamily="18" charset="0"/>
            <a:cs typeface="Times New Roman" panose="02020603050405020304" pitchFamily="18" charset="0"/>
          </a:endParaRPr>
        </a:p>
      </dgm:t>
    </dgm:pt>
    <dgm:pt modelId="{17957711-BCA7-4335-B555-032962C18E6F}">
      <dgm:prSet phldrT="[Текст]"/>
      <dgm:spPr>
        <a:solidFill>
          <a:srgbClr val="CADCEE">
            <a:alpha val="90000"/>
          </a:srgbClr>
        </a:solidFill>
      </dgm:spPr>
      <dgm:t>
        <a:bodyPr/>
        <a:lstStyle/>
        <a:p>
          <a:r>
            <a:rPr lang="uk-UA" dirty="0">
              <a:latin typeface="Times New Roman" panose="02020603050405020304" pitchFamily="18" charset="0"/>
              <a:cs typeface="Times New Roman" panose="02020603050405020304" pitchFamily="18" charset="0"/>
            </a:rPr>
            <a:t>Спеціаліст, експерт не має права брати участі в кримінальному провадженні, якщо він проводив ревізію, перевірку тощо, матеріали яких використовуються у цьому провадженні</a:t>
          </a:r>
          <a:endParaRPr lang="ru-RU" dirty="0">
            <a:latin typeface="Times New Roman" panose="02020603050405020304" pitchFamily="18" charset="0"/>
            <a:cs typeface="Times New Roman" panose="02020603050405020304" pitchFamily="18" charset="0"/>
          </a:endParaRPr>
        </a:p>
      </dgm:t>
    </dgm:pt>
    <dgm:pt modelId="{9BCA7EE4-132D-43FC-85D6-829B54E4D3C5}" type="parTrans" cxnId="{26F156B9-E83C-4540-9671-590F9D7FA9A8}">
      <dgm:prSet/>
      <dgm:spPr/>
      <dgm:t>
        <a:bodyPr/>
        <a:lstStyle/>
        <a:p>
          <a:endParaRPr lang="ru-RU">
            <a:latin typeface="Times New Roman" panose="02020603050405020304" pitchFamily="18" charset="0"/>
            <a:cs typeface="Times New Roman" panose="02020603050405020304" pitchFamily="18" charset="0"/>
          </a:endParaRPr>
        </a:p>
      </dgm:t>
    </dgm:pt>
    <dgm:pt modelId="{D3CA01A9-60A9-4F73-9234-B637CB944AF5}" type="sibTrans" cxnId="{26F156B9-E83C-4540-9671-590F9D7FA9A8}">
      <dgm:prSet/>
      <dgm:spPr/>
      <dgm:t>
        <a:bodyPr/>
        <a:lstStyle/>
        <a:p>
          <a:endParaRPr lang="ru-RU">
            <a:latin typeface="Times New Roman" panose="02020603050405020304" pitchFamily="18" charset="0"/>
            <a:cs typeface="Times New Roman" panose="02020603050405020304" pitchFamily="18" charset="0"/>
          </a:endParaRPr>
        </a:p>
      </dgm:t>
    </dgm:pt>
    <dgm:pt modelId="{C3A0F71B-D1F0-4009-A293-9ABBEF007579}" type="pres">
      <dgm:prSet presAssocID="{D4D7D7B7-B46B-4DD8-8FDF-B725BB7E2AFB}" presName="hierChild1" presStyleCnt="0">
        <dgm:presLayoutVars>
          <dgm:chPref val="1"/>
          <dgm:dir/>
          <dgm:animOne val="branch"/>
          <dgm:animLvl val="lvl"/>
          <dgm:resizeHandles/>
        </dgm:presLayoutVars>
      </dgm:prSet>
      <dgm:spPr/>
    </dgm:pt>
    <dgm:pt modelId="{B29A6EFC-DB1E-406A-9A76-4F8EC7FD8EDA}" type="pres">
      <dgm:prSet presAssocID="{C97D4F77-1F06-4852-AA89-BF9DE93465CF}" presName="hierRoot1" presStyleCnt="0"/>
      <dgm:spPr/>
    </dgm:pt>
    <dgm:pt modelId="{0223E62F-31E5-4838-9FBD-1D6E0104E59D}" type="pres">
      <dgm:prSet presAssocID="{C97D4F77-1F06-4852-AA89-BF9DE93465CF}" presName="composite" presStyleCnt="0"/>
      <dgm:spPr/>
    </dgm:pt>
    <dgm:pt modelId="{F65A2E2C-6CE2-4E33-8B05-1C438CC0F5A3}" type="pres">
      <dgm:prSet presAssocID="{C97D4F77-1F06-4852-AA89-BF9DE93465CF}" presName="background" presStyleLbl="node0" presStyleIdx="0" presStyleCnt="1"/>
      <dgm:spPr/>
    </dgm:pt>
    <dgm:pt modelId="{68483B6B-C25C-4AD4-B4C2-E8CA57744452}" type="pres">
      <dgm:prSet presAssocID="{C97D4F77-1F06-4852-AA89-BF9DE93465CF}" presName="text" presStyleLbl="fgAcc0" presStyleIdx="0" presStyleCnt="1" custScaleX="136279" custScaleY="62029" custLinFactNeighborX="-660">
        <dgm:presLayoutVars>
          <dgm:chPref val="3"/>
        </dgm:presLayoutVars>
      </dgm:prSet>
      <dgm:spPr/>
    </dgm:pt>
    <dgm:pt modelId="{25B76C39-B94C-4452-940A-73B9A2F4597F}" type="pres">
      <dgm:prSet presAssocID="{C97D4F77-1F06-4852-AA89-BF9DE93465CF}" presName="hierChild2" presStyleCnt="0"/>
      <dgm:spPr/>
    </dgm:pt>
    <dgm:pt modelId="{377A5C9E-5376-4FA7-86C1-9AB2D7117B47}" type="pres">
      <dgm:prSet presAssocID="{33887515-053C-4F96-B033-A2A73EFD6994}" presName="Name10" presStyleLbl="parChTrans1D2" presStyleIdx="0" presStyleCnt="2"/>
      <dgm:spPr/>
    </dgm:pt>
    <dgm:pt modelId="{F808A824-F55D-40CC-9107-AB6D78191774}" type="pres">
      <dgm:prSet presAssocID="{CDAE736B-18B8-4B19-9116-76EDE16EF0FC}" presName="hierRoot2" presStyleCnt="0"/>
      <dgm:spPr/>
    </dgm:pt>
    <dgm:pt modelId="{56995DDE-7110-4143-978D-8149D12B2879}" type="pres">
      <dgm:prSet presAssocID="{CDAE736B-18B8-4B19-9116-76EDE16EF0FC}" presName="composite2" presStyleCnt="0"/>
      <dgm:spPr/>
    </dgm:pt>
    <dgm:pt modelId="{118C7D78-2CD5-4516-9460-949C0DF4C693}" type="pres">
      <dgm:prSet presAssocID="{CDAE736B-18B8-4B19-9116-76EDE16EF0FC}" presName="background2" presStyleLbl="node2" presStyleIdx="0" presStyleCnt="2"/>
      <dgm:spPr/>
    </dgm:pt>
    <dgm:pt modelId="{E2F9F78C-F48C-4DD3-8AAB-997090EB70BB}" type="pres">
      <dgm:prSet presAssocID="{CDAE736B-18B8-4B19-9116-76EDE16EF0FC}" presName="text2" presStyleLbl="fgAcc2" presStyleIdx="0" presStyleCnt="2" custScaleX="116944" custLinFactNeighborX="-10179" custLinFactNeighborY="1188">
        <dgm:presLayoutVars>
          <dgm:chPref val="3"/>
        </dgm:presLayoutVars>
      </dgm:prSet>
      <dgm:spPr/>
    </dgm:pt>
    <dgm:pt modelId="{C88D3EBD-F21B-4468-95C1-4AB306EAC499}" type="pres">
      <dgm:prSet presAssocID="{CDAE736B-18B8-4B19-9116-76EDE16EF0FC}" presName="hierChild3" presStyleCnt="0"/>
      <dgm:spPr/>
    </dgm:pt>
    <dgm:pt modelId="{214F8BF2-B600-4B53-8019-47BFDE4629C4}" type="pres">
      <dgm:prSet presAssocID="{9BCA7EE4-132D-43FC-85D6-829B54E4D3C5}" presName="Name10" presStyleLbl="parChTrans1D2" presStyleIdx="1" presStyleCnt="2"/>
      <dgm:spPr/>
    </dgm:pt>
    <dgm:pt modelId="{B14D5BD2-47CC-44B0-B13B-C4AB3CB4EA08}" type="pres">
      <dgm:prSet presAssocID="{17957711-BCA7-4335-B555-032962C18E6F}" presName="hierRoot2" presStyleCnt="0"/>
      <dgm:spPr/>
    </dgm:pt>
    <dgm:pt modelId="{4A4857A4-C8DF-46B0-9B27-8DE9F0517344}" type="pres">
      <dgm:prSet presAssocID="{17957711-BCA7-4335-B555-032962C18E6F}" presName="composite2" presStyleCnt="0"/>
      <dgm:spPr/>
    </dgm:pt>
    <dgm:pt modelId="{929F46B2-F927-4E22-9592-70985528341D}" type="pres">
      <dgm:prSet presAssocID="{17957711-BCA7-4335-B555-032962C18E6F}" presName="background2" presStyleLbl="node2" presStyleIdx="1" presStyleCnt="2"/>
      <dgm:spPr/>
    </dgm:pt>
    <dgm:pt modelId="{A62422B0-0AF9-4BE3-BBD9-68AB8CC850BD}" type="pres">
      <dgm:prSet presAssocID="{17957711-BCA7-4335-B555-032962C18E6F}" presName="text2" presStyleLbl="fgAcc2" presStyleIdx="1" presStyleCnt="2" custScaleX="116249" custLinFactNeighborX="122" custLinFactNeighborY="1641">
        <dgm:presLayoutVars>
          <dgm:chPref val="3"/>
        </dgm:presLayoutVars>
      </dgm:prSet>
      <dgm:spPr/>
    </dgm:pt>
    <dgm:pt modelId="{0450EF30-511A-41DC-B4B0-BB6758793B49}" type="pres">
      <dgm:prSet presAssocID="{17957711-BCA7-4335-B555-032962C18E6F}" presName="hierChild3" presStyleCnt="0"/>
      <dgm:spPr/>
    </dgm:pt>
  </dgm:ptLst>
  <dgm:cxnLst>
    <dgm:cxn modelId="{E15E0732-0AD3-4527-9FEF-4185AD142298}" type="presOf" srcId="{9BCA7EE4-132D-43FC-85D6-829B54E4D3C5}" destId="{214F8BF2-B600-4B53-8019-47BFDE4629C4}" srcOrd="0" destOrd="0" presId="urn:microsoft.com/office/officeart/2005/8/layout/hierarchy1"/>
    <dgm:cxn modelId="{55DB2042-A1DC-48B0-8DD8-5BE20908E7C2}" type="presOf" srcId="{D4D7D7B7-B46B-4DD8-8FDF-B725BB7E2AFB}" destId="{C3A0F71B-D1F0-4009-A293-9ABBEF007579}" srcOrd="0" destOrd="0" presId="urn:microsoft.com/office/officeart/2005/8/layout/hierarchy1"/>
    <dgm:cxn modelId="{3FAF7749-164A-4999-A70C-2D22864278F8}" type="presOf" srcId="{33887515-053C-4F96-B033-A2A73EFD6994}" destId="{377A5C9E-5376-4FA7-86C1-9AB2D7117B47}" srcOrd="0" destOrd="0" presId="urn:microsoft.com/office/officeart/2005/8/layout/hierarchy1"/>
    <dgm:cxn modelId="{4C42674F-D949-4880-95A2-9C9C0E8C6443}" type="presOf" srcId="{CDAE736B-18B8-4B19-9116-76EDE16EF0FC}" destId="{E2F9F78C-F48C-4DD3-8AAB-997090EB70BB}" srcOrd="0" destOrd="0" presId="urn:microsoft.com/office/officeart/2005/8/layout/hierarchy1"/>
    <dgm:cxn modelId="{AAD8C158-90AF-4FF6-805B-09DC63E9970D}" srcId="{D4D7D7B7-B46B-4DD8-8FDF-B725BB7E2AFB}" destId="{C97D4F77-1F06-4852-AA89-BF9DE93465CF}" srcOrd="0" destOrd="0" parTransId="{F73D7929-DA1B-495A-9004-B428755397C3}" sibTransId="{AECC979C-8449-437D-BEE2-E23C69CF0403}"/>
    <dgm:cxn modelId="{78FA1BAF-28E8-4DDE-987B-9D29A7B0AAFD}" type="presOf" srcId="{C97D4F77-1F06-4852-AA89-BF9DE93465CF}" destId="{68483B6B-C25C-4AD4-B4C2-E8CA57744452}" srcOrd="0" destOrd="0" presId="urn:microsoft.com/office/officeart/2005/8/layout/hierarchy1"/>
    <dgm:cxn modelId="{26F156B9-E83C-4540-9671-590F9D7FA9A8}" srcId="{C97D4F77-1F06-4852-AA89-BF9DE93465CF}" destId="{17957711-BCA7-4335-B555-032962C18E6F}" srcOrd="1" destOrd="0" parTransId="{9BCA7EE4-132D-43FC-85D6-829B54E4D3C5}" sibTransId="{D3CA01A9-60A9-4F73-9234-B637CB944AF5}"/>
    <dgm:cxn modelId="{147378C8-63D7-4674-A568-0D1717CE7290}" type="presOf" srcId="{17957711-BCA7-4335-B555-032962C18E6F}" destId="{A62422B0-0AF9-4BE3-BBD9-68AB8CC850BD}" srcOrd="0" destOrd="0" presId="urn:microsoft.com/office/officeart/2005/8/layout/hierarchy1"/>
    <dgm:cxn modelId="{066961D5-BFC1-4C61-8AD6-5BE168D19F61}" srcId="{C97D4F77-1F06-4852-AA89-BF9DE93465CF}" destId="{CDAE736B-18B8-4B19-9116-76EDE16EF0FC}" srcOrd="0" destOrd="0" parTransId="{33887515-053C-4F96-B033-A2A73EFD6994}" sibTransId="{AC56C703-A1C4-441A-AFA6-75FB6A3F0354}"/>
    <dgm:cxn modelId="{2A590A9C-B4AE-43A0-92A3-3D7D5E23F52A}" type="presParOf" srcId="{C3A0F71B-D1F0-4009-A293-9ABBEF007579}" destId="{B29A6EFC-DB1E-406A-9A76-4F8EC7FD8EDA}" srcOrd="0" destOrd="0" presId="urn:microsoft.com/office/officeart/2005/8/layout/hierarchy1"/>
    <dgm:cxn modelId="{E2090C59-55A4-4AF6-927A-2FC6AC425D1C}" type="presParOf" srcId="{B29A6EFC-DB1E-406A-9A76-4F8EC7FD8EDA}" destId="{0223E62F-31E5-4838-9FBD-1D6E0104E59D}" srcOrd="0" destOrd="0" presId="urn:microsoft.com/office/officeart/2005/8/layout/hierarchy1"/>
    <dgm:cxn modelId="{CDA112D2-D9DB-491B-A87F-CB5E729A5581}" type="presParOf" srcId="{0223E62F-31E5-4838-9FBD-1D6E0104E59D}" destId="{F65A2E2C-6CE2-4E33-8B05-1C438CC0F5A3}" srcOrd="0" destOrd="0" presId="urn:microsoft.com/office/officeart/2005/8/layout/hierarchy1"/>
    <dgm:cxn modelId="{1C41EAB2-5776-4649-9899-739CAB9D3B99}" type="presParOf" srcId="{0223E62F-31E5-4838-9FBD-1D6E0104E59D}" destId="{68483B6B-C25C-4AD4-B4C2-E8CA57744452}" srcOrd="1" destOrd="0" presId="urn:microsoft.com/office/officeart/2005/8/layout/hierarchy1"/>
    <dgm:cxn modelId="{78C1FDE0-9CFC-4F60-8798-EC1048ED277F}" type="presParOf" srcId="{B29A6EFC-DB1E-406A-9A76-4F8EC7FD8EDA}" destId="{25B76C39-B94C-4452-940A-73B9A2F4597F}" srcOrd="1" destOrd="0" presId="urn:microsoft.com/office/officeart/2005/8/layout/hierarchy1"/>
    <dgm:cxn modelId="{F8A242D0-8862-4689-9642-FE336F41F865}" type="presParOf" srcId="{25B76C39-B94C-4452-940A-73B9A2F4597F}" destId="{377A5C9E-5376-4FA7-86C1-9AB2D7117B47}" srcOrd="0" destOrd="0" presId="urn:microsoft.com/office/officeart/2005/8/layout/hierarchy1"/>
    <dgm:cxn modelId="{435C2B40-BAAA-4E2E-B2F8-F8305E8B0740}" type="presParOf" srcId="{25B76C39-B94C-4452-940A-73B9A2F4597F}" destId="{F808A824-F55D-40CC-9107-AB6D78191774}" srcOrd="1" destOrd="0" presId="urn:microsoft.com/office/officeart/2005/8/layout/hierarchy1"/>
    <dgm:cxn modelId="{E9F9BA3B-187C-4877-905E-12C7A19CD5AD}" type="presParOf" srcId="{F808A824-F55D-40CC-9107-AB6D78191774}" destId="{56995DDE-7110-4143-978D-8149D12B2879}" srcOrd="0" destOrd="0" presId="urn:microsoft.com/office/officeart/2005/8/layout/hierarchy1"/>
    <dgm:cxn modelId="{CD014426-FA31-4A18-908D-7276BC11CFC6}" type="presParOf" srcId="{56995DDE-7110-4143-978D-8149D12B2879}" destId="{118C7D78-2CD5-4516-9460-949C0DF4C693}" srcOrd="0" destOrd="0" presId="urn:microsoft.com/office/officeart/2005/8/layout/hierarchy1"/>
    <dgm:cxn modelId="{8EB84133-1984-4462-BF3F-F7597FFA35A3}" type="presParOf" srcId="{56995DDE-7110-4143-978D-8149D12B2879}" destId="{E2F9F78C-F48C-4DD3-8AAB-997090EB70BB}" srcOrd="1" destOrd="0" presId="urn:microsoft.com/office/officeart/2005/8/layout/hierarchy1"/>
    <dgm:cxn modelId="{6B4CB831-7975-4EFC-90FC-1DD856DBB025}" type="presParOf" srcId="{F808A824-F55D-40CC-9107-AB6D78191774}" destId="{C88D3EBD-F21B-4468-95C1-4AB306EAC499}" srcOrd="1" destOrd="0" presId="urn:microsoft.com/office/officeart/2005/8/layout/hierarchy1"/>
    <dgm:cxn modelId="{4A395A82-D9B7-4085-B0D6-FA95DDEB701F}" type="presParOf" srcId="{25B76C39-B94C-4452-940A-73B9A2F4597F}" destId="{214F8BF2-B600-4B53-8019-47BFDE4629C4}" srcOrd="2" destOrd="0" presId="urn:microsoft.com/office/officeart/2005/8/layout/hierarchy1"/>
    <dgm:cxn modelId="{4179A622-20BD-4CE2-9385-A7FC542CAEB0}" type="presParOf" srcId="{25B76C39-B94C-4452-940A-73B9A2F4597F}" destId="{B14D5BD2-47CC-44B0-B13B-C4AB3CB4EA08}" srcOrd="3" destOrd="0" presId="urn:microsoft.com/office/officeart/2005/8/layout/hierarchy1"/>
    <dgm:cxn modelId="{BE4D3647-57FC-4546-9584-081E23BBF00D}" type="presParOf" srcId="{B14D5BD2-47CC-44B0-B13B-C4AB3CB4EA08}" destId="{4A4857A4-C8DF-46B0-9B27-8DE9F0517344}" srcOrd="0" destOrd="0" presId="urn:microsoft.com/office/officeart/2005/8/layout/hierarchy1"/>
    <dgm:cxn modelId="{17D70A69-19C0-42B0-93CC-586618351FBA}" type="presParOf" srcId="{4A4857A4-C8DF-46B0-9B27-8DE9F0517344}" destId="{929F46B2-F927-4E22-9592-70985528341D}" srcOrd="0" destOrd="0" presId="urn:microsoft.com/office/officeart/2005/8/layout/hierarchy1"/>
    <dgm:cxn modelId="{BDF093E4-380D-42FE-AC50-934D6530E8BF}" type="presParOf" srcId="{4A4857A4-C8DF-46B0-9B27-8DE9F0517344}" destId="{A62422B0-0AF9-4BE3-BBD9-68AB8CC850BD}" srcOrd="1" destOrd="0" presId="urn:microsoft.com/office/officeart/2005/8/layout/hierarchy1"/>
    <dgm:cxn modelId="{5129CAFF-0A22-4C30-BF31-258069181DDF}" type="presParOf" srcId="{B14D5BD2-47CC-44B0-B13B-C4AB3CB4EA08}" destId="{0450EF30-511A-41DC-B4B0-BB6758793B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2DB1E1-DC86-4D49-9B91-F92A7B649E6F}" type="doc">
      <dgm:prSet loTypeId="urn:microsoft.com/office/officeart/2005/8/layout/default" loCatId="list" qsTypeId="urn:microsoft.com/office/officeart/2005/8/quickstyle/3d4" qsCatId="3D" csTypeId="urn:microsoft.com/office/officeart/2005/8/colors/accent2_5" csCatId="accent2" phldr="1"/>
      <dgm:spPr/>
      <dgm:t>
        <a:bodyPr/>
        <a:lstStyle/>
        <a:p>
          <a:endParaRPr lang="ru-RU"/>
        </a:p>
      </dgm:t>
    </dgm:pt>
    <dgm:pt modelId="{DBDCB3AA-823D-4D89-A88A-6827685101D9}">
      <dgm:prSet phldrT="[Текст]"/>
      <dgm:spPr>
        <a:solidFill>
          <a:srgbClr val="CADCEE">
            <a:alpha val="90000"/>
          </a:srgbClr>
        </a:solidFill>
        <a:ln>
          <a:solidFill>
            <a:schemeClr val="tx1"/>
          </a:solidFill>
        </a:ln>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Керівник органу досудового розслідування </a:t>
          </a:r>
          <a:r>
            <a:rPr lang="uk-UA" dirty="0">
              <a:solidFill>
                <a:sysClr val="windowText" lastClr="000000"/>
              </a:solidFill>
              <a:latin typeface="Times New Roman" panose="02020603050405020304" pitchFamily="18" charset="0"/>
              <a:cs typeface="Times New Roman" panose="02020603050405020304" pitchFamily="18" charset="0"/>
            </a:rPr>
            <a:t>– начальник Головного слідчого управління, слідчого управління, відділу, відділення органу внутрішніх справ, органу безпеки, органу, що здійснює контроль за додержанням податкового законодавства, органу державного бюро розслідувань, підрозділу детективів, підрозділу внутрішнього контролю Національного антикорупційного бюро України та його заступники, які діють у межах своїх повноважень</a:t>
          </a:r>
          <a:r>
            <a:rPr lang="uk-UA" b="1" dirty="0">
              <a:solidFill>
                <a:sysClr val="windowText" lastClr="000000"/>
              </a:solidFill>
              <a:latin typeface="Times New Roman" panose="02020603050405020304" pitchFamily="18" charset="0"/>
              <a:cs typeface="Times New Roman" panose="02020603050405020304" pitchFamily="18" charset="0"/>
            </a:rPr>
            <a:t> </a:t>
          </a:r>
          <a:r>
            <a:rPr lang="uk-UA" dirty="0">
              <a:solidFill>
                <a:sysClr val="windowText" lastClr="000000"/>
              </a:solidFill>
              <a:latin typeface="Times New Roman" panose="02020603050405020304" pitchFamily="18" charset="0"/>
              <a:cs typeface="Times New Roman" panose="02020603050405020304" pitchFamily="18" charset="0"/>
            </a:rPr>
            <a:t>(п. 8 ч. 1 ст. 3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B246917C-5CC2-4951-83DA-70A74BE239E3}" type="parTrans" cxnId="{F7A4CC90-20DB-4B69-90AC-944C15A68730}">
      <dgm:prSet/>
      <dgm:spPr/>
      <dgm:t>
        <a:bodyPr/>
        <a:lstStyle/>
        <a:p>
          <a:endParaRPr lang="ru-RU"/>
        </a:p>
      </dgm:t>
    </dgm:pt>
    <dgm:pt modelId="{2913F68A-3EC7-4107-9613-F7A8217525D6}" type="sibTrans" cxnId="{F7A4CC90-20DB-4B69-90AC-944C15A68730}">
      <dgm:prSet/>
      <dgm:spPr/>
      <dgm:t>
        <a:bodyPr/>
        <a:lstStyle/>
        <a:p>
          <a:endParaRPr lang="ru-RU"/>
        </a:p>
      </dgm:t>
    </dgm:pt>
    <dgm:pt modelId="{15DEEBFB-FC95-471C-B16F-01A418BADE6B}" type="pres">
      <dgm:prSet presAssocID="{BE2DB1E1-DC86-4D49-9B91-F92A7B649E6F}" presName="diagram" presStyleCnt="0">
        <dgm:presLayoutVars>
          <dgm:dir/>
          <dgm:resizeHandles val="exact"/>
        </dgm:presLayoutVars>
      </dgm:prSet>
      <dgm:spPr/>
    </dgm:pt>
    <dgm:pt modelId="{F79189ED-F36E-4172-AD95-2607C9392B73}" type="pres">
      <dgm:prSet presAssocID="{DBDCB3AA-823D-4D89-A88A-6827685101D9}" presName="node" presStyleLbl="node1" presStyleIdx="0" presStyleCnt="1" custScaleX="101587" custScaleY="155270" custLinFactNeighborX="-35432" custLinFactNeighborY="-591">
        <dgm:presLayoutVars>
          <dgm:bulletEnabled val="1"/>
        </dgm:presLayoutVars>
      </dgm:prSet>
      <dgm:spPr/>
    </dgm:pt>
  </dgm:ptLst>
  <dgm:cxnLst>
    <dgm:cxn modelId="{9F81731E-A7C3-4EDD-B0E1-7AB5B41F7C93}" type="presOf" srcId="{BE2DB1E1-DC86-4D49-9B91-F92A7B649E6F}" destId="{15DEEBFB-FC95-471C-B16F-01A418BADE6B}" srcOrd="0" destOrd="0" presId="urn:microsoft.com/office/officeart/2005/8/layout/default"/>
    <dgm:cxn modelId="{A46E0D8D-7122-41D8-A38F-37F65CF09252}" type="presOf" srcId="{DBDCB3AA-823D-4D89-A88A-6827685101D9}" destId="{F79189ED-F36E-4172-AD95-2607C9392B73}" srcOrd="0" destOrd="0" presId="urn:microsoft.com/office/officeart/2005/8/layout/default"/>
    <dgm:cxn modelId="{F7A4CC90-20DB-4B69-90AC-944C15A68730}" srcId="{BE2DB1E1-DC86-4D49-9B91-F92A7B649E6F}" destId="{DBDCB3AA-823D-4D89-A88A-6827685101D9}" srcOrd="0" destOrd="0" parTransId="{B246917C-5CC2-4951-83DA-70A74BE239E3}" sibTransId="{2913F68A-3EC7-4107-9613-F7A8217525D6}"/>
    <dgm:cxn modelId="{0FC18686-565D-4A52-8832-543F707EBFD3}" type="presParOf" srcId="{15DEEBFB-FC95-471C-B16F-01A418BADE6B}" destId="{F79189ED-F36E-4172-AD95-2607C9392B7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66DC3F-0499-4D43-8C24-38DD21C4D91A}" type="doc">
      <dgm:prSet loTypeId="urn:microsoft.com/office/officeart/2005/8/layout/default" loCatId="list" qsTypeId="urn:microsoft.com/office/officeart/2005/8/quickstyle/3d3" qsCatId="3D" csTypeId="urn:microsoft.com/office/officeart/2005/8/colors/accent0_1" csCatId="mainScheme" phldr="1"/>
      <dgm:spPr/>
      <dgm:t>
        <a:bodyPr/>
        <a:lstStyle/>
        <a:p>
          <a:endParaRPr lang="ru-RU"/>
        </a:p>
      </dgm:t>
    </dgm:pt>
    <dgm:pt modelId="{E5E3606D-B36B-47C9-9177-C60E66BDA395}">
      <dgm:prSet phldrT="[Текст]" custT="1"/>
      <dgm:spPr>
        <a:solidFill>
          <a:srgbClr val="CADCEE"/>
        </a:solidFill>
      </dgm:spPr>
      <dgm:t>
        <a:bodyPr/>
        <a:lstStyle/>
        <a:p>
          <a:r>
            <a:rPr lang="uk-UA" sz="3200" b="1" dirty="0">
              <a:latin typeface="Times New Roman" panose="02020603050405020304" pitchFamily="18" charset="0"/>
              <a:cs typeface="Times New Roman" panose="02020603050405020304" pitchFamily="18" charset="0"/>
            </a:rPr>
            <a:t>Слідчий</a:t>
          </a:r>
          <a:r>
            <a:rPr lang="uk-UA" sz="3200" dirty="0">
              <a:latin typeface="Times New Roman" panose="02020603050405020304" pitchFamily="18" charset="0"/>
              <a:cs typeface="Times New Roman" panose="02020603050405020304" pitchFamily="18" charset="0"/>
            </a:rPr>
            <a:t> – службова особа </a:t>
          </a:r>
          <a:endParaRPr lang="ru-RU" sz="3200" dirty="0"/>
        </a:p>
      </dgm:t>
    </dgm:pt>
    <dgm:pt modelId="{7A1F4107-3B88-46B1-8AB0-479442E4E76A}" type="parTrans" cxnId="{CDC35903-5B43-44A7-A1C9-870B7E3F48ED}">
      <dgm:prSet/>
      <dgm:spPr/>
      <dgm:t>
        <a:bodyPr/>
        <a:lstStyle/>
        <a:p>
          <a:endParaRPr lang="ru-RU"/>
        </a:p>
      </dgm:t>
    </dgm:pt>
    <dgm:pt modelId="{306B10CF-EFB4-4622-9992-006821570A36}" type="sibTrans" cxnId="{CDC35903-5B43-44A7-A1C9-870B7E3F48ED}">
      <dgm:prSet/>
      <dgm:spPr/>
      <dgm:t>
        <a:bodyPr/>
        <a:lstStyle/>
        <a:p>
          <a:endParaRPr lang="ru-RU"/>
        </a:p>
      </dgm:t>
    </dgm:pt>
    <dgm:pt modelId="{5F94FE28-CACF-43F9-819A-D9E9679D0064}">
      <dgm:prSet phldrT="[Текст]" custT="1"/>
      <dgm:spPr>
        <a:solidFill>
          <a:srgbClr val="CADCEE"/>
        </a:solidFill>
      </dgm:spPr>
      <dgm:t>
        <a:bodyPr/>
        <a:lstStyle/>
        <a:p>
          <a:pPr algn="just"/>
          <a:r>
            <a:rPr lang="uk-UA" sz="2400" dirty="0">
              <a:latin typeface="Times New Roman" panose="02020603050405020304" pitchFamily="18" charset="0"/>
              <a:cs typeface="Times New Roman" panose="02020603050405020304" pitchFamily="18" charset="0"/>
            </a:rPr>
            <a:t>- органу Національної поліції, </a:t>
          </a:r>
        </a:p>
        <a:p>
          <a:pPr algn="just"/>
          <a:r>
            <a:rPr lang="uk-UA" sz="2400" dirty="0">
              <a:latin typeface="Times New Roman" panose="02020603050405020304" pitchFamily="18" charset="0"/>
              <a:cs typeface="Times New Roman" panose="02020603050405020304" pitchFamily="18" charset="0"/>
            </a:rPr>
            <a:t>- органу безпеки, </a:t>
          </a:r>
        </a:p>
        <a:p>
          <a:pPr algn="just"/>
          <a:r>
            <a:rPr lang="uk-UA" sz="2400" dirty="0">
              <a:latin typeface="Times New Roman" panose="02020603050405020304" pitchFamily="18" charset="0"/>
              <a:cs typeface="Times New Roman" panose="02020603050405020304" pitchFamily="18" charset="0"/>
            </a:rPr>
            <a:t>- органу, що здійснює контроль за додержанням податкового законодавства, </a:t>
          </a:r>
        </a:p>
        <a:p>
          <a:pPr algn="just"/>
          <a:r>
            <a:rPr lang="uk-UA" sz="2400" dirty="0">
              <a:latin typeface="Times New Roman" panose="02020603050405020304" pitchFamily="18" charset="0"/>
              <a:cs typeface="Times New Roman" panose="02020603050405020304" pitchFamily="18" charset="0"/>
            </a:rPr>
            <a:t>- органу державного бюро розслідувань, </a:t>
          </a:r>
        </a:p>
        <a:p>
          <a:pPr algn="just"/>
          <a:r>
            <a:rPr lang="uk-UA" sz="2400" dirty="0">
              <a:latin typeface="Times New Roman" panose="02020603050405020304" pitchFamily="18" charset="0"/>
              <a:cs typeface="Times New Roman" panose="02020603050405020304" pitchFamily="18" charset="0"/>
            </a:rPr>
            <a:t>- органу Державної кримінально-виконавчої служби України,</a:t>
          </a:r>
        </a:p>
        <a:p>
          <a:pPr algn="just"/>
          <a:r>
            <a:rPr lang="uk-UA" sz="2400" dirty="0">
              <a:latin typeface="Times New Roman" panose="02020603050405020304" pitchFamily="18" charset="0"/>
              <a:cs typeface="Times New Roman" panose="02020603050405020304" pitchFamily="18" charset="0"/>
            </a:rPr>
            <a:t>- підрозділу детективів, </a:t>
          </a:r>
        </a:p>
        <a:p>
          <a:pPr algn="just"/>
          <a:r>
            <a:rPr lang="uk-UA" sz="2400" dirty="0">
              <a:latin typeface="Times New Roman" panose="02020603050405020304" pitchFamily="18" charset="0"/>
              <a:cs typeface="Times New Roman" panose="02020603050405020304" pitchFamily="18" charset="0"/>
            </a:rPr>
            <a:t>- підрозділу внутрішнього контролю Національного антикорупційного бюро України,</a:t>
          </a:r>
        </a:p>
      </dgm:t>
    </dgm:pt>
    <dgm:pt modelId="{D7E87DDE-5DEB-47E9-8B08-DAAADA702627}" type="parTrans" cxnId="{C8C8D4FB-BA68-40E6-B032-A397D54CFA6E}">
      <dgm:prSet/>
      <dgm:spPr/>
      <dgm:t>
        <a:bodyPr/>
        <a:lstStyle/>
        <a:p>
          <a:endParaRPr lang="ru-RU"/>
        </a:p>
      </dgm:t>
    </dgm:pt>
    <dgm:pt modelId="{66E4FEBA-D5E1-438F-B9EE-5B06EFF21481}" type="sibTrans" cxnId="{C8C8D4FB-BA68-40E6-B032-A397D54CFA6E}">
      <dgm:prSet/>
      <dgm:spPr/>
      <dgm:t>
        <a:bodyPr/>
        <a:lstStyle/>
        <a:p>
          <a:endParaRPr lang="ru-RU"/>
        </a:p>
      </dgm:t>
    </dgm:pt>
    <dgm:pt modelId="{9749FCC6-E5A8-4FBC-9566-0A198696922D}">
      <dgm:prSet phldrT="[Текст]"/>
      <dgm:spPr>
        <a:solidFill>
          <a:srgbClr val="CADCEE"/>
        </a:solidFill>
      </dgm:spPr>
      <dgm:t>
        <a:bodyPr/>
        <a:lstStyle/>
        <a:p>
          <a:r>
            <a:rPr lang="uk-UA" dirty="0">
              <a:latin typeface="Times New Roman" panose="02020603050405020304" pitchFamily="18" charset="0"/>
              <a:cs typeface="Times New Roman" panose="02020603050405020304" pitchFamily="18" charset="0"/>
            </a:rPr>
            <a:t>уповноважена в межах компетенції, передбаченої цим Кодексом, здійснювати досудове розслідування кримінальних правопорушень (п. 17 ч. 1 ст. 3 КПК) </a:t>
          </a:r>
          <a:endParaRPr lang="ru-RU" dirty="0"/>
        </a:p>
      </dgm:t>
    </dgm:pt>
    <dgm:pt modelId="{02EE99E6-2148-44BC-BC5D-E3A0FD0BFD32}" type="sibTrans" cxnId="{A7B04E22-2EE7-41DD-AC8E-4FD88B8D70BB}">
      <dgm:prSet/>
      <dgm:spPr/>
      <dgm:t>
        <a:bodyPr/>
        <a:lstStyle/>
        <a:p>
          <a:endParaRPr lang="ru-RU"/>
        </a:p>
      </dgm:t>
    </dgm:pt>
    <dgm:pt modelId="{A2A046D0-A666-4EF5-8F97-6ED14C2B9330}" type="parTrans" cxnId="{A7B04E22-2EE7-41DD-AC8E-4FD88B8D70BB}">
      <dgm:prSet/>
      <dgm:spPr/>
      <dgm:t>
        <a:bodyPr/>
        <a:lstStyle/>
        <a:p>
          <a:endParaRPr lang="ru-RU"/>
        </a:p>
      </dgm:t>
    </dgm:pt>
    <dgm:pt modelId="{87743F6A-7101-4D20-94B4-99F1CAAED607}" type="pres">
      <dgm:prSet presAssocID="{5766DC3F-0499-4D43-8C24-38DD21C4D91A}" presName="diagram" presStyleCnt="0">
        <dgm:presLayoutVars>
          <dgm:dir/>
          <dgm:resizeHandles val="exact"/>
        </dgm:presLayoutVars>
      </dgm:prSet>
      <dgm:spPr/>
    </dgm:pt>
    <dgm:pt modelId="{2B1F8F4F-32FE-47FA-8CB5-512CB0DCF83E}" type="pres">
      <dgm:prSet presAssocID="{E5E3606D-B36B-47C9-9177-C60E66BDA395}" presName="node" presStyleLbl="node1" presStyleIdx="0" presStyleCnt="3" custScaleX="165493" custScaleY="26257" custLinFactNeighborX="-3734" custLinFactNeighborY="381">
        <dgm:presLayoutVars>
          <dgm:bulletEnabled val="1"/>
        </dgm:presLayoutVars>
      </dgm:prSet>
      <dgm:spPr/>
    </dgm:pt>
    <dgm:pt modelId="{5FF6D4A8-A0E0-4A42-B49D-BE5A4847B5BB}" type="pres">
      <dgm:prSet presAssocID="{306B10CF-EFB4-4622-9992-006821570A36}" presName="sibTrans" presStyleCnt="0"/>
      <dgm:spPr/>
    </dgm:pt>
    <dgm:pt modelId="{B1E9B154-E61E-4A79-96BA-C6630FDE5466}" type="pres">
      <dgm:prSet presAssocID="{9749FCC6-E5A8-4FBC-9566-0A198696922D}" presName="node" presStyleLbl="node1" presStyleIdx="1" presStyleCnt="3" custScaleX="165755" custScaleY="44998" custLinFactY="62559" custLinFactNeighborX="-3469" custLinFactNeighborY="100000">
        <dgm:presLayoutVars>
          <dgm:bulletEnabled val="1"/>
        </dgm:presLayoutVars>
      </dgm:prSet>
      <dgm:spPr/>
    </dgm:pt>
    <dgm:pt modelId="{F5B8CD2B-5305-4447-A5E1-C71E2DCE8841}" type="pres">
      <dgm:prSet presAssocID="{02EE99E6-2148-44BC-BC5D-E3A0FD0BFD32}" presName="sibTrans" presStyleCnt="0"/>
      <dgm:spPr/>
    </dgm:pt>
    <dgm:pt modelId="{F96D3A3C-C5EB-459B-AB0D-8D3B35F9F598}" type="pres">
      <dgm:prSet presAssocID="{5F94FE28-CACF-43F9-819A-D9E9679D0064}" presName="node" presStyleLbl="node1" presStyleIdx="2" presStyleCnt="3" custScaleX="165088" custScaleY="154744" custLinFactNeighborX="-3211" custLinFactNeighborY="-66343">
        <dgm:presLayoutVars>
          <dgm:bulletEnabled val="1"/>
        </dgm:presLayoutVars>
      </dgm:prSet>
      <dgm:spPr/>
    </dgm:pt>
  </dgm:ptLst>
  <dgm:cxnLst>
    <dgm:cxn modelId="{D5175002-ABE0-491E-AEF9-B5342AAAE2EA}" type="presOf" srcId="{5766DC3F-0499-4D43-8C24-38DD21C4D91A}" destId="{87743F6A-7101-4D20-94B4-99F1CAAED607}" srcOrd="0" destOrd="0" presId="urn:microsoft.com/office/officeart/2005/8/layout/default"/>
    <dgm:cxn modelId="{CDC35903-5B43-44A7-A1C9-870B7E3F48ED}" srcId="{5766DC3F-0499-4D43-8C24-38DD21C4D91A}" destId="{E5E3606D-B36B-47C9-9177-C60E66BDA395}" srcOrd="0" destOrd="0" parTransId="{7A1F4107-3B88-46B1-8AB0-479442E4E76A}" sibTransId="{306B10CF-EFB4-4622-9992-006821570A36}"/>
    <dgm:cxn modelId="{D3544404-FAF1-4730-BA29-D705A395DD62}" type="presOf" srcId="{E5E3606D-B36B-47C9-9177-C60E66BDA395}" destId="{2B1F8F4F-32FE-47FA-8CB5-512CB0DCF83E}" srcOrd="0" destOrd="0" presId="urn:microsoft.com/office/officeart/2005/8/layout/default"/>
    <dgm:cxn modelId="{A7B04E22-2EE7-41DD-AC8E-4FD88B8D70BB}" srcId="{5766DC3F-0499-4D43-8C24-38DD21C4D91A}" destId="{9749FCC6-E5A8-4FBC-9566-0A198696922D}" srcOrd="1" destOrd="0" parTransId="{A2A046D0-A666-4EF5-8F97-6ED14C2B9330}" sibTransId="{02EE99E6-2148-44BC-BC5D-E3A0FD0BFD32}"/>
    <dgm:cxn modelId="{8090044B-E9A8-4BFE-957A-F64D9B36EE75}" type="presOf" srcId="{9749FCC6-E5A8-4FBC-9566-0A198696922D}" destId="{B1E9B154-E61E-4A79-96BA-C6630FDE5466}" srcOrd="0" destOrd="0" presId="urn:microsoft.com/office/officeart/2005/8/layout/default"/>
    <dgm:cxn modelId="{96905B96-E0C8-4283-9FDC-CD83DCD57756}" type="presOf" srcId="{5F94FE28-CACF-43F9-819A-D9E9679D0064}" destId="{F96D3A3C-C5EB-459B-AB0D-8D3B35F9F598}" srcOrd="0" destOrd="0" presId="urn:microsoft.com/office/officeart/2005/8/layout/default"/>
    <dgm:cxn modelId="{C8C8D4FB-BA68-40E6-B032-A397D54CFA6E}" srcId="{5766DC3F-0499-4D43-8C24-38DD21C4D91A}" destId="{5F94FE28-CACF-43F9-819A-D9E9679D0064}" srcOrd="2" destOrd="0" parTransId="{D7E87DDE-5DEB-47E9-8B08-DAAADA702627}" sibTransId="{66E4FEBA-D5E1-438F-B9EE-5B06EFF21481}"/>
    <dgm:cxn modelId="{01C9C512-2566-441E-B4ED-CEFB02918C86}" type="presParOf" srcId="{87743F6A-7101-4D20-94B4-99F1CAAED607}" destId="{2B1F8F4F-32FE-47FA-8CB5-512CB0DCF83E}" srcOrd="0" destOrd="0" presId="urn:microsoft.com/office/officeart/2005/8/layout/default"/>
    <dgm:cxn modelId="{4EB8560E-3FD3-414B-AAB2-98A31AC23EE5}" type="presParOf" srcId="{87743F6A-7101-4D20-94B4-99F1CAAED607}" destId="{5FF6D4A8-A0E0-4A42-B49D-BE5A4847B5BB}" srcOrd="1" destOrd="0" presId="urn:microsoft.com/office/officeart/2005/8/layout/default"/>
    <dgm:cxn modelId="{F313F7E2-BDCE-49A4-AACF-2D28CE46E78F}" type="presParOf" srcId="{87743F6A-7101-4D20-94B4-99F1CAAED607}" destId="{B1E9B154-E61E-4A79-96BA-C6630FDE5466}" srcOrd="2" destOrd="0" presId="urn:microsoft.com/office/officeart/2005/8/layout/default"/>
    <dgm:cxn modelId="{6798BD93-5B3F-4F80-ACD3-B42EA9A7A778}" type="presParOf" srcId="{87743F6A-7101-4D20-94B4-99F1CAAED607}" destId="{F5B8CD2B-5305-4447-A5E1-C71E2DCE8841}" srcOrd="3" destOrd="0" presId="urn:microsoft.com/office/officeart/2005/8/layout/default"/>
    <dgm:cxn modelId="{89A9DDC0-48C9-4AB8-8FB3-2D74033927F1}" type="presParOf" srcId="{87743F6A-7101-4D20-94B4-99F1CAAED607}" destId="{F96D3A3C-C5EB-459B-AB0D-8D3B35F9F59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62AF4D-D8B6-4A40-9EA0-6AA88438245A}" type="doc">
      <dgm:prSet loTypeId="urn:microsoft.com/office/officeart/2005/8/layout/default" loCatId="list" qsTypeId="urn:microsoft.com/office/officeart/2005/8/quickstyle/3d2" qsCatId="3D" csTypeId="urn:microsoft.com/office/officeart/2005/8/colors/accent0_1" csCatId="mainScheme" phldr="1"/>
      <dgm:spPr/>
      <dgm:t>
        <a:bodyPr/>
        <a:lstStyle/>
        <a:p>
          <a:endParaRPr lang="ru-RU"/>
        </a:p>
      </dgm:t>
    </dgm:pt>
    <dgm:pt modelId="{6D641259-8521-43BC-AD48-D77A04975CA2}">
      <dgm:prSet phldrT="[Текст]" custT="1"/>
      <dgm:spPr>
        <a:solidFill>
          <a:srgbClr val="CADCEE"/>
        </a:solidFill>
      </dgm:spPr>
      <dgm:t>
        <a:bodyPr/>
        <a:lstStyle/>
        <a:p>
          <a:pPr algn="ctr"/>
          <a:r>
            <a:rPr lang="uk-UA" sz="3600" b="1" dirty="0">
              <a:latin typeface="Times New Roman" panose="02020603050405020304" pitchFamily="18" charset="0"/>
              <a:cs typeface="Times New Roman" panose="02020603050405020304" pitchFamily="18" charset="0"/>
            </a:rPr>
            <a:t>Оперативні підрозділи</a:t>
          </a:r>
          <a:br>
            <a:rPr lang="uk-UA" sz="3600" b="1"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(ч. 1 ст. 41 КПК)</a:t>
          </a:r>
          <a:endParaRPr lang="uk-UA" sz="2800" b="1" dirty="0">
            <a:latin typeface="Times New Roman" panose="02020603050405020304" pitchFamily="18" charset="0"/>
            <a:cs typeface="Times New Roman" panose="02020603050405020304" pitchFamily="18" charset="0"/>
          </a:endParaRPr>
        </a:p>
        <a:p>
          <a:pPr algn="l"/>
          <a:r>
            <a:rPr lang="uk-UA" sz="2000" dirty="0">
              <a:latin typeface="Times New Roman" panose="02020603050405020304" pitchFamily="18" charset="0"/>
              <a:cs typeface="Times New Roman" panose="02020603050405020304" pitchFamily="18" charset="0"/>
            </a:rPr>
            <a:t>– органів Національної поліції,</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органів безпеки,</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Національного антикорупційного бюро України,</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Державного бюро розслідувань, </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органів, що здійснюють контроль за дотриманням податкового і митного законодавства,</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органів Державної кримінально-виконавчої служби України, </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органів Державної прикордонної служби України</a:t>
          </a:r>
          <a:br>
            <a:rPr lang="uk-UA"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здійснюють слідчі (розшукові) дії та негласні слідчі (розшукові) дії в кримінальному провадженні за письмовим дорученням слідчого, прокурора;</a:t>
          </a:r>
        </a:p>
        <a:p>
          <a:pPr algn="l"/>
          <a:endParaRPr lang="uk-UA" sz="2000" b="1" dirty="0">
            <a:latin typeface="Times New Roman" panose="02020603050405020304" pitchFamily="18" charset="0"/>
            <a:cs typeface="Times New Roman" panose="02020603050405020304" pitchFamily="18" charset="0"/>
          </a:endParaRPr>
        </a:p>
        <a:p>
          <a:pPr algn="l"/>
          <a:r>
            <a:rPr lang="uk-UA" sz="2000" dirty="0">
              <a:latin typeface="Times New Roman" panose="02020603050405020304" pitchFamily="18" charset="0"/>
              <a:cs typeface="Times New Roman" panose="02020603050405020304" pitchFamily="18" charset="0"/>
            </a:rPr>
            <a:t>– підрозділ детективів,</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оперативно-технічний підрозділ,</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підрозділ внутрішнього контролю Національного антикорупційного бюро України </a:t>
          </a:r>
        </a:p>
        <a:p>
          <a:pPr algn="l"/>
          <a:r>
            <a:rPr lang="uk-UA" sz="2000" b="1" dirty="0">
              <a:latin typeface="Times New Roman" panose="02020603050405020304" pitchFamily="18" charset="0"/>
              <a:cs typeface="Times New Roman" panose="02020603050405020304" pitchFamily="18" charset="0"/>
            </a:rPr>
            <a:t>здійснюють слідчі (розшукові) дії та негласні слідчі (розшукові) дії в кримінальному провадженні за письмовим дорученням детектива або прокурора Спеціалізованої антикорупційної прокуратури.</a:t>
          </a:r>
          <a:endParaRPr lang="ru-RU" sz="2000" b="1" dirty="0"/>
        </a:p>
      </dgm:t>
    </dgm:pt>
    <dgm:pt modelId="{789CF333-E7F2-4DAC-9675-BC788B5F01A5}" type="parTrans" cxnId="{09FF48D4-559E-45BB-8CCB-2EF17ACC5E2E}">
      <dgm:prSet/>
      <dgm:spPr/>
      <dgm:t>
        <a:bodyPr/>
        <a:lstStyle/>
        <a:p>
          <a:endParaRPr lang="ru-RU"/>
        </a:p>
      </dgm:t>
    </dgm:pt>
    <dgm:pt modelId="{31957CF4-BA48-43ED-832A-EB8FAA3766AE}" type="sibTrans" cxnId="{09FF48D4-559E-45BB-8CCB-2EF17ACC5E2E}">
      <dgm:prSet/>
      <dgm:spPr/>
      <dgm:t>
        <a:bodyPr/>
        <a:lstStyle/>
        <a:p>
          <a:endParaRPr lang="ru-RU"/>
        </a:p>
      </dgm:t>
    </dgm:pt>
    <dgm:pt modelId="{AB7F814F-BE93-4FF6-8380-DAEBC2A3942C}" type="pres">
      <dgm:prSet presAssocID="{6662AF4D-D8B6-4A40-9EA0-6AA88438245A}" presName="diagram" presStyleCnt="0">
        <dgm:presLayoutVars>
          <dgm:dir/>
          <dgm:resizeHandles val="exact"/>
        </dgm:presLayoutVars>
      </dgm:prSet>
      <dgm:spPr/>
    </dgm:pt>
    <dgm:pt modelId="{48327ABC-859E-4740-B9DC-F8BE428D64DC}" type="pres">
      <dgm:prSet presAssocID="{6D641259-8521-43BC-AD48-D77A04975CA2}" presName="node" presStyleLbl="node1" presStyleIdx="0" presStyleCnt="1" custScaleY="93912" custLinFactNeighborX="-420" custLinFactNeighborY="-1419">
        <dgm:presLayoutVars>
          <dgm:bulletEnabled val="1"/>
        </dgm:presLayoutVars>
      </dgm:prSet>
      <dgm:spPr/>
    </dgm:pt>
  </dgm:ptLst>
  <dgm:cxnLst>
    <dgm:cxn modelId="{7E50C91C-E98C-430B-BAE4-2ECE14007B78}" type="presOf" srcId="{6662AF4D-D8B6-4A40-9EA0-6AA88438245A}" destId="{AB7F814F-BE93-4FF6-8380-DAEBC2A3942C}" srcOrd="0" destOrd="0" presId="urn:microsoft.com/office/officeart/2005/8/layout/default"/>
    <dgm:cxn modelId="{03A0877A-5D34-4057-9840-BB71A7CFA60A}" type="presOf" srcId="{6D641259-8521-43BC-AD48-D77A04975CA2}" destId="{48327ABC-859E-4740-B9DC-F8BE428D64DC}" srcOrd="0" destOrd="0" presId="urn:microsoft.com/office/officeart/2005/8/layout/default"/>
    <dgm:cxn modelId="{09FF48D4-559E-45BB-8CCB-2EF17ACC5E2E}" srcId="{6662AF4D-D8B6-4A40-9EA0-6AA88438245A}" destId="{6D641259-8521-43BC-AD48-D77A04975CA2}" srcOrd="0" destOrd="0" parTransId="{789CF333-E7F2-4DAC-9675-BC788B5F01A5}" sibTransId="{31957CF4-BA48-43ED-832A-EB8FAA3766AE}"/>
    <dgm:cxn modelId="{A92D38ED-AFA2-487F-97DF-C0F96DC220B8}" type="presParOf" srcId="{AB7F814F-BE93-4FF6-8380-DAEBC2A3942C}" destId="{48327ABC-859E-4740-B9DC-F8BE428D64DC}" srcOrd="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D772A5-D322-45BA-A929-87E7162CC5B3}" type="doc">
      <dgm:prSet loTypeId="urn:microsoft.com/office/officeart/2005/8/layout/radial4" loCatId="relationship" qsTypeId="urn:microsoft.com/office/officeart/2005/8/quickstyle/3d3" qsCatId="3D" csTypeId="urn:microsoft.com/office/officeart/2005/8/colors/accent2_2" csCatId="accent2" phldr="1"/>
      <dgm:spPr/>
      <dgm:t>
        <a:bodyPr/>
        <a:lstStyle/>
        <a:p>
          <a:endParaRPr lang="ru-RU"/>
        </a:p>
      </dgm:t>
    </dgm:pt>
    <dgm:pt modelId="{CBD7FE5E-52B3-44EE-A3E6-FA07073ACC48}">
      <dgm:prSet phldrT="[Текст]"/>
      <dgm:spPr>
        <a:solidFill>
          <a:srgbClr val="CADCEE"/>
        </a:solidFill>
      </dgm:spPr>
      <dgm:t>
        <a:bodyPr/>
        <a:lstStyle/>
        <a:p>
          <a:r>
            <a:rPr lang="uk-UA" b="1">
              <a:solidFill>
                <a:sysClr val="windowText" lastClr="000000"/>
              </a:solidFill>
              <a:latin typeface="Times New Roman" panose="02020603050405020304" pitchFamily="18" charset="0"/>
              <a:cs typeface="Times New Roman" panose="02020603050405020304" pitchFamily="18" charset="0"/>
            </a:rPr>
            <a:t>Підстави для відводу прокурора, слідчого</a:t>
          </a:r>
          <a:endParaRPr lang="ru-RU" dirty="0">
            <a:solidFill>
              <a:sysClr val="windowText" lastClr="000000"/>
            </a:solidFill>
          </a:endParaRPr>
        </a:p>
      </dgm:t>
    </dgm:pt>
    <dgm:pt modelId="{FCDA6FBA-8DC9-41C5-B444-217F809235F5}" type="parTrans" cxnId="{5382F706-DF03-4059-A764-1F66B04B87D9}">
      <dgm:prSet/>
      <dgm:spPr/>
      <dgm:t>
        <a:bodyPr/>
        <a:lstStyle/>
        <a:p>
          <a:endParaRPr lang="ru-RU">
            <a:solidFill>
              <a:sysClr val="windowText" lastClr="000000"/>
            </a:solidFill>
          </a:endParaRPr>
        </a:p>
      </dgm:t>
    </dgm:pt>
    <dgm:pt modelId="{049E2D38-B2E9-447F-86B6-7562025CCB56}" type="sibTrans" cxnId="{5382F706-DF03-4059-A764-1F66B04B87D9}">
      <dgm:prSet/>
      <dgm:spPr/>
      <dgm:t>
        <a:bodyPr/>
        <a:lstStyle/>
        <a:p>
          <a:endParaRPr lang="ru-RU">
            <a:solidFill>
              <a:sysClr val="windowText" lastClr="000000"/>
            </a:solidFill>
          </a:endParaRPr>
        </a:p>
      </dgm:t>
    </dgm:pt>
    <dgm:pt modelId="{F47CBDDB-BC1D-47A7-B497-CED2B8C1CDF2}">
      <dgm:prSet phldrT="[Текст]"/>
      <dgm:spPr>
        <a:solidFill>
          <a:srgbClr val="CADCEE"/>
        </a:solidFill>
      </dgm:spPr>
      <dgm:t>
        <a:bodyPr/>
        <a:lstStyle/>
        <a:p>
          <a:r>
            <a:rPr lang="uk-UA">
              <a:solidFill>
                <a:sysClr val="windowText" lastClr="000000"/>
              </a:solidFill>
              <a:latin typeface="Times New Roman" panose="02020603050405020304" pitchFamily="18" charset="0"/>
              <a:cs typeface="Times New Roman" panose="02020603050405020304" pitchFamily="18" charset="0"/>
            </a:rPr>
            <a:t>Якщо він є заявником, потерпілим, цивільним позивачем, цивільним відповідачем, членом сім’ї або близьким родичем сторони, заявника, потерпілого, цивільного позивача або цивільного відповідача</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1EBF18F7-4003-4E1F-9ADD-B0374D5BA9D4}" type="parTrans" cxnId="{36C9B810-3FFB-450A-847D-15649BE33343}">
      <dgm:prSet/>
      <dgm:spPr/>
      <dgm:t>
        <a:bodyPr/>
        <a:lstStyle/>
        <a:p>
          <a:endParaRPr lang="ru-RU">
            <a:solidFill>
              <a:sysClr val="windowText" lastClr="000000"/>
            </a:solidFill>
          </a:endParaRPr>
        </a:p>
      </dgm:t>
    </dgm:pt>
    <dgm:pt modelId="{E2211A8B-3230-49F7-8F18-C9BBAF425821}" type="sibTrans" cxnId="{36C9B810-3FFB-450A-847D-15649BE33343}">
      <dgm:prSet/>
      <dgm:spPr/>
      <dgm:t>
        <a:bodyPr/>
        <a:lstStyle/>
        <a:p>
          <a:endParaRPr lang="ru-RU">
            <a:solidFill>
              <a:sysClr val="windowText" lastClr="000000"/>
            </a:solidFill>
          </a:endParaRPr>
        </a:p>
      </dgm:t>
    </dgm:pt>
    <dgm:pt modelId="{0E8C9843-261C-4C8C-9884-0C1B86E3511A}">
      <dgm:prSet phldrT="[Текст]"/>
      <dgm:spPr>
        <a:solidFill>
          <a:srgbClr val="CADCEE"/>
        </a:solidFill>
      </dgm:spPr>
      <dgm:t>
        <a:bodyPr/>
        <a:lstStyle/>
        <a:p>
          <a:r>
            <a:rPr lang="uk-UA">
              <a:solidFill>
                <a:sysClr val="windowText" lastClr="000000"/>
              </a:solidFill>
              <a:latin typeface="Times New Roman" panose="02020603050405020304" pitchFamily="18" charset="0"/>
              <a:cs typeface="Times New Roman" panose="02020603050405020304" pitchFamily="18" charset="0"/>
            </a:rPr>
            <a:t>Якщо він брав участь у цьому ж провадженні як слідчий суддя, суддя, захисник або представник, свідок, експерт, спеціаліст, перекладач</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821AA19E-D259-4A07-87B1-770BDF498FCC}" type="parTrans" cxnId="{CA159B1D-B50D-4AA8-AAC7-7D17DCC22B7B}">
      <dgm:prSet/>
      <dgm:spPr/>
      <dgm:t>
        <a:bodyPr/>
        <a:lstStyle/>
        <a:p>
          <a:endParaRPr lang="ru-RU">
            <a:solidFill>
              <a:sysClr val="windowText" lastClr="000000"/>
            </a:solidFill>
          </a:endParaRPr>
        </a:p>
      </dgm:t>
    </dgm:pt>
    <dgm:pt modelId="{0F3E778F-2A8C-4E8E-9CBC-FD2A58C32C9A}" type="sibTrans" cxnId="{CA159B1D-B50D-4AA8-AAC7-7D17DCC22B7B}">
      <dgm:prSet/>
      <dgm:spPr/>
      <dgm:t>
        <a:bodyPr/>
        <a:lstStyle/>
        <a:p>
          <a:endParaRPr lang="ru-RU">
            <a:solidFill>
              <a:sysClr val="windowText" lastClr="000000"/>
            </a:solidFill>
          </a:endParaRPr>
        </a:p>
      </dgm:t>
    </dgm:pt>
    <dgm:pt modelId="{163EBE92-4297-4962-AB31-C7AE2F230FA6}">
      <dgm:prSet phldrT="[Текст]"/>
      <dgm:spPr>
        <a:solidFill>
          <a:srgbClr val="CADCEE"/>
        </a:solidFill>
      </dgm:spPr>
      <dgm:t>
        <a:bodyPr/>
        <a:lstStyle/>
        <a:p>
          <a:r>
            <a:rPr lang="uk-UA">
              <a:solidFill>
                <a:sysClr val="windowText" lastClr="000000"/>
              </a:solidFill>
              <a:latin typeface="Times New Roman" panose="02020603050405020304" pitchFamily="18" charset="0"/>
              <a:cs typeface="Times New Roman" panose="02020603050405020304" pitchFamily="18" charset="0"/>
            </a:rPr>
            <a:t>Якщо він особисто, його близькі родичі чи члени його сім’ї заінтересовані в результатах кримінального провадження або існують інші обставини, які викликають обґрунтовані сумніви в його неупередженості</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348DD7C6-65CB-413C-9A9B-96D4A5A4743A}" type="parTrans" cxnId="{EFC17279-B348-4AEC-A8E0-389D1C52BF2D}">
      <dgm:prSet/>
      <dgm:spPr/>
      <dgm:t>
        <a:bodyPr/>
        <a:lstStyle/>
        <a:p>
          <a:endParaRPr lang="ru-RU">
            <a:solidFill>
              <a:sysClr val="windowText" lastClr="000000"/>
            </a:solidFill>
          </a:endParaRPr>
        </a:p>
      </dgm:t>
    </dgm:pt>
    <dgm:pt modelId="{A441F84F-6CE5-48FE-8B42-1F2B7C994047}" type="sibTrans" cxnId="{EFC17279-B348-4AEC-A8E0-389D1C52BF2D}">
      <dgm:prSet/>
      <dgm:spPr/>
      <dgm:t>
        <a:bodyPr/>
        <a:lstStyle/>
        <a:p>
          <a:endParaRPr lang="ru-RU">
            <a:solidFill>
              <a:sysClr val="windowText" lastClr="000000"/>
            </a:solidFill>
          </a:endParaRPr>
        </a:p>
      </dgm:t>
    </dgm:pt>
    <dgm:pt modelId="{FD985FBC-75C8-4D55-8A91-922C54EBF5F2}" type="pres">
      <dgm:prSet presAssocID="{EED772A5-D322-45BA-A929-87E7162CC5B3}" presName="cycle" presStyleCnt="0">
        <dgm:presLayoutVars>
          <dgm:chMax val="1"/>
          <dgm:dir/>
          <dgm:animLvl val="ctr"/>
          <dgm:resizeHandles val="exact"/>
        </dgm:presLayoutVars>
      </dgm:prSet>
      <dgm:spPr/>
    </dgm:pt>
    <dgm:pt modelId="{8C81A72E-1769-41AF-92BF-B9376D277D50}" type="pres">
      <dgm:prSet presAssocID="{CBD7FE5E-52B3-44EE-A3E6-FA07073ACC48}" presName="centerShape" presStyleLbl="node0" presStyleIdx="0" presStyleCnt="1" custLinFactNeighborX="984" custLinFactNeighborY="-47605"/>
      <dgm:spPr/>
    </dgm:pt>
    <dgm:pt modelId="{366E8328-9283-43DD-A777-E52389ABC0BE}" type="pres">
      <dgm:prSet presAssocID="{1EBF18F7-4003-4E1F-9ADD-B0374D5BA9D4}" presName="parTrans" presStyleLbl="bgSibTrans2D1" presStyleIdx="0" presStyleCnt="3"/>
      <dgm:spPr/>
    </dgm:pt>
    <dgm:pt modelId="{70372CD3-BCF2-4513-A0F9-516AD3EBA799}" type="pres">
      <dgm:prSet presAssocID="{F47CBDDB-BC1D-47A7-B497-CED2B8C1CDF2}" presName="node" presStyleLbl="node1" presStyleIdx="0" presStyleCnt="3" custScaleX="118370" custScaleY="128141" custRadScaleRad="120426" custRadScaleInc="-12981">
        <dgm:presLayoutVars>
          <dgm:bulletEnabled val="1"/>
        </dgm:presLayoutVars>
      </dgm:prSet>
      <dgm:spPr/>
    </dgm:pt>
    <dgm:pt modelId="{22F382A9-1BC5-4952-BEC6-AED155A48C88}" type="pres">
      <dgm:prSet presAssocID="{821AA19E-D259-4A07-87B1-770BDF498FCC}" presName="parTrans" presStyleLbl="bgSibTrans2D1" presStyleIdx="1" presStyleCnt="3" custLinFactNeighborX="0"/>
      <dgm:spPr/>
    </dgm:pt>
    <dgm:pt modelId="{4B681C8A-06B2-44A5-B074-8C36E57C1AC0}" type="pres">
      <dgm:prSet presAssocID="{0E8C9843-261C-4C8C-9884-0C1B86E3511A}" presName="node" presStyleLbl="node1" presStyleIdx="1" presStyleCnt="3" custRadScaleRad="8421" custRadScaleInc="291062">
        <dgm:presLayoutVars>
          <dgm:bulletEnabled val="1"/>
        </dgm:presLayoutVars>
      </dgm:prSet>
      <dgm:spPr/>
    </dgm:pt>
    <dgm:pt modelId="{B7B72721-FE9C-40EF-BFEB-3364C235849B}" type="pres">
      <dgm:prSet presAssocID="{348DD7C6-65CB-413C-9A9B-96D4A5A4743A}" presName="parTrans" presStyleLbl="bgSibTrans2D1" presStyleIdx="2" presStyleCnt="3"/>
      <dgm:spPr/>
    </dgm:pt>
    <dgm:pt modelId="{41160F5A-8BD3-4671-BB09-AE1DA345B8FE}" type="pres">
      <dgm:prSet presAssocID="{163EBE92-4297-4962-AB31-C7AE2F230FA6}" presName="node" presStyleLbl="node1" presStyleIdx="2" presStyleCnt="3" custScaleX="115508" custScaleY="128751" custRadScaleRad="117706" custRadScaleInc="17483">
        <dgm:presLayoutVars>
          <dgm:bulletEnabled val="1"/>
        </dgm:presLayoutVars>
      </dgm:prSet>
      <dgm:spPr/>
    </dgm:pt>
  </dgm:ptLst>
  <dgm:cxnLst>
    <dgm:cxn modelId="{5382F706-DF03-4059-A764-1F66B04B87D9}" srcId="{EED772A5-D322-45BA-A929-87E7162CC5B3}" destId="{CBD7FE5E-52B3-44EE-A3E6-FA07073ACC48}" srcOrd="0" destOrd="0" parTransId="{FCDA6FBA-8DC9-41C5-B444-217F809235F5}" sibTransId="{049E2D38-B2E9-447F-86B6-7562025CCB56}"/>
    <dgm:cxn modelId="{8B22C607-4A25-4695-9C84-F8688CE0743B}" type="presOf" srcId="{821AA19E-D259-4A07-87B1-770BDF498FCC}" destId="{22F382A9-1BC5-4952-BEC6-AED155A48C88}" srcOrd="0" destOrd="0" presId="urn:microsoft.com/office/officeart/2005/8/layout/radial4"/>
    <dgm:cxn modelId="{36C9B810-3FFB-450A-847D-15649BE33343}" srcId="{CBD7FE5E-52B3-44EE-A3E6-FA07073ACC48}" destId="{F47CBDDB-BC1D-47A7-B497-CED2B8C1CDF2}" srcOrd="0" destOrd="0" parTransId="{1EBF18F7-4003-4E1F-9ADD-B0374D5BA9D4}" sibTransId="{E2211A8B-3230-49F7-8F18-C9BBAF425821}"/>
    <dgm:cxn modelId="{16918415-E1AA-4717-AD27-C81792EAA4D3}" type="presOf" srcId="{1EBF18F7-4003-4E1F-9ADD-B0374D5BA9D4}" destId="{366E8328-9283-43DD-A777-E52389ABC0BE}" srcOrd="0" destOrd="0" presId="urn:microsoft.com/office/officeart/2005/8/layout/radial4"/>
    <dgm:cxn modelId="{CA159B1D-B50D-4AA8-AAC7-7D17DCC22B7B}" srcId="{CBD7FE5E-52B3-44EE-A3E6-FA07073ACC48}" destId="{0E8C9843-261C-4C8C-9884-0C1B86E3511A}" srcOrd="1" destOrd="0" parTransId="{821AA19E-D259-4A07-87B1-770BDF498FCC}" sibTransId="{0F3E778F-2A8C-4E8E-9CBC-FD2A58C32C9A}"/>
    <dgm:cxn modelId="{F40E4121-32EC-4C3C-85F9-32F006123C91}" type="presOf" srcId="{0E8C9843-261C-4C8C-9884-0C1B86E3511A}" destId="{4B681C8A-06B2-44A5-B074-8C36E57C1AC0}" srcOrd="0" destOrd="0" presId="urn:microsoft.com/office/officeart/2005/8/layout/radial4"/>
    <dgm:cxn modelId="{C26F066D-A0B3-43F1-B719-00DFAB690583}" type="presOf" srcId="{348DD7C6-65CB-413C-9A9B-96D4A5A4743A}" destId="{B7B72721-FE9C-40EF-BFEB-3364C235849B}" srcOrd="0" destOrd="0" presId="urn:microsoft.com/office/officeart/2005/8/layout/radial4"/>
    <dgm:cxn modelId="{EFC17279-B348-4AEC-A8E0-389D1C52BF2D}" srcId="{CBD7FE5E-52B3-44EE-A3E6-FA07073ACC48}" destId="{163EBE92-4297-4962-AB31-C7AE2F230FA6}" srcOrd="2" destOrd="0" parTransId="{348DD7C6-65CB-413C-9A9B-96D4A5A4743A}" sibTransId="{A441F84F-6CE5-48FE-8B42-1F2B7C994047}"/>
    <dgm:cxn modelId="{DFEDA9A8-5609-4D12-9B15-17650D320F9E}" type="presOf" srcId="{F47CBDDB-BC1D-47A7-B497-CED2B8C1CDF2}" destId="{70372CD3-BCF2-4513-A0F9-516AD3EBA799}" srcOrd="0" destOrd="0" presId="urn:microsoft.com/office/officeart/2005/8/layout/radial4"/>
    <dgm:cxn modelId="{50600EAE-BAC0-4826-9E0A-A22135C7F42A}" type="presOf" srcId="{163EBE92-4297-4962-AB31-C7AE2F230FA6}" destId="{41160F5A-8BD3-4671-BB09-AE1DA345B8FE}" srcOrd="0" destOrd="0" presId="urn:microsoft.com/office/officeart/2005/8/layout/radial4"/>
    <dgm:cxn modelId="{406CD6CB-FCC6-43E3-9CE5-A0C592520FA8}" type="presOf" srcId="{EED772A5-D322-45BA-A929-87E7162CC5B3}" destId="{FD985FBC-75C8-4D55-8A91-922C54EBF5F2}" srcOrd="0" destOrd="0" presId="urn:microsoft.com/office/officeart/2005/8/layout/radial4"/>
    <dgm:cxn modelId="{4B4CA5F1-E15E-4F27-B2FB-A685B1AFA6D0}" type="presOf" srcId="{CBD7FE5E-52B3-44EE-A3E6-FA07073ACC48}" destId="{8C81A72E-1769-41AF-92BF-B9376D277D50}" srcOrd="0" destOrd="0" presId="urn:microsoft.com/office/officeart/2005/8/layout/radial4"/>
    <dgm:cxn modelId="{30E10844-CEAC-4C84-98D4-3DA92B36766D}" type="presParOf" srcId="{FD985FBC-75C8-4D55-8A91-922C54EBF5F2}" destId="{8C81A72E-1769-41AF-92BF-B9376D277D50}" srcOrd="0" destOrd="0" presId="urn:microsoft.com/office/officeart/2005/8/layout/radial4"/>
    <dgm:cxn modelId="{BD85340E-7825-44DD-9378-87297C590397}" type="presParOf" srcId="{FD985FBC-75C8-4D55-8A91-922C54EBF5F2}" destId="{366E8328-9283-43DD-A777-E52389ABC0BE}" srcOrd="1" destOrd="0" presId="urn:microsoft.com/office/officeart/2005/8/layout/radial4"/>
    <dgm:cxn modelId="{97DBC960-8FD8-4907-B09C-06B6671489C7}" type="presParOf" srcId="{FD985FBC-75C8-4D55-8A91-922C54EBF5F2}" destId="{70372CD3-BCF2-4513-A0F9-516AD3EBA799}" srcOrd="2" destOrd="0" presId="urn:microsoft.com/office/officeart/2005/8/layout/radial4"/>
    <dgm:cxn modelId="{A8F8B339-71D1-493D-9057-A04EC84B52EC}" type="presParOf" srcId="{FD985FBC-75C8-4D55-8A91-922C54EBF5F2}" destId="{22F382A9-1BC5-4952-BEC6-AED155A48C88}" srcOrd="3" destOrd="0" presId="urn:microsoft.com/office/officeart/2005/8/layout/radial4"/>
    <dgm:cxn modelId="{919ACD8C-9114-48FB-9C55-809C72596691}" type="presParOf" srcId="{FD985FBC-75C8-4D55-8A91-922C54EBF5F2}" destId="{4B681C8A-06B2-44A5-B074-8C36E57C1AC0}" srcOrd="4" destOrd="0" presId="urn:microsoft.com/office/officeart/2005/8/layout/radial4"/>
    <dgm:cxn modelId="{365FA607-1C0D-489D-A187-48538D86F072}" type="presParOf" srcId="{FD985FBC-75C8-4D55-8A91-922C54EBF5F2}" destId="{B7B72721-FE9C-40EF-BFEB-3364C235849B}" srcOrd="5" destOrd="0" presId="urn:microsoft.com/office/officeart/2005/8/layout/radial4"/>
    <dgm:cxn modelId="{7965DF50-3A2E-4823-B48B-945E9AD22B55}" type="presParOf" srcId="{FD985FBC-75C8-4D55-8A91-922C54EBF5F2}" destId="{41160F5A-8BD3-4671-BB09-AE1DA345B8FE}" srcOrd="6"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F7441C-BA76-4BE7-A2F2-26BD30F3B8CF}" type="doc">
      <dgm:prSet loTypeId="urn:microsoft.com/office/officeart/2005/8/layout/gear1" loCatId="relationship" qsTypeId="urn:microsoft.com/office/officeart/2005/8/quickstyle/3d3" qsCatId="3D" csTypeId="urn:microsoft.com/office/officeart/2005/8/colors/accent2_3" csCatId="accent2" phldr="1"/>
      <dgm:spPr/>
    </dgm:pt>
    <dgm:pt modelId="{EB7EE4F9-C633-45B7-BED6-015CF372EF4D}">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Законний представник підозрюваного</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77D7BADA-A681-4EA1-9FD2-C0D959F6FE92}" type="parTrans" cxnId="{0144AA38-273C-4927-A869-01F3046EE251}">
      <dgm:prSet/>
      <dgm:spPr/>
      <dgm:t>
        <a:bodyPr/>
        <a:lstStyle/>
        <a:p>
          <a:endParaRPr lang="ru-RU">
            <a:solidFill>
              <a:sysClr val="windowText" lastClr="000000"/>
            </a:solidFill>
          </a:endParaRPr>
        </a:p>
      </dgm:t>
    </dgm:pt>
    <dgm:pt modelId="{D9B320A8-137E-49D0-86C2-FEF074D18BD4}" type="sibTrans" cxnId="{0144AA38-273C-4927-A869-01F3046EE251}">
      <dgm:prSet/>
      <dgm:spPr/>
      <dgm:t>
        <a:bodyPr/>
        <a:lstStyle/>
        <a:p>
          <a:endParaRPr lang="ru-RU">
            <a:solidFill>
              <a:sysClr val="windowText" lastClr="000000"/>
            </a:solidFill>
          </a:endParaRPr>
        </a:p>
      </dgm:t>
    </dgm:pt>
    <dgm:pt modelId="{A2AB0077-4208-41C1-ACD0-6B75960BB517}">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Захисник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EA7A4B81-A853-42AC-9C80-92E66949EA53}" type="parTrans" cxnId="{CD7040A7-48AE-425A-A5A2-D76D32616F4A}">
      <dgm:prSet/>
      <dgm:spPr/>
      <dgm:t>
        <a:bodyPr/>
        <a:lstStyle/>
        <a:p>
          <a:endParaRPr lang="ru-RU">
            <a:solidFill>
              <a:sysClr val="windowText" lastClr="000000"/>
            </a:solidFill>
          </a:endParaRPr>
        </a:p>
      </dgm:t>
    </dgm:pt>
    <dgm:pt modelId="{0DEAB3D3-D9F6-40D1-9AAC-C6F02F30381C}" type="sibTrans" cxnId="{CD7040A7-48AE-425A-A5A2-D76D32616F4A}">
      <dgm:prSet/>
      <dgm:spPr/>
      <dgm:t>
        <a:bodyPr/>
        <a:lstStyle/>
        <a:p>
          <a:endParaRPr lang="ru-RU">
            <a:solidFill>
              <a:sysClr val="windowText" lastClr="000000"/>
            </a:solidFill>
          </a:endParaRPr>
        </a:p>
      </dgm:t>
    </dgm:pt>
    <dgm:pt modelId="{4FCB8869-A3A9-4C7D-A246-12840EC5C472}">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Підозрюваний</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80988C62-E710-44F0-B16E-7011B7870458}" type="parTrans" cxnId="{1547A681-828F-46F2-A5EB-2CD68A1BFFCE}">
      <dgm:prSet/>
      <dgm:spPr/>
      <dgm:t>
        <a:bodyPr/>
        <a:lstStyle/>
        <a:p>
          <a:endParaRPr lang="ru-RU">
            <a:solidFill>
              <a:sysClr val="windowText" lastClr="000000"/>
            </a:solidFill>
          </a:endParaRPr>
        </a:p>
      </dgm:t>
    </dgm:pt>
    <dgm:pt modelId="{D396C758-FCBC-4A77-A26C-ABC76F12C9DA}" type="sibTrans" cxnId="{1547A681-828F-46F2-A5EB-2CD68A1BFFCE}">
      <dgm:prSet/>
      <dgm:spPr/>
      <dgm:t>
        <a:bodyPr/>
        <a:lstStyle/>
        <a:p>
          <a:endParaRPr lang="ru-RU">
            <a:solidFill>
              <a:sysClr val="windowText" lastClr="000000"/>
            </a:solidFill>
          </a:endParaRPr>
        </a:p>
      </dgm:t>
    </dgm:pt>
    <dgm:pt modelId="{9231AA6E-1FA0-4868-97B4-2343391C6C33}" type="pres">
      <dgm:prSet presAssocID="{59F7441C-BA76-4BE7-A2F2-26BD30F3B8CF}" presName="composite" presStyleCnt="0">
        <dgm:presLayoutVars>
          <dgm:chMax val="3"/>
          <dgm:animLvl val="lvl"/>
          <dgm:resizeHandles val="exact"/>
        </dgm:presLayoutVars>
      </dgm:prSet>
      <dgm:spPr/>
    </dgm:pt>
    <dgm:pt modelId="{DB200D61-632E-41E5-9FD4-860A938B6267}" type="pres">
      <dgm:prSet presAssocID="{EB7EE4F9-C633-45B7-BED6-015CF372EF4D}" presName="gear1" presStyleLbl="node1" presStyleIdx="0" presStyleCnt="3" custLinFactNeighborX="20494" custLinFactNeighborY="-13663">
        <dgm:presLayoutVars>
          <dgm:chMax val="1"/>
          <dgm:bulletEnabled val="1"/>
        </dgm:presLayoutVars>
      </dgm:prSet>
      <dgm:spPr/>
    </dgm:pt>
    <dgm:pt modelId="{F0276F8F-F55C-463B-872C-D27FC53ADC99}" type="pres">
      <dgm:prSet presAssocID="{EB7EE4F9-C633-45B7-BED6-015CF372EF4D}" presName="gear1srcNode" presStyleLbl="node1" presStyleIdx="0" presStyleCnt="3"/>
      <dgm:spPr/>
    </dgm:pt>
    <dgm:pt modelId="{E0A0C468-3A8F-4B1F-A5B0-FA8D71DD916D}" type="pres">
      <dgm:prSet presAssocID="{EB7EE4F9-C633-45B7-BED6-015CF372EF4D}" presName="gear1dstNode" presStyleLbl="node1" presStyleIdx="0" presStyleCnt="3"/>
      <dgm:spPr/>
    </dgm:pt>
    <dgm:pt modelId="{6FB259AF-3B2F-431F-A9B2-3811B653F99C}" type="pres">
      <dgm:prSet presAssocID="{A2AB0077-4208-41C1-ACD0-6B75960BB517}" presName="gear2" presStyleLbl="node1" presStyleIdx="1" presStyleCnt="3" custLinFactNeighborX="-4110" custLinFactNeighborY="22896">
        <dgm:presLayoutVars>
          <dgm:chMax val="1"/>
          <dgm:bulletEnabled val="1"/>
        </dgm:presLayoutVars>
      </dgm:prSet>
      <dgm:spPr/>
    </dgm:pt>
    <dgm:pt modelId="{D759DEB8-785C-4E59-A086-D2599DCA2FB4}" type="pres">
      <dgm:prSet presAssocID="{A2AB0077-4208-41C1-ACD0-6B75960BB517}" presName="gear2srcNode" presStyleLbl="node1" presStyleIdx="1" presStyleCnt="3"/>
      <dgm:spPr/>
    </dgm:pt>
    <dgm:pt modelId="{453B0ED2-4886-40C0-8208-B5694BB90634}" type="pres">
      <dgm:prSet presAssocID="{A2AB0077-4208-41C1-ACD0-6B75960BB517}" presName="gear2dstNode" presStyleLbl="node1" presStyleIdx="1" presStyleCnt="3"/>
      <dgm:spPr/>
    </dgm:pt>
    <dgm:pt modelId="{E44A1B47-F01A-4457-82AB-CA88396A2C7D}" type="pres">
      <dgm:prSet presAssocID="{4FCB8869-A3A9-4C7D-A246-12840EC5C472}" presName="gear3" presStyleLbl="node1" presStyleIdx="2" presStyleCnt="3" custLinFactNeighborX="-2446" custLinFactNeighborY="17123"/>
      <dgm:spPr/>
    </dgm:pt>
    <dgm:pt modelId="{B2CB21C2-5A1F-4B8D-821A-85E2E55E796C}" type="pres">
      <dgm:prSet presAssocID="{4FCB8869-A3A9-4C7D-A246-12840EC5C472}" presName="gear3tx" presStyleLbl="node1" presStyleIdx="2" presStyleCnt="3">
        <dgm:presLayoutVars>
          <dgm:chMax val="1"/>
          <dgm:bulletEnabled val="1"/>
        </dgm:presLayoutVars>
      </dgm:prSet>
      <dgm:spPr/>
    </dgm:pt>
    <dgm:pt modelId="{AACF2372-19CA-4ED8-8699-8F25386907A8}" type="pres">
      <dgm:prSet presAssocID="{4FCB8869-A3A9-4C7D-A246-12840EC5C472}" presName="gear3srcNode" presStyleLbl="node1" presStyleIdx="2" presStyleCnt="3"/>
      <dgm:spPr/>
    </dgm:pt>
    <dgm:pt modelId="{EE857328-C415-46B9-92DC-47C2F0970FBE}" type="pres">
      <dgm:prSet presAssocID="{4FCB8869-A3A9-4C7D-A246-12840EC5C472}" presName="gear3dstNode" presStyleLbl="node1" presStyleIdx="2" presStyleCnt="3"/>
      <dgm:spPr/>
    </dgm:pt>
    <dgm:pt modelId="{2E8358F1-303F-4B06-9CB2-8B701F8B7AF4}" type="pres">
      <dgm:prSet presAssocID="{D9B320A8-137E-49D0-86C2-FEF074D18BD4}" presName="connector1" presStyleLbl="sibTrans2D1" presStyleIdx="0" presStyleCnt="3" custLinFactNeighborX="27353" custLinFactNeighborY="-16011"/>
      <dgm:spPr/>
    </dgm:pt>
    <dgm:pt modelId="{D6FE626A-C2D1-4FB5-9C3D-7AB53AC941A6}" type="pres">
      <dgm:prSet presAssocID="{0DEAB3D3-D9F6-40D1-9AAC-C6F02F30381C}" presName="connector2" presStyleLbl="sibTrans2D1" presStyleIdx="1" presStyleCnt="3" custLinFactNeighborX="-18813" custLinFactNeighborY="19136"/>
      <dgm:spPr/>
    </dgm:pt>
    <dgm:pt modelId="{609BB461-793A-4BEF-A8DE-0425EC2837F0}" type="pres">
      <dgm:prSet presAssocID="{D396C758-FCBC-4A77-A26C-ABC76F12C9DA}" presName="connector3" presStyleLbl="sibTrans2D1" presStyleIdx="2" presStyleCnt="3" custLinFactNeighborX="-4684" custLinFactNeighborY="7664"/>
      <dgm:spPr/>
    </dgm:pt>
  </dgm:ptLst>
  <dgm:cxnLst>
    <dgm:cxn modelId="{A4956B19-1ED9-4B34-ADC4-2AD20381D075}" type="presOf" srcId="{EB7EE4F9-C633-45B7-BED6-015CF372EF4D}" destId="{E0A0C468-3A8F-4B1F-A5B0-FA8D71DD916D}" srcOrd="2" destOrd="0" presId="urn:microsoft.com/office/officeart/2005/8/layout/gear1"/>
    <dgm:cxn modelId="{C8852F1B-91B6-45EA-B45D-D733728314CC}" type="presOf" srcId="{0DEAB3D3-D9F6-40D1-9AAC-C6F02F30381C}" destId="{D6FE626A-C2D1-4FB5-9C3D-7AB53AC941A6}" srcOrd="0" destOrd="0" presId="urn:microsoft.com/office/officeart/2005/8/layout/gear1"/>
    <dgm:cxn modelId="{BA64AB23-FBD0-478E-BDB7-92BAB161FA88}" type="presOf" srcId="{59F7441C-BA76-4BE7-A2F2-26BD30F3B8CF}" destId="{9231AA6E-1FA0-4868-97B4-2343391C6C33}" srcOrd="0" destOrd="0" presId="urn:microsoft.com/office/officeart/2005/8/layout/gear1"/>
    <dgm:cxn modelId="{11D8BF24-0552-4AA6-B020-79AD6A9E1E4E}" type="presOf" srcId="{A2AB0077-4208-41C1-ACD0-6B75960BB517}" destId="{D759DEB8-785C-4E59-A086-D2599DCA2FB4}" srcOrd="1" destOrd="0" presId="urn:microsoft.com/office/officeart/2005/8/layout/gear1"/>
    <dgm:cxn modelId="{1E5A762D-C7B6-4E52-904C-2620D935F6D3}" type="presOf" srcId="{A2AB0077-4208-41C1-ACD0-6B75960BB517}" destId="{6FB259AF-3B2F-431F-A9B2-3811B653F99C}" srcOrd="0" destOrd="0" presId="urn:microsoft.com/office/officeart/2005/8/layout/gear1"/>
    <dgm:cxn modelId="{0144AA38-273C-4927-A869-01F3046EE251}" srcId="{59F7441C-BA76-4BE7-A2F2-26BD30F3B8CF}" destId="{EB7EE4F9-C633-45B7-BED6-015CF372EF4D}" srcOrd="0" destOrd="0" parTransId="{77D7BADA-A681-4EA1-9FD2-C0D959F6FE92}" sibTransId="{D9B320A8-137E-49D0-86C2-FEF074D18BD4}"/>
    <dgm:cxn modelId="{AEB45756-7F7D-452D-8688-C05CAD571F9C}" type="presOf" srcId="{4FCB8869-A3A9-4C7D-A246-12840EC5C472}" destId="{B2CB21C2-5A1F-4B8D-821A-85E2E55E796C}" srcOrd="1" destOrd="0" presId="urn:microsoft.com/office/officeart/2005/8/layout/gear1"/>
    <dgm:cxn modelId="{5D997E59-55C8-436A-B975-D37B4E0D4589}" type="presOf" srcId="{4FCB8869-A3A9-4C7D-A246-12840EC5C472}" destId="{AACF2372-19CA-4ED8-8699-8F25386907A8}" srcOrd="2" destOrd="0" presId="urn:microsoft.com/office/officeart/2005/8/layout/gear1"/>
    <dgm:cxn modelId="{1547A681-828F-46F2-A5EB-2CD68A1BFFCE}" srcId="{59F7441C-BA76-4BE7-A2F2-26BD30F3B8CF}" destId="{4FCB8869-A3A9-4C7D-A246-12840EC5C472}" srcOrd="2" destOrd="0" parTransId="{80988C62-E710-44F0-B16E-7011B7870458}" sibTransId="{D396C758-FCBC-4A77-A26C-ABC76F12C9DA}"/>
    <dgm:cxn modelId="{AC602E84-D30E-402B-BF3A-99A4D62D7211}" type="presOf" srcId="{EB7EE4F9-C633-45B7-BED6-015CF372EF4D}" destId="{F0276F8F-F55C-463B-872C-D27FC53ADC99}" srcOrd="1" destOrd="0" presId="urn:microsoft.com/office/officeart/2005/8/layout/gear1"/>
    <dgm:cxn modelId="{CD7040A7-48AE-425A-A5A2-D76D32616F4A}" srcId="{59F7441C-BA76-4BE7-A2F2-26BD30F3B8CF}" destId="{A2AB0077-4208-41C1-ACD0-6B75960BB517}" srcOrd="1" destOrd="0" parTransId="{EA7A4B81-A853-42AC-9C80-92E66949EA53}" sibTransId="{0DEAB3D3-D9F6-40D1-9AAC-C6F02F30381C}"/>
    <dgm:cxn modelId="{F21571C5-5F51-4B46-8875-A7A194A76952}" type="presOf" srcId="{4FCB8869-A3A9-4C7D-A246-12840EC5C472}" destId="{E44A1B47-F01A-4457-82AB-CA88396A2C7D}" srcOrd="0" destOrd="0" presId="urn:microsoft.com/office/officeart/2005/8/layout/gear1"/>
    <dgm:cxn modelId="{A025E3D8-E8F8-4DA7-B927-7770E62287E0}" type="presOf" srcId="{D396C758-FCBC-4A77-A26C-ABC76F12C9DA}" destId="{609BB461-793A-4BEF-A8DE-0425EC2837F0}" srcOrd="0" destOrd="0" presId="urn:microsoft.com/office/officeart/2005/8/layout/gear1"/>
    <dgm:cxn modelId="{27B13DD9-2570-47D6-9663-8A9DEBE59ADD}" type="presOf" srcId="{4FCB8869-A3A9-4C7D-A246-12840EC5C472}" destId="{EE857328-C415-46B9-92DC-47C2F0970FBE}" srcOrd="3" destOrd="0" presId="urn:microsoft.com/office/officeart/2005/8/layout/gear1"/>
    <dgm:cxn modelId="{88A56ADB-9069-4B8F-8E09-07EED56D0506}" type="presOf" srcId="{EB7EE4F9-C633-45B7-BED6-015CF372EF4D}" destId="{DB200D61-632E-41E5-9FD4-860A938B6267}" srcOrd="0" destOrd="0" presId="urn:microsoft.com/office/officeart/2005/8/layout/gear1"/>
    <dgm:cxn modelId="{7547BFE1-865D-459F-99D3-74423F45B529}" type="presOf" srcId="{A2AB0077-4208-41C1-ACD0-6B75960BB517}" destId="{453B0ED2-4886-40C0-8208-B5694BB90634}" srcOrd="2" destOrd="0" presId="urn:microsoft.com/office/officeart/2005/8/layout/gear1"/>
    <dgm:cxn modelId="{A1CBB2E8-AB71-43B0-87EE-DCD50D287CD8}" type="presOf" srcId="{D9B320A8-137E-49D0-86C2-FEF074D18BD4}" destId="{2E8358F1-303F-4B06-9CB2-8B701F8B7AF4}" srcOrd="0" destOrd="0" presId="urn:microsoft.com/office/officeart/2005/8/layout/gear1"/>
    <dgm:cxn modelId="{7CB63E86-D4F2-4EE4-802C-3E442DB18877}" type="presParOf" srcId="{9231AA6E-1FA0-4868-97B4-2343391C6C33}" destId="{DB200D61-632E-41E5-9FD4-860A938B6267}" srcOrd="0" destOrd="0" presId="urn:microsoft.com/office/officeart/2005/8/layout/gear1"/>
    <dgm:cxn modelId="{9D4EB8A7-E1C6-4ED3-B79A-FC69A89E7FCA}" type="presParOf" srcId="{9231AA6E-1FA0-4868-97B4-2343391C6C33}" destId="{F0276F8F-F55C-463B-872C-D27FC53ADC99}" srcOrd="1" destOrd="0" presId="urn:microsoft.com/office/officeart/2005/8/layout/gear1"/>
    <dgm:cxn modelId="{549204C5-1456-4CD7-AE4F-6D38F6E54BAC}" type="presParOf" srcId="{9231AA6E-1FA0-4868-97B4-2343391C6C33}" destId="{E0A0C468-3A8F-4B1F-A5B0-FA8D71DD916D}" srcOrd="2" destOrd="0" presId="urn:microsoft.com/office/officeart/2005/8/layout/gear1"/>
    <dgm:cxn modelId="{FAD88890-ABE9-48BF-8910-AAB59CE14BBB}" type="presParOf" srcId="{9231AA6E-1FA0-4868-97B4-2343391C6C33}" destId="{6FB259AF-3B2F-431F-A9B2-3811B653F99C}" srcOrd="3" destOrd="0" presId="urn:microsoft.com/office/officeart/2005/8/layout/gear1"/>
    <dgm:cxn modelId="{EECA43BB-AB08-412B-A654-050B7F238CAC}" type="presParOf" srcId="{9231AA6E-1FA0-4868-97B4-2343391C6C33}" destId="{D759DEB8-785C-4E59-A086-D2599DCA2FB4}" srcOrd="4" destOrd="0" presId="urn:microsoft.com/office/officeart/2005/8/layout/gear1"/>
    <dgm:cxn modelId="{352CFF1B-A309-466E-BF4B-C8224969BB5F}" type="presParOf" srcId="{9231AA6E-1FA0-4868-97B4-2343391C6C33}" destId="{453B0ED2-4886-40C0-8208-B5694BB90634}" srcOrd="5" destOrd="0" presId="urn:microsoft.com/office/officeart/2005/8/layout/gear1"/>
    <dgm:cxn modelId="{6874420C-BB37-4D30-9952-2BCE86FED54D}" type="presParOf" srcId="{9231AA6E-1FA0-4868-97B4-2343391C6C33}" destId="{E44A1B47-F01A-4457-82AB-CA88396A2C7D}" srcOrd="6" destOrd="0" presId="urn:microsoft.com/office/officeart/2005/8/layout/gear1"/>
    <dgm:cxn modelId="{65922E4A-F861-41CC-BD8A-1063D0845260}" type="presParOf" srcId="{9231AA6E-1FA0-4868-97B4-2343391C6C33}" destId="{B2CB21C2-5A1F-4B8D-821A-85E2E55E796C}" srcOrd="7" destOrd="0" presId="urn:microsoft.com/office/officeart/2005/8/layout/gear1"/>
    <dgm:cxn modelId="{A408F5A9-E069-4172-A5B1-82BD04A13FA1}" type="presParOf" srcId="{9231AA6E-1FA0-4868-97B4-2343391C6C33}" destId="{AACF2372-19CA-4ED8-8699-8F25386907A8}" srcOrd="8" destOrd="0" presId="urn:microsoft.com/office/officeart/2005/8/layout/gear1"/>
    <dgm:cxn modelId="{92BB82FF-2FF4-4A2B-A787-152F2893F266}" type="presParOf" srcId="{9231AA6E-1FA0-4868-97B4-2343391C6C33}" destId="{EE857328-C415-46B9-92DC-47C2F0970FBE}" srcOrd="9" destOrd="0" presId="urn:microsoft.com/office/officeart/2005/8/layout/gear1"/>
    <dgm:cxn modelId="{60C3B81F-17F3-4EA9-B413-48AB0908A0FB}" type="presParOf" srcId="{9231AA6E-1FA0-4868-97B4-2343391C6C33}" destId="{2E8358F1-303F-4B06-9CB2-8B701F8B7AF4}" srcOrd="10" destOrd="0" presId="urn:microsoft.com/office/officeart/2005/8/layout/gear1"/>
    <dgm:cxn modelId="{7BBDF5AD-209C-4D24-9EAC-27A071A1925E}" type="presParOf" srcId="{9231AA6E-1FA0-4868-97B4-2343391C6C33}" destId="{D6FE626A-C2D1-4FB5-9C3D-7AB53AC941A6}" srcOrd="11" destOrd="0" presId="urn:microsoft.com/office/officeart/2005/8/layout/gear1"/>
    <dgm:cxn modelId="{1782DDB2-0CAD-4D55-BFC7-E4D3A55B6DB9}" type="presParOf" srcId="{9231AA6E-1FA0-4868-97B4-2343391C6C33}" destId="{609BB461-793A-4BEF-A8DE-0425EC2837F0}"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A54F228-FE17-4FEF-8738-7CB0F80E31AC}" type="doc">
      <dgm:prSet loTypeId="urn:microsoft.com/office/officeart/2005/8/layout/default" loCatId="list" qsTypeId="urn:microsoft.com/office/officeart/2005/8/quickstyle/3d3" qsCatId="3D" csTypeId="urn:microsoft.com/office/officeart/2005/8/colors/accent2_2" csCatId="accent2" phldr="1"/>
      <dgm:spPr/>
      <dgm:t>
        <a:bodyPr/>
        <a:lstStyle/>
        <a:p>
          <a:endParaRPr lang="ru-RU"/>
        </a:p>
      </dgm:t>
    </dgm:pt>
    <dgm:pt modelId="{A5E0CFE9-71FC-4C06-9F10-EAFDD3473560}">
      <dgm:prSet phldrT="[Текст]"/>
      <dgm:spPr>
        <a:solidFill>
          <a:srgbClr val="CADCEE"/>
        </a:solidFill>
      </dgm:spPr>
      <dgm:t>
        <a:bodyPr/>
        <a:lstStyle/>
        <a:p>
          <a:r>
            <a:rPr lang="uk-UA" b="1" dirty="0">
              <a:solidFill>
                <a:sysClr val="windowText" lastClr="000000"/>
              </a:solidFill>
              <a:latin typeface="Times New Roman" panose="02020603050405020304" pitchFamily="18" charset="0"/>
              <a:cs typeface="Times New Roman" panose="02020603050405020304" pitchFamily="18" charset="0"/>
            </a:rPr>
            <a:t>Підозрюваний</a:t>
          </a:r>
          <a:r>
            <a:rPr lang="uk-UA" dirty="0">
              <a:solidFill>
                <a:sysClr val="windowText" lastClr="000000"/>
              </a:solidFill>
              <a:latin typeface="Times New Roman" panose="02020603050405020304" pitchFamily="18" charset="0"/>
              <a:cs typeface="Times New Roman" panose="02020603050405020304" pitchFamily="18" charset="0"/>
            </a:rPr>
            <a:t> – особа, якій у порядку, передбаченому статтями 276-279 КПК, повідомлено про підозру, особа, яка затримана за підозрою у вчиненні кримінального правопорушення, або особа, щодо якої складено повідомлення про підозру, однак його не </a:t>
          </a:r>
          <a:r>
            <a:rPr lang="uk-UA" dirty="0" err="1">
              <a:solidFill>
                <a:sysClr val="windowText" lastClr="000000"/>
              </a:solidFill>
              <a:latin typeface="Times New Roman" panose="02020603050405020304" pitchFamily="18" charset="0"/>
              <a:cs typeface="Times New Roman" panose="02020603050405020304" pitchFamily="18" charset="0"/>
            </a:rPr>
            <a:t>вручено</a:t>
          </a:r>
          <a:r>
            <a:rPr lang="uk-UA" dirty="0">
              <a:solidFill>
                <a:sysClr val="windowText" lastClr="000000"/>
              </a:solidFill>
              <a:latin typeface="Times New Roman" panose="02020603050405020304" pitchFamily="18" charset="0"/>
              <a:cs typeface="Times New Roman" panose="02020603050405020304" pitchFamily="18" charset="0"/>
            </a:rPr>
            <a:t> їй внаслідок </a:t>
          </a:r>
          <a:r>
            <a:rPr lang="uk-UA" dirty="0" err="1">
              <a:solidFill>
                <a:sysClr val="windowText" lastClr="000000"/>
              </a:solidFill>
              <a:latin typeface="Times New Roman" panose="02020603050405020304" pitchFamily="18" charset="0"/>
              <a:cs typeface="Times New Roman" panose="02020603050405020304" pitchFamily="18" charset="0"/>
            </a:rPr>
            <a:t>невстановлення</a:t>
          </a:r>
          <a:r>
            <a:rPr lang="uk-UA" dirty="0">
              <a:solidFill>
                <a:sysClr val="windowText" lastClr="000000"/>
              </a:solidFill>
              <a:latin typeface="Times New Roman" panose="02020603050405020304" pitchFamily="18" charset="0"/>
              <a:cs typeface="Times New Roman" panose="02020603050405020304" pitchFamily="18" charset="0"/>
            </a:rPr>
            <a:t> місцезнаходження особи, проте вжито заходів для вручення у спосіб, передбачений КПК для вручення повідомлень (ч. 1 ст. 42 КПК).</a:t>
          </a:r>
          <a:endParaRPr lang="ru-RU" dirty="0">
            <a:solidFill>
              <a:sysClr val="windowText" lastClr="000000"/>
            </a:solidFill>
            <a:latin typeface="Times New Roman" panose="02020603050405020304" pitchFamily="18" charset="0"/>
            <a:cs typeface="Times New Roman" panose="02020603050405020304" pitchFamily="18" charset="0"/>
          </a:endParaRPr>
        </a:p>
      </dgm:t>
    </dgm:pt>
    <dgm:pt modelId="{E13473A1-7D5A-4C40-9F37-51C5EEA9E954}" type="parTrans" cxnId="{0ECDCDBD-6875-47AA-A17A-2A6B6EDE49C2}">
      <dgm:prSet/>
      <dgm:spPr/>
      <dgm:t>
        <a:bodyPr/>
        <a:lstStyle/>
        <a:p>
          <a:endParaRPr lang="ru-RU">
            <a:solidFill>
              <a:sysClr val="windowText" lastClr="000000"/>
            </a:solidFill>
          </a:endParaRPr>
        </a:p>
      </dgm:t>
    </dgm:pt>
    <dgm:pt modelId="{A5F336D7-A129-4BFF-929F-0C54E4455EC9}" type="sibTrans" cxnId="{0ECDCDBD-6875-47AA-A17A-2A6B6EDE49C2}">
      <dgm:prSet/>
      <dgm:spPr/>
      <dgm:t>
        <a:bodyPr/>
        <a:lstStyle/>
        <a:p>
          <a:endParaRPr lang="ru-RU">
            <a:solidFill>
              <a:sysClr val="windowText" lastClr="000000"/>
            </a:solidFill>
          </a:endParaRPr>
        </a:p>
      </dgm:t>
    </dgm:pt>
    <dgm:pt modelId="{45C7ABFC-E774-49D7-AD37-9971B936B855}" type="pres">
      <dgm:prSet presAssocID="{DA54F228-FE17-4FEF-8738-7CB0F80E31AC}" presName="diagram" presStyleCnt="0">
        <dgm:presLayoutVars>
          <dgm:dir/>
          <dgm:resizeHandles val="exact"/>
        </dgm:presLayoutVars>
      </dgm:prSet>
      <dgm:spPr/>
    </dgm:pt>
    <dgm:pt modelId="{F9F15D99-D6A3-4B12-A4A8-C3E17FCB0380}" type="pres">
      <dgm:prSet presAssocID="{A5E0CFE9-71FC-4C06-9F10-EAFDD3473560}" presName="node" presStyleLbl="node1" presStyleIdx="0" presStyleCnt="1" custLinFactNeighborX="10771" custLinFactNeighborY="-3370">
        <dgm:presLayoutVars>
          <dgm:bulletEnabled val="1"/>
        </dgm:presLayoutVars>
      </dgm:prSet>
      <dgm:spPr/>
    </dgm:pt>
  </dgm:ptLst>
  <dgm:cxnLst>
    <dgm:cxn modelId="{C9BE5F16-5FB6-4BCB-A0E0-AA30E463CB3A}" type="presOf" srcId="{DA54F228-FE17-4FEF-8738-7CB0F80E31AC}" destId="{45C7ABFC-E774-49D7-AD37-9971B936B855}" srcOrd="0" destOrd="0" presId="urn:microsoft.com/office/officeart/2005/8/layout/default"/>
    <dgm:cxn modelId="{0ECDCDBD-6875-47AA-A17A-2A6B6EDE49C2}" srcId="{DA54F228-FE17-4FEF-8738-7CB0F80E31AC}" destId="{A5E0CFE9-71FC-4C06-9F10-EAFDD3473560}" srcOrd="0" destOrd="0" parTransId="{E13473A1-7D5A-4C40-9F37-51C5EEA9E954}" sibTransId="{A5F336D7-A129-4BFF-929F-0C54E4455EC9}"/>
    <dgm:cxn modelId="{912435E0-9C7D-4D6E-B786-84297D27A79D}" type="presOf" srcId="{A5E0CFE9-71FC-4C06-9F10-EAFDD3473560}" destId="{F9F15D99-D6A3-4B12-A4A8-C3E17FCB0380}" srcOrd="0" destOrd="0" presId="urn:microsoft.com/office/officeart/2005/8/layout/default"/>
    <dgm:cxn modelId="{89425878-5F9C-4371-875B-C55EEDCD97DB}" type="presParOf" srcId="{45C7ABFC-E774-49D7-AD37-9971B936B855}" destId="{F9F15D99-D6A3-4B12-A4A8-C3E17FCB038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64E6A-4E39-4FBC-86E3-48521A3243F7}">
      <dsp:nvSpPr>
        <dsp:cNvPr id="0" name=""/>
        <dsp:cNvSpPr/>
      </dsp:nvSpPr>
      <dsp:spPr>
        <a:xfrm>
          <a:off x="5629880" y="1588194"/>
          <a:ext cx="4501231" cy="1754817"/>
        </a:xfrm>
        <a:custGeom>
          <a:avLst/>
          <a:gdLst/>
          <a:ahLst/>
          <a:cxnLst/>
          <a:rect l="0" t="0" r="0" b="0"/>
          <a:pathLst>
            <a:path>
              <a:moveTo>
                <a:pt x="0" y="0"/>
              </a:moveTo>
              <a:lnTo>
                <a:pt x="0" y="1529644"/>
              </a:lnTo>
              <a:lnTo>
                <a:pt x="4501231" y="1529644"/>
              </a:lnTo>
              <a:lnTo>
                <a:pt x="4501231" y="1754817"/>
              </a:lnTo>
            </a:path>
          </a:pathLst>
        </a:custGeom>
        <a:noFill/>
        <a:ln w="127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34607-80A2-492A-9F44-B98D215C351D}">
      <dsp:nvSpPr>
        <dsp:cNvPr id="0" name=""/>
        <dsp:cNvSpPr/>
      </dsp:nvSpPr>
      <dsp:spPr>
        <a:xfrm>
          <a:off x="5629880" y="1588194"/>
          <a:ext cx="1530437" cy="1754817"/>
        </a:xfrm>
        <a:custGeom>
          <a:avLst/>
          <a:gdLst/>
          <a:ahLst/>
          <a:cxnLst/>
          <a:rect l="0" t="0" r="0" b="0"/>
          <a:pathLst>
            <a:path>
              <a:moveTo>
                <a:pt x="0" y="0"/>
              </a:moveTo>
              <a:lnTo>
                <a:pt x="0" y="1529644"/>
              </a:lnTo>
              <a:lnTo>
                <a:pt x="1530437" y="1529644"/>
              </a:lnTo>
              <a:lnTo>
                <a:pt x="1530437" y="1754817"/>
              </a:lnTo>
            </a:path>
          </a:pathLst>
        </a:custGeom>
        <a:noFill/>
        <a:ln w="127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B9B1C-E23E-4A64-ADC4-5FC45DC5875B}">
      <dsp:nvSpPr>
        <dsp:cNvPr id="0" name=""/>
        <dsp:cNvSpPr/>
      </dsp:nvSpPr>
      <dsp:spPr>
        <a:xfrm>
          <a:off x="4237869" y="1588194"/>
          <a:ext cx="1392011" cy="1755095"/>
        </a:xfrm>
        <a:custGeom>
          <a:avLst/>
          <a:gdLst/>
          <a:ahLst/>
          <a:cxnLst/>
          <a:rect l="0" t="0" r="0" b="0"/>
          <a:pathLst>
            <a:path>
              <a:moveTo>
                <a:pt x="1392011" y="0"/>
              </a:moveTo>
              <a:lnTo>
                <a:pt x="1392011" y="1529922"/>
              </a:lnTo>
              <a:lnTo>
                <a:pt x="0" y="1529922"/>
              </a:lnTo>
              <a:lnTo>
                <a:pt x="0" y="1755095"/>
              </a:lnTo>
            </a:path>
          </a:pathLst>
        </a:custGeom>
        <a:noFill/>
        <a:ln w="127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AC4D3-301F-4A92-A7B6-62B0005DEBAD}">
      <dsp:nvSpPr>
        <dsp:cNvPr id="0" name=""/>
        <dsp:cNvSpPr/>
      </dsp:nvSpPr>
      <dsp:spPr>
        <a:xfrm>
          <a:off x="945252" y="1588194"/>
          <a:ext cx="4684628" cy="1754817"/>
        </a:xfrm>
        <a:custGeom>
          <a:avLst/>
          <a:gdLst/>
          <a:ahLst/>
          <a:cxnLst/>
          <a:rect l="0" t="0" r="0" b="0"/>
          <a:pathLst>
            <a:path>
              <a:moveTo>
                <a:pt x="4684628" y="0"/>
              </a:moveTo>
              <a:lnTo>
                <a:pt x="4684628" y="1529644"/>
              </a:lnTo>
              <a:lnTo>
                <a:pt x="0" y="1529644"/>
              </a:lnTo>
              <a:lnTo>
                <a:pt x="0" y="1754817"/>
              </a:lnTo>
            </a:path>
          </a:pathLst>
        </a:custGeom>
        <a:noFill/>
        <a:ln w="127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AD3E7-DB25-43EF-A0C8-C12814BB9CBE}">
      <dsp:nvSpPr>
        <dsp:cNvPr id="0" name=""/>
        <dsp:cNvSpPr/>
      </dsp:nvSpPr>
      <dsp:spPr>
        <a:xfrm>
          <a:off x="3782647" y="139515"/>
          <a:ext cx="3694466" cy="1448678"/>
        </a:xfrm>
        <a:prstGeom prst="roundRect">
          <a:avLst>
            <a:gd name="adj" fmla="val 10000"/>
          </a:avLst>
        </a:prstGeom>
        <a:solidFill>
          <a:srgbClr val="CADCEE">
            <a:alpha val="80000"/>
          </a:srgb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D784B372-0222-4D72-B9D8-720FB90B8EF6}">
      <dsp:nvSpPr>
        <dsp:cNvPr id="0" name=""/>
        <dsp:cNvSpPr/>
      </dsp:nvSpPr>
      <dsp:spPr>
        <a:xfrm>
          <a:off x="4052719" y="396084"/>
          <a:ext cx="3694466" cy="1448678"/>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latin typeface="Times New Roman" panose="02020603050405020304" pitchFamily="18" charset="0"/>
              <a:cs typeface="Times New Roman" panose="02020603050405020304" pitchFamily="18" charset="0"/>
            </a:rPr>
            <a:t>Учасники кримінального провадження</a:t>
          </a:r>
          <a:endParaRPr lang="ru-RU" sz="2600" kern="1200" dirty="0">
            <a:latin typeface="Times New Roman" panose="02020603050405020304" pitchFamily="18" charset="0"/>
            <a:cs typeface="Times New Roman" panose="02020603050405020304" pitchFamily="18" charset="0"/>
          </a:endParaRPr>
        </a:p>
      </dsp:txBody>
      <dsp:txXfrm>
        <a:off x="4095149" y="438514"/>
        <a:ext cx="3609606" cy="1363818"/>
      </dsp:txXfrm>
    </dsp:sp>
    <dsp:sp modelId="{A51B707B-1083-4D46-93D2-8F432D911D0B}">
      <dsp:nvSpPr>
        <dsp:cNvPr id="0" name=""/>
        <dsp:cNvSpPr/>
      </dsp:nvSpPr>
      <dsp:spPr>
        <a:xfrm>
          <a:off x="-270072" y="3343011"/>
          <a:ext cx="2430649" cy="1543462"/>
        </a:xfrm>
        <a:prstGeom prst="roundRect">
          <a:avLst>
            <a:gd name="adj" fmla="val 10000"/>
          </a:avLst>
        </a:prstGeom>
        <a:solidFill>
          <a:srgbClr val="CADCEE">
            <a:alpha val="70000"/>
          </a:srgb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557F2CE5-E5BA-4702-8F69-4C1A84F118F8}">
      <dsp:nvSpPr>
        <dsp:cNvPr id="0" name=""/>
        <dsp:cNvSpPr/>
      </dsp:nvSpPr>
      <dsp:spPr>
        <a:xfrm>
          <a:off x="0" y="3599580"/>
          <a:ext cx="2430649" cy="1543462"/>
        </a:xfrm>
        <a:prstGeom prst="roundRect">
          <a:avLst>
            <a:gd name="adj" fmla="val 10000"/>
          </a:avLst>
        </a:prstGeom>
        <a:solidFill>
          <a:schemeClr val="lt1">
            <a:alpha val="90000"/>
            <a:hueOff val="0"/>
            <a:satOff val="0"/>
            <a:lumOff val="0"/>
            <a:alphaOff val="0"/>
          </a:schemeClr>
        </a:solidFill>
        <a:ln w="127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latin typeface="Times New Roman" panose="02020603050405020304" pitchFamily="18" charset="0"/>
              <a:cs typeface="Times New Roman" panose="02020603050405020304" pitchFamily="18" charset="0"/>
            </a:rPr>
            <a:t>Сторона обвинувачення</a:t>
          </a:r>
          <a:endParaRPr lang="ru-RU" sz="2600" kern="1200" dirty="0">
            <a:latin typeface="Times New Roman" panose="02020603050405020304" pitchFamily="18" charset="0"/>
            <a:cs typeface="Times New Roman" panose="02020603050405020304" pitchFamily="18" charset="0"/>
          </a:endParaRPr>
        </a:p>
      </dsp:txBody>
      <dsp:txXfrm>
        <a:off x="45206" y="3644786"/>
        <a:ext cx="2340237" cy="1453050"/>
      </dsp:txXfrm>
    </dsp:sp>
    <dsp:sp modelId="{792A217A-D9C7-420F-A82E-9F2CA975DBC6}">
      <dsp:nvSpPr>
        <dsp:cNvPr id="0" name=""/>
        <dsp:cNvSpPr/>
      </dsp:nvSpPr>
      <dsp:spPr>
        <a:xfrm>
          <a:off x="3022544" y="3343289"/>
          <a:ext cx="2430649" cy="1543462"/>
        </a:xfrm>
        <a:prstGeom prst="roundRect">
          <a:avLst>
            <a:gd name="adj" fmla="val 10000"/>
          </a:avLst>
        </a:prstGeom>
        <a:solidFill>
          <a:srgbClr val="CADCEE">
            <a:alpha val="70000"/>
          </a:srgb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F581E97F-4846-432D-A98D-B99A7032B1BC}">
      <dsp:nvSpPr>
        <dsp:cNvPr id="0" name=""/>
        <dsp:cNvSpPr/>
      </dsp:nvSpPr>
      <dsp:spPr>
        <a:xfrm>
          <a:off x="3292616" y="3599858"/>
          <a:ext cx="2430649" cy="1543462"/>
        </a:xfrm>
        <a:prstGeom prst="roundRect">
          <a:avLst>
            <a:gd name="adj" fmla="val 10000"/>
          </a:avLst>
        </a:prstGeom>
        <a:solidFill>
          <a:schemeClr val="lt1">
            <a:alpha val="90000"/>
            <a:hueOff val="0"/>
            <a:satOff val="0"/>
            <a:lumOff val="0"/>
            <a:alphaOff val="0"/>
          </a:schemeClr>
        </a:solidFill>
        <a:ln w="127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latin typeface="Times New Roman" panose="02020603050405020304" pitchFamily="18" charset="0"/>
              <a:cs typeface="Times New Roman" panose="02020603050405020304" pitchFamily="18" charset="0"/>
            </a:rPr>
            <a:t>Сторона захисту</a:t>
          </a:r>
          <a:endParaRPr lang="ru-RU" sz="2600" kern="1200" dirty="0">
            <a:latin typeface="Times New Roman" panose="02020603050405020304" pitchFamily="18" charset="0"/>
            <a:cs typeface="Times New Roman" panose="02020603050405020304" pitchFamily="18" charset="0"/>
          </a:endParaRPr>
        </a:p>
      </dsp:txBody>
      <dsp:txXfrm>
        <a:off x="3337822" y="3645064"/>
        <a:ext cx="2340237" cy="1453050"/>
      </dsp:txXfrm>
    </dsp:sp>
    <dsp:sp modelId="{86EF83B1-E570-4692-9029-4E932FBD8B88}">
      <dsp:nvSpPr>
        <dsp:cNvPr id="0" name=""/>
        <dsp:cNvSpPr/>
      </dsp:nvSpPr>
      <dsp:spPr>
        <a:xfrm>
          <a:off x="5944993" y="3343011"/>
          <a:ext cx="2430649" cy="1543462"/>
        </a:xfrm>
        <a:prstGeom prst="roundRect">
          <a:avLst>
            <a:gd name="adj" fmla="val 10000"/>
          </a:avLst>
        </a:prstGeom>
        <a:solidFill>
          <a:srgbClr val="CADCEE">
            <a:alpha val="70000"/>
          </a:srgb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9213F330-5366-4D29-995E-54A278671AFF}">
      <dsp:nvSpPr>
        <dsp:cNvPr id="0" name=""/>
        <dsp:cNvSpPr/>
      </dsp:nvSpPr>
      <dsp:spPr>
        <a:xfrm>
          <a:off x="6215065" y="3599580"/>
          <a:ext cx="2430649" cy="1543462"/>
        </a:xfrm>
        <a:prstGeom prst="roundRect">
          <a:avLst>
            <a:gd name="adj" fmla="val 10000"/>
          </a:avLst>
        </a:prstGeom>
        <a:solidFill>
          <a:schemeClr val="lt1">
            <a:alpha val="90000"/>
            <a:hueOff val="0"/>
            <a:satOff val="0"/>
            <a:lumOff val="0"/>
            <a:alphaOff val="0"/>
          </a:schemeClr>
        </a:solidFill>
        <a:ln w="127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latin typeface="Times New Roman" panose="02020603050405020304" pitchFamily="18" charset="0"/>
              <a:cs typeface="Times New Roman" panose="02020603050405020304" pitchFamily="18" charset="0"/>
            </a:rPr>
            <a:t>Потерпілий та його представник</a:t>
          </a:r>
          <a:endParaRPr lang="ru-RU" sz="2600" kern="1200" dirty="0">
            <a:latin typeface="Times New Roman" panose="02020603050405020304" pitchFamily="18" charset="0"/>
            <a:cs typeface="Times New Roman" panose="02020603050405020304" pitchFamily="18" charset="0"/>
          </a:endParaRPr>
        </a:p>
      </dsp:txBody>
      <dsp:txXfrm>
        <a:off x="6260271" y="3644786"/>
        <a:ext cx="2340237" cy="1453050"/>
      </dsp:txXfrm>
    </dsp:sp>
    <dsp:sp modelId="{6AC5E62A-BF4F-474B-9A8F-ED5D676E5DAA}">
      <dsp:nvSpPr>
        <dsp:cNvPr id="0" name=""/>
        <dsp:cNvSpPr/>
      </dsp:nvSpPr>
      <dsp:spPr>
        <a:xfrm>
          <a:off x="8915787" y="3343011"/>
          <a:ext cx="2430649" cy="1543462"/>
        </a:xfrm>
        <a:prstGeom prst="roundRect">
          <a:avLst>
            <a:gd name="adj" fmla="val 10000"/>
          </a:avLst>
        </a:prstGeom>
        <a:solidFill>
          <a:srgbClr val="CADCEE">
            <a:alpha val="70000"/>
          </a:srgb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853C5740-9B10-4C45-BB4C-F214A6560395}">
      <dsp:nvSpPr>
        <dsp:cNvPr id="0" name=""/>
        <dsp:cNvSpPr/>
      </dsp:nvSpPr>
      <dsp:spPr>
        <a:xfrm>
          <a:off x="9185859" y="3599580"/>
          <a:ext cx="2430649" cy="1543462"/>
        </a:xfrm>
        <a:prstGeom prst="roundRect">
          <a:avLst>
            <a:gd name="adj" fmla="val 10000"/>
          </a:avLst>
        </a:prstGeom>
        <a:solidFill>
          <a:schemeClr val="lt1">
            <a:alpha val="90000"/>
            <a:hueOff val="0"/>
            <a:satOff val="0"/>
            <a:lumOff val="0"/>
            <a:alphaOff val="0"/>
          </a:schemeClr>
        </a:solidFill>
        <a:ln w="127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latin typeface="Times New Roman" panose="02020603050405020304" pitchFamily="18" charset="0"/>
              <a:cs typeface="Times New Roman" panose="02020603050405020304" pitchFamily="18" charset="0"/>
            </a:rPr>
            <a:t>Інші учасники кримінального провадження</a:t>
          </a:r>
          <a:endParaRPr lang="ru-RU" sz="2600" kern="1200" dirty="0">
            <a:latin typeface="Times New Roman" panose="02020603050405020304" pitchFamily="18" charset="0"/>
            <a:cs typeface="Times New Roman" panose="02020603050405020304" pitchFamily="18" charset="0"/>
          </a:endParaRPr>
        </a:p>
      </dsp:txBody>
      <dsp:txXfrm>
        <a:off x="9231065" y="3644786"/>
        <a:ext cx="2340237" cy="14530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C1267-68B3-4CD6-9E5B-1CE8763375EE}">
      <dsp:nvSpPr>
        <dsp:cNvPr id="0" name=""/>
        <dsp:cNvSpPr/>
      </dsp:nvSpPr>
      <dsp:spPr>
        <a:xfrm>
          <a:off x="217116" y="313922"/>
          <a:ext cx="5361704" cy="4539431"/>
        </a:xfrm>
        <a:prstGeom prst="rect">
          <a:avLst/>
        </a:prstGeom>
        <a:solidFill>
          <a:srgbClr val="CADCEE"/>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ysClr val="windowText" lastClr="000000"/>
              </a:solidFill>
              <a:latin typeface="Times New Roman" panose="02020603050405020304" pitchFamily="18" charset="0"/>
              <a:cs typeface="Times New Roman" panose="02020603050405020304" pitchFamily="18" charset="0"/>
            </a:rPr>
            <a:t>Захисник</a:t>
          </a:r>
        </a:p>
        <a:p>
          <a:pPr marL="0" lvl="0" indent="0" algn="ctr" defTabSz="1244600">
            <a:lnSpc>
              <a:spcPct val="90000"/>
            </a:lnSpc>
            <a:spcBef>
              <a:spcPct val="0"/>
            </a:spcBef>
            <a:spcAft>
              <a:spcPct val="35000"/>
            </a:spcAft>
            <a:buNone/>
          </a:pPr>
          <a:r>
            <a:rPr lang="uk-UA" sz="2500" kern="1200" dirty="0">
              <a:solidFill>
                <a:sysClr val="windowText" lastClr="000000"/>
              </a:solidFill>
              <a:latin typeface="Times New Roman" panose="02020603050405020304" pitchFamily="18" charset="0"/>
              <a:cs typeface="Times New Roman" panose="02020603050405020304" pitchFamily="18" charset="0"/>
            </a:rPr>
            <a:t> – адвокат, який здійснює захист підозрюваного, обвинуваченого, засудженого, виправданого, особи, стосовно якої передбачається застосування примусових заходів медичного чи виховного характеру або вирішувалося питання про їх застосування, а також особи, стосовно якої передбачається розгляд питання про видачу іноземній державі (екстрадицію) (ст. 45 КПК).</a:t>
          </a:r>
          <a:endParaRPr lang="ru-RU" sz="2500" kern="1200" dirty="0">
            <a:solidFill>
              <a:sysClr val="windowText" lastClr="000000"/>
            </a:solidFill>
            <a:latin typeface="Times New Roman" panose="02020603050405020304" pitchFamily="18" charset="0"/>
            <a:cs typeface="Times New Roman" panose="02020603050405020304" pitchFamily="18" charset="0"/>
          </a:endParaRPr>
        </a:p>
      </dsp:txBody>
      <dsp:txXfrm>
        <a:off x="217116" y="313922"/>
        <a:ext cx="5361704" cy="453943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EB970-3AB4-488D-B851-0A973CA078CD}">
      <dsp:nvSpPr>
        <dsp:cNvPr id="0" name=""/>
        <dsp:cNvSpPr/>
      </dsp:nvSpPr>
      <dsp:spPr>
        <a:xfrm>
          <a:off x="0" y="532947"/>
          <a:ext cx="5655212" cy="4600741"/>
        </a:xfrm>
        <a:prstGeom prst="rect">
          <a:avLst/>
        </a:prstGeom>
        <a:solidFill>
          <a:srgbClr val="CADCEE"/>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ysClr val="windowText" lastClr="000000"/>
              </a:solidFill>
              <a:latin typeface="Times New Roman" panose="02020603050405020304" pitchFamily="18" charset="0"/>
              <a:cs typeface="Times New Roman" panose="02020603050405020304" pitchFamily="18" charset="0"/>
            </a:rPr>
            <a:t>Законний представник підозрюваного </a:t>
          </a:r>
        </a:p>
        <a:p>
          <a:pPr marL="0" lvl="0" indent="0" algn="ctr" defTabSz="1244600">
            <a:lnSpc>
              <a:spcPct val="90000"/>
            </a:lnSpc>
            <a:spcBef>
              <a:spcPct val="0"/>
            </a:spcBef>
            <a:spcAft>
              <a:spcPct val="35000"/>
            </a:spcAft>
            <a:buNone/>
          </a:pPr>
          <a:r>
            <a:rPr lang="uk-UA" sz="2500" b="1" kern="1200" dirty="0">
              <a:solidFill>
                <a:sysClr val="windowText" lastClr="000000"/>
              </a:solidFill>
              <a:latin typeface="Times New Roman" panose="02020603050405020304" pitchFamily="18" charset="0"/>
              <a:cs typeface="Times New Roman" panose="02020603050405020304" pitchFamily="18" charset="0"/>
            </a:rPr>
            <a:t>– </a:t>
          </a:r>
          <a:r>
            <a:rPr lang="uk-UA" sz="2500" kern="1200" dirty="0">
              <a:solidFill>
                <a:sysClr val="windowText" lastClr="000000"/>
              </a:solidFill>
              <a:latin typeface="Times New Roman" panose="02020603050405020304" pitchFamily="18" charset="0"/>
              <a:cs typeface="Times New Roman" panose="02020603050405020304" pitchFamily="18" charset="0"/>
            </a:rPr>
            <a:t>учасник кримінального провадження, який залучається до участі в процесуальній дії у випадку, якщо підозрюваним є неповнолітній або особа, визнана у встановленому законом порядку недієздатною чи обмежено дієздатною (ст. 44 КПК)</a:t>
          </a:r>
          <a:endParaRPr lang="ru-RU" sz="25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532947"/>
        <a:ext cx="5655212" cy="460074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2AA51-9C6A-46FB-91EE-34A57EA3D705}">
      <dsp:nvSpPr>
        <dsp:cNvPr id="0" name=""/>
        <dsp:cNvSpPr/>
      </dsp:nvSpPr>
      <dsp:spPr>
        <a:xfrm>
          <a:off x="1172" y="353384"/>
          <a:ext cx="4269284" cy="2134642"/>
        </a:xfrm>
        <a:prstGeom prst="roundRect">
          <a:avLst>
            <a:gd name="adj" fmla="val 10000"/>
          </a:avLst>
        </a:prstGeom>
        <a:solidFill>
          <a:srgbClr val="CADCEE"/>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uk-UA" sz="4000" b="1" kern="1200" dirty="0">
              <a:solidFill>
                <a:sysClr val="windowText" lastClr="000000"/>
              </a:solidFill>
              <a:latin typeface="Times New Roman" panose="02020603050405020304" pitchFamily="18" charset="0"/>
              <a:cs typeface="Times New Roman" panose="02020603050405020304" pitchFamily="18" charset="0"/>
            </a:rPr>
            <a:t>Фактична підстава</a:t>
          </a:r>
          <a:endParaRPr lang="ru-RU" sz="4000" kern="1200" dirty="0">
            <a:solidFill>
              <a:sysClr val="windowText" lastClr="000000"/>
            </a:solidFill>
            <a:latin typeface="Times New Roman" panose="02020603050405020304" pitchFamily="18" charset="0"/>
            <a:cs typeface="Times New Roman" panose="02020603050405020304" pitchFamily="18" charset="0"/>
          </a:endParaRPr>
        </a:p>
      </dsp:txBody>
      <dsp:txXfrm>
        <a:off x="63694" y="415906"/>
        <a:ext cx="4144240" cy="2009598"/>
      </dsp:txXfrm>
    </dsp:sp>
    <dsp:sp modelId="{A55DD5C0-B965-48CD-BB33-3D4965A46ADC}">
      <dsp:nvSpPr>
        <dsp:cNvPr id="0" name=""/>
        <dsp:cNvSpPr/>
      </dsp:nvSpPr>
      <dsp:spPr>
        <a:xfrm>
          <a:off x="428101" y="2488026"/>
          <a:ext cx="426928" cy="1600981"/>
        </a:xfrm>
        <a:custGeom>
          <a:avLst/>
          <a:gdLst/>
          <a:ahLst/>
          <a:cxnLst/>
          <a:rect l="0" t="0" r="0" b="0"/>
          <a:pathLst>
            <a:path>
              <a:moveTo>
                <a:pt x="0" y="0"/>
              </a:moveTo>
              <a:lnTo>
                <a:pt x="0" y="1600981"/>
              </a:lnTo>
              <a:lnTo>
                <a:pt x="426928" y="1600981"/>
              </a:lnTo>
            </a:path>
          </a:pathLst>
        </a:custGeom>
        <a:noFill/>
        <a:ln w="12700" cap="flat" cmpd="sng" algn="ctr">
          <a:solidFill>
            <a:schemeClr val="accent2">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D05AD92-F19D-4AFA-A79E-C6965C572CE6}">
      <dsp:nvSpPr>
        <dsp:cNvPr id="0" name=""/>
        <dsp:cNvSpPr/>
      </dsp:nvSpPr>
      <dsp:spPr>
        <a:xfrm>
          <a:off x="855029" y="3021687"/>
          <a:ext cx="3415427" cy="2134642"/>
        </a:xfrm>
        <a:prstGeom prst="roundRect">
          <a:avLst>
            <a:gd name="adj" fmla="val 10000"/>
          </a:avLst>
        </a:prstGeom>
        <a:solidFill>
          <a:schemeClr val="lt1">
            <a:alpha val="90000"/>
            <a:hueOff val="0"/>
            <a:satOff val="0"/>
            <a:lumOff val="0"/>
            <a:alphaOff val="0"/>
          </a:schemeClr>
        </a:solidFill>
        <a:ln w="6350" cap="flat" cmpd="sng" algn="ctr">
          <a:solidFill>
            <a:schemeClr val="tx1">
              <a:alpha val="9000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uk-UA" sz="2300" kern="1200" dirty="0">
              <a:latin typeface="Times New Roman" panose="02020603050405020304" pitchFamily="18" charset="0"/>
              <a:cs typeface="Times New Roman" panose="02020603050405020304" pitchFamily="18" charset="0"/>
            </a:rPr>
            <a:t>Підозрюваним є неповнолітній або особа, визнана у встановленому законом порядку недієздатною чи обмежено дієздатною</a:t>
          </a:r>
          <a:endParaRPr lang="ru-RU" sz="2300" kern="1200" dirty="0">
            <a:latin typeface="Times New Roman" panose="02020603050405020304" pitchFamily="18" charset="0"/>
            <a:cs typeface="Times New Roman" panose="02020603050405020304" pitchFamily="18" charset="0"/>
          </a:endParaRPr>
        </a:p>
      </dsp:txBody>
      <dsp:txXfrm>
        <a:off x="917551" y="3084209"/>
        <a:ext cx="3290383" cy="2009598"/>
      </dsp:txXfrm>
    </dsp:sp>
    <dsp:sp modelId="{8B436A1C-526E-44DC-949C-35E66D63D7CE}">
      <dsp:nvSpPr>
        <dsp:cNvPr id="0" name=""/>
        <dsp:cNvSpPr/>
      </dsp:nvSpPr>
      <dsp:spPr>
        <a:xfrm>
          <a:off x="5337778" y="353384"/>
          <a:ext cx="4269284" cy="2134642"/>
        </a:xfrm>
        <a:prstGeom prst="roundRect">
          <a:avLst>
            <a:gd name="adj" fmla="val 10000"/>
          </a:avLst>
        </a:prstGeom>
        <a:solidFill>
          <a:srgbClr val="CADCEE"/>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uk-UA" sz="4000" b="1" kern="1200" dirty="0">
              <a:solidFill>
                <a:sysClr val="windowText" lastClr="000000"/>
              </a:solidFill>
              <a:latin typeface="Times New Roman" panose="02020603050405020304" pitchFamily="18" charset="0"/>
              <a:cs typeface="Times New Roman" panose="02020603050405020304" pitchFamily="18" charset="0"/>
            </a:rPr>
            <a:t>Процесуальна підстава</a:t>
          </a:r>
          <a:endParaRPr lang="ru-RU" sz="4000" kern="1200" dirty="0">
            <a:solidFill>
              <a:sysClr val="windowText" lastClr="000000"/>
            </a:solidFill>
            <a:latin typeface="Times New Roman" panose="02020603050405020304" pitchFamily="18" charset="0"/>
            <a:cs typeface="Times New Roman" panose="02020603050405020304" pitchFamily="18" charset="0"/>
          </a:endParaRPr>
        </a:p>
      </dsp:txBody>
      <dsp:txXfrm>
        <a:off x="5400300" y="415906"/>
        <a:ext cx="4144240" cy="2009598"/>
      </dsp:txXfrm>
    </dsp:sp>
    <dsp:sp modelId="{C43350CB-823C-4E00-B6C4-17CB1139B998}">
      <dsp:nvSpPr>
        <dsp:cNvPr id="0" name=""/>
        <dsp:cNvSpPr/>
      </dsp:nvSpPr>
      <dsp:spPr>
        <a:xfrm>
          <a:off x="5764706" y="2488026"/>
          <a:ext cx="426928" cy="1600981"/>
        </a:xfrm>
        <a:custGeom>
          <a:avLst/>
          <a:gdLst/>
          <a:ahLst/>
          <a:cxnLst/>
          <a:rect l="0" t="0" r="0" b="0"/>
          <a:pathLst>
            <a:path>
              <a:moveTo>
                <a:pt x="0" y="0"/>
              </a:moveTo>
              <a:lnTo>
                <a:pt x="0" y="1600981"/>
              </a:lnTo>
              <a:lnTo>
                <a:pt x="426928" y="1600981"/>
              </a:lnTo>
            </a:path>
          </a:pathLst>
        </a:custGeom>
        <a:noFill/>
        <a:ln w="12700" cap="flat" cmpd="sng" algn="ctr">
          <a:solidFill>
            <a:schemeClr val="accent2">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62FFB6-5628-4B8F-A432-EC11ACA90903}">
      <dsp:nvSpPr>
        <dsp:cNvPr id="0" name=""/>
        <dsp:cNvSpPr/>
      </dsp:nvSpPr>
      <dsp:spPr>
        <a:xfrm>
          <a:off x="6191634" y="3021687"/>
          <a:ext cx="3415427" cy="2134642"/>
        </a:xfrm>
        <a:prstGeom prst="roundRect">
          <a:avLst>
            <a:gd name="adj" fmla="val 10000"/>
          </a:avLst>
        </a:prstGeom>
        <a:solidFill>
          <a:schemeClr val="lt1">
            <a:alpha val="90000"/>
            <a:hueOff val="0"/>
            <a:satOff val="0"/>
            <a:lumOff val="0"/>
            <a:alphaOff val="0"/>
          </a:schemeClr>
        </a:solidFill>
        <a:ln w="6350" cap="flat" cmpd="sng" algn="ctr">
          <a:solidFill>
            <a:schemeClr val="tx1">
              <a:alpha val="5000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uk-UA" sz="2300" kern="1200" dirty="0">
              <a:latin typeface="Times New Roman" panose="02020603050405020304" pitchFamily="18" charset="0"/>
              <a:cs typeface="Times New Roman" panose="02020603050405020304" pitchFamily="18" charset="0"/>
            </a:rPr>
            <a:t>Слідчий, прокурор виносить постанову, а слідчий суддя, суд – постановляє ухвалу, копія якої вручається законному представнику</a:t>
          </a:r>
          <a:endParaRPr lang="ru-RU" sz="2300" kern="1200" dirty="0">
            <a:latin typeface="Times New Roman" panose="02020603050405020304" pitchFamily="18" charset="0"/>
            <a:cs typeface="Times New Roman" panose="02020603050405020304" pitchFamily="18" charset="0"/>
          </a:endParaRPr>
        </a:p>
      </dsp:txBody>
      <dsp:txXfrm>
        <a:off x="6254156" y="3084209"/>
        <a:ext cx="3290383" cy="200959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CAA4B-0119-422C-810D-4F6BE4C441E7}">
      <dsp:nvSpPr>
        <dsp:cNvPr id="0" name=""/>
        <dsp:cNvSpPr/>
      </dsp:nvSpPr>
      <dsp:spPr>
        <a:xfrm rot="16200000">
          <a:off x="1026958" y="-897650"/>
          <a:ext cx="3038621" cy="5036233"/>
        </a:xfrm>
        <a:prstGeom prst="round1Rect">
          <a:avLst/>
        </a:prstGeom>
        <a:gradFill rotWithShape="0">
          <a:gsLst>
            <a:gs pos="0">
              <a:schemeClr val="bg1">
                <a:tint val="97000"/>
                <a:shade val="100000"/>
                <a:satMod val="185000"/>
                <a:lumMod val="120000"/>
              </a:schemeClr>
            </a:gs>
            <a:gs pos="100000">
              <a:srgbClr val="CADCEE"/>
            </a:gs>
          </a:gsLst>
          <a:path path="circle">
            <a:fillToRect l="50000" t="55000" r="125000" b="100000"/>
          </a:path>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uk-UA" sz="2100" kern="1200" dirty="0">
              <a:solidFill>
                <a:sysClr val="windowText" lastClr="000000"/>
              </a:solidFill>
              <a:latin typeface="Times New Roman" panose="02020603050405020304" pitchFamily="18" charset="0"/>
              <a:cs typeface="Times New Roman" panose="02020603050405020304" pitchFamily="18" charset="0"/>
            </a:rPr>
            <a:t>Зупинення або припинення права на зайняття адвокатською діяльністю </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rot="5400000">
        <a:off x="28152" y="101156"/>
        <a:ext cx="5036233" cy="2278965"/>
      </dsp:txXfrm>
    </dsp:sp>
    <dsp:sp modelId="{7C10BDA8-0E7A-42CC-B387-0CFE21F84A85}">
      <dsp:nvSpPr>
        <dsp:cNvPr id="0" name=""/>
        <dsp:cNvSpPr/>
      </dsp:nvSpPr>
      <dsp:spPr>
        <a:xfrm>
          <a:off x="5036233" y="0"/>
          <a:ext cx="5036233" cy="3038621"/>
        </a:xfrm>
        <a:prstGeom prst="round1Rect">
          <a:avLst/>
        </a:prstGeom>
        <a:gradFill rotWithShape="0">
          <a:gsLst>
            <a:gs pos="0">
              <a:schemeClr val="bg1">
                <a:tint val="97000"/>
                <a:shade val="100000"/>
                <a:satMod val="185000"/>
                <a:lumMod val="120000"/>
              </a:schemeClr>
            </a:gs>
            <a:gs pos="100000">
              <a:srgbClr val="CADCEE"/>
            </a:gs>
          </a:gsLst>
          <a:path path="circle">
            <a:fillToRect l="50000" t="55000" r="125000" b="100000"/>
          </a:path>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uk-UA" sz="2100" kern="1200" dirty="0">
              <a:solidFill>
                <a:sysClr val="windowText" lastClr="000000"/>
              </a:solidFill>
              <a:latin typeface="Times New Roman" panose="02020603050405020304" pitchFamily="18" charset="0"/>
              <a:cs typeface="Times New Roman" panose="02020603050405020304" pitchFamily="18" charset="0"/>
            </a:rPr>
            <a:t>Якщо особа є близьким родичем або членом сім’ї слідчого, прокурора, потерпілого або будь-кого із складу суду</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a:off x="5036233" y="0"/>
        <a:ext cx="5036233" cy="2278965"/>
      </dsp:txXfrm>
    </dsp:sp>
    <dsp:sp modelId="{06FABCC8-72D1-48B1-B68D-74A545290F8A}">
      <dsp:nvSpPr>
        <dsp:cNvPr id="0" name=""/>
        <dsp:cNvSpPr/>
      </dsp:nvSpPr>
      <dsp:spPr>
        <a:xfrm rot="10800000">
          <a:off x="0" y="3038621"/>
          <a:ext cx="5036233" cy="3038621"/>
        </a:xfrm>
        <a:prstGeom prst="round1Rect">
          <a:avLst/>
        </a:prstGeom>
        <a:gradFill rotWithShape="0">
          <a:gsLst>
            <a:gs pos="0">
              <a:schemeClr val="bg1">
                <a:tint val="97000"/>
                <a:shade val="100000"/>
                <a:satMod val="185000"/>
                <a:lumMod val="120000"/>
              </a:schemeClr>
            </a:gs>
            <a:gs pos="100000">
              <a:srgbClr val="CADCEE"/>
            </a:gs>
          </a:gsLst>
          <a:path path="circle">
            <a:fillToRect l="50000" t="55000" r="125000" b="100000"/>
          </a:path>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uk-UA" sz="2100" kern="1200" dirty="0">
              <a:solidFill>
                <a:sysClr val="windowText" lastClr="000000"/>
              </a:solidFill>
              <a:latin typeface="Times New Roman" panose="02020603050405020304" pitchFamily="18" charset="0"/>
              <a:cs typeface="Times New Roman" panose="02020603050405020304" pitchFamily="18" charset="0"/>
            </a:rPr>
            <a:t>Захисником, представником не має права бути особа, яка брала участь у цьому ж кримінальному провадженні як слідчий суддя, суддя, присяжний, прокурор, слідчий, потерпілий, цивільний позивач, цивільний відповідач, експерт, спеціаліст, перекладач</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rot="10800000">
        <a:off x="0" y="3798276"/>
        <a:ext cx="5036233" cy="2278965"/>
      </dsp:txXfrm>
    </dsp:sp>
    <dsp:sp modelId="{BB80E9F7-0A74-445B-BF9B-901A069B2F9C}">
      <dsp:nvSpPr>
        <dsp:cNvPr id="0" name=""/>
        <dsp:cNvSpPr/>
      </dsp:nvSpPr>
      <dsp:spPr>
        <a:xfrm rot="5400000">
          <a:off x="6035039" y="1923709"/>
          <a:ext cx="3038621" cy="5036233"/>
        </a:xfrm>
        <a:prstGeom prst="round1Rect">
          <a:avLst/>
        </a:prstGeom>
        <a:gradFill rotWithShape="0">
          <a:gsLst>
            <a:gs pos="0">
              <a:schemeClr val="bg1">
                <a:tint val="97000"/>
                <a:shade val="100000"/>
                <a:satMod val="185000"/>
                <a:lumMod val="120000"/>
              </a:schemeClr>
            </a:gs>
            <a:gs pos="100000">
              <a:srgbClr val="CADCEE"/>
            </a:gs>
          </a:gsLst>
          <a:path path="circle">
            <a:fillToRect l="50000" t="55000" r="125000" b="100000"/>
          </a:path>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uk-UA" sz="2100" kern="1200" dirty="0">
              <a:solidFill>
                <a:sysClr val="windowText" lastClr="000000"/>
              </a:solidFill>
              <a:latin typeface="Times New Roman" panose="02020603050405020304" pitchFamily="18" charset="0"/>
              <a:cs typeface="Times New Roman" panose="02020603050405020304" pitchFamily="18" charset="0"/>
            </a:rPr>
            <a:t>Якщо особа у цьому провадженні надає або раніше надавала правову допомогу особі, інтереси якої суперечать інтересам особи, яка звернулася з проханням про надання правової допомоги</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rot="-5400000">
        <a:off x="5036233" y="3682170"/>
        <a:ext cx="5036233" cy="2278965"/>
      </dsp:txXfrm>
    </dsp:sp>
    <dsp:sp modelId="{C7A0A268-9506-4A88-A7BC-7F018F7BACD5}">
      <dsp:nvSpPr>
        <dsp:cNvPr id="0" name=""/>
        <dsp:cNvSpPr/>
      </dsp:nvSpPr>
      <dsp:spPr>
        <a:xfrm>
          <a:off x="3525363" y="2278965"/>
          <a:ext cx="3021740" cy="1519310"/>
        </a:xfrm>
        <a:prstGeom prst="roundRect">
          <a:avLst/>
        </a:prstGeom>
        <a:solidFill>
          <a:srgbClr val="CADCEE"/>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b="1" kern="1200" dirty="0">
              <a:solidFill>
                <a:sysClr val="windowText" lastClr="000000"/>
              </a:solidFill>
              <a:latin typeface="Times New Roman" panose="02020603050405020304" pitchFamily="18" charset="0"/>
              <a:cs typeface="Times New Roman" panose="02020603050405020304" pitchFamily="18" charset="0"/>
            </a:rPr>
            <a:t>Підстави для відводу захисника, представника:</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a:off x="3599530" y="2353132"/>
        <a:ext cx="2873406" cy="13709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03545-F342-4197-BBE6-86F6B7664D24}">
      <dsp:nvSpPr>
        <dsp:cNvPr id="0" name=""/>
        <dsp:cNvSpPr/>
      </dsp:nvSpPr>
      <dsp:spPr>
        <a:xfrm>
          <a:off x="2376253" y="14059"/>
          <a:ext cx="5473925" cy="3517962"/>
        </a:xfrm>
        <a:prstGeom prst="rect">
          <a:avLst/>
        </a:prstGeom>
        <a:gradFill rotWithShape="0">
          <a:gsLst>
            <a:gs pos="0">
              <a:srgbClr val="CADCEE"/>
            </a:gs>
            <a:gs pos="100000">
              <a:schemeClr val="bg1"/>
            </a:gs>
          </a:gsLst>
          <a:lin ang="2700000" scaled="1"/>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ysClr val="windowText" lastClr="000000"/>
              </a:solidFill>
              <a:latin typeface="Times New Roman" panose="02020603050405020304" pitchFamily="18" charset="0"/>
              <a:cs typeface="Times New Roman" panose="02020603050405020304" pitchFamily="18" charset="0"/>
            </a:rPr>
            <a:t>Потерпілий</a:t>
          </a:r>
          <a:r>
            <a:rPr lang="uk-UA" sz="2800" kern="1200" dirty="0">
              <a:solidFill>
                <a:sysClr val="windowText" lastClr="000000"/>
              </a:solidFill>
              <a:latin typeface="Times New Roman" panose="02020603050405020304" pitchFamily="18" charset="0"/>
              <a:cs typeface="Times New Roman" panose="02020603050405020304" pitchFamily="18" charset="0"/>
            </a:rPr>
            <a:t> </a:t>
          </a:r>
        </a:p>
        <a:p>
          <a:pPr marL="0" lvl="0" indent="0" algn="ctr" defTabSz="1244600">
            <a:lnSpc>
              <a:spcPct val="90000"/>
            </a:lnSpc>
            <a:spcBef>
              <a:spcPct val="0"/>
            </a:spcBef>
            <a:spcAft>
              <a:spcPct val="35000"/>
            </a:spcAft>
            <a:buNone/>
          </a:pPr>
          <a:r>
            <a:rPr lang="uk-UA" sz="2200" kern="1200" dirty="0">
              <a:solidFill>
                <a:sysClr val="windowText" lastClr="000000"/>
              </a:solidFill>
              <a:latin typeface="Times New Roman" panose="02020603050405020304" pitchFamily="18" charset="0"/>
              <a:cs typeface="Times New Roman" panose="02020603050405020304" pitchFamily="18" charset="0"/>
            </a:rPr>
            <a:t>– фізична особа, якій кримінальним правопорушенням завдано моральної, фізичної або майнової шкоди, а також юридична особа, якій кримінальним правопорушенням завдано майнової шкоди (ст. 55 КПК)</a:t>
          </a:r>
          <a:endParaRPr lang="ru-RU" sz="2200" kern="1200" dirty="0">
            <a:solidFill>
              <a:sysClr val="windowText" lastClr="000000"/>
            </a:solidFill>
            <a:latin typeface="Times New Roman" panose="02020603050405020304" pitchFamily="18" charset="0"/>
            <a:cs typeface="Times New Roman" panose="02020603050405020304" pitchFamily="18" charset="0"/>
          </a:endParaRPr>
        </a:p>
      </dsp:txBody>
      <dsp:txXfrm>
        <a:off x="2376253" y="14059"/>
        <a:ext cx="5473925" cy="3517962"/>
      </dsp:txXfrm>
    </dsp:sp>
    <dsp:sp modelId="{A1BBFA86-BE8E-461B-854B-377DF2F5BB82}">
      <dsp:nvSpPr>
        <dsp:cNvPr id="0" name=""/>
        <dsp:cNvSpPr/>
      </dsp:nvSpPr>
      <dsp:spPr>
        <a:xfrm>
          <a:off x="149080" y="3765415"/>
          <a:ext cx="4269599" cy="2478425"/>
        </a:xfrm>
        <a:prstGeom prst="rect">
          <a:avLst/>
        </a:prstGeom>
        <a:gradFill rotWithShape="0">
          <a:gsLst>
            <a:gs pos="0">
              <a:srgbClr val="CADCEE"/>
            </a:gs>
            <a:gs pos="100000">
              <a:schemeClr val="bg1"/>
            </a:gs>
          </a:gsLst>
          <a:lin ang="2700000" scaled="1"/>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kern="1200" dirty="0">
              <a:solidFill>
                <a:sysClr val="windowText" lastClr="000000"/>
              </a:solidFill>
              <a:latin typeface="Times New Roman" panose="02020603050405020304" pitchFamily="18" charset="0"/>
              <a:cs typeface="Times New Roman" panose="02020603050405020304" pitchFamily="18" charset="0"/>
            </a:rPr>
            <a:t>Потерпілим не може бути особа, якій моральна шкода завдана як представнику юридичної особи чи певної частини суспільства</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a:off x="149080" y="3765415"/>
        <a:ext cx="4269599" cy="2478425"/>
      </dsp:txXfrm>
    </dsp:sp>
    <dsp:sp modelId="{E82156AF-62E0-4249-8856-5A316F28ABD2}">
      <dsp:nvSpPr>
        <dsp:cNvPr id="0" name=""/>
        <dsp:cNvSpPr/>
      </dsp:nvSpPr>
      <dsp:spPr>
        <a:xfrm>
          <a:off x="5708270" y="3791135"/>
          <a:ext cx="4251667" cy="2457368"/>
        </a:xfrm>
        <a:prstGeom prst="rect">
          <a:avLst/>
        </a:prstGeom>
        <a:gradFill rotWithShape="0">
          <a:gsLst>
            <a:gs pos="0">
              <a:srgbClr val="CADCEE"/>
            </a:gs>
            <a:gs pos="100000">
              <a:schemeClr val="bg1"/>
            </a:gs>
          </a:gsLst>
          <a:lin ang="2700000" scaled="1"/>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kern="1200" dirty="0">
              <a:solidFill>
                <a:sysClr val="windowText" lastClr="000000"/>
              </a:solidFill>
              <a:latin typeface="Times New Roman" panose="02020603050405020304" pitchFamily="18" charset="0"/>
              <a:cs typeface="Times New Roman" panose="02020603050405020304" pitchFamily="18" charset="0"/>
            </a:rPr>
            <a:t>Потерпілим є також особа, яка не є заявником, але якій кримінальним правопорушенням завдана шкода і у зв’язку з цим вона після початку кримінального провадження подала заяву про залучення її до провадження як потерпілого</a:t>
          </a:r>
          <a:endParaRPr lang="ru-RU" sz="2100" kern="1200" dirty="0">
            <a:solidFill>
              <a:sysClr val="windowText" lastClr="000000"/>
            </a:solidFill>
            <a:latin typeface="Times New Roman" panose="02020603050405020304" pitchFamily="18" charset="0"/>
            <a:cs typeface="Times New Roman" panose="02020603050405020304" pitchFamily="18" charset="0"/>
          </a:endParaRPr>
        </a:p>
      </dsp:txBody>
      <dsp:txXfrm>
        <a:off x="5708270" y="3791135"/>
        <a:ext cx="4251667" cy="245736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AEDD2-3EAB-4E9B-BB7A-D7E9C9603AEA}">
      <dsp:nvSpPr>
        <dsp:cNvPr id="0" name=""/>
        <dsp:cNvSpPr/>
      </dsp:nvSpPr>
      <dsp:spPr>
        <a:xfrm>
          <a:off x="21507" y="0"/>
          <a:ext cx="9719895" cy="5831937"/>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uk-UA" sz="3800" b="1" kern="1200" dirty="0">
              <a:solidFill>
                <a:sysClr val="windowText" lastClr="000000"/>
              </a:solidFill>
              <a:latin typeface="Times New Roman" panose="02020603050405020304" pitchFamily="18" charset="0"/>
              <a:cs typeface="Times New Roman" panose="02020603050405020304" pitchFamily="18" charset="0"/>
            </a:rPr>
            <a:t>Представник потерпілого</a:t>
          </a:r>
          <a:r>
            <a:rPr lang="uk-UA" sz="3800" kern="1200" dirty="0">
              <a:solidFill>
                <a:sysClr val="windowText" lastClr="000000"/>
              </a:solidFill>
              <a:latin typeface="Times New Roman" panose="02020603050405020304" pitchFamily="18" charset="0"/>
              <a:cs typeface="Times New Roman" panose="02020603050405020304" pitchFamily="18" charset="0"/>
            </a:rPr>
            <a:t> </a:t>
          </a:r>
        </a:p>
        <a:p>
          <a:pPr marL="0" lvl="0" indent="0" algn="ctr" defTabSz="1689100">
            <a:lnSpc>
              <a:spcPct val="90000"/>
            </a:lnSpc>
            <a:spcBef>
              <a:spcPct val="0"/>
            </a:spcBef>
            <a:spcAft>
              <a:spcPct val="35000"/>
            </a:spcAft>
            <a:buNone/>
          </a:pPr>
          <a:r>
            <a:rPr lang="uk-UA" sz="3800" kern="1200" dirty="0">
              <a:solidFill>
                <a:sysClr val="windowText" lastClr="000000"/>
              </a:solidFill>
              <a:latin typeface="Times New Roman" panose="02020603050405020304" pitchFamily="18" charset="0"/>
              <a:cs typeface="Times New Roman" panose="02020603050405020304" pitchFamily="18" charset="0"/>
            </a:rPr>
            <a:t>– особа, яка представляє потерпілого у кримінальному провадженні та має право бути захисником. Представником юридичної особи, яка є потерпілим, може бути її керівник, інша особа, уповноважена законом або установчими документами, працівник юридичної особи за довіреністю, а також особа, яка має право бути захисником у кримінальному провадженні (ст. 58 КПК)</a:t>
          </a:r>
          <a:endParaRPr lang="ru-RU" sz="3800" kern="1200" dirty="0">
            <a:solidFill>
              <a:sysClr val="windowText" lastClr="000000"/>
            </a:solidFill>
            <a:latin typeface="Times New Roman" panose="02020603050405020304" pitchFamily="18" charset="0"/>
            <a:cs typeface="Times New Roman" panose="02020603050405020304" pitchFamily="18" charset="0"/>
          </a:endParaRPr>
        </a:p>
      </dsp:txBody>
      <dsp:txXfrm>
        <a:off x="21507" y="0"/>
        <a:ext cx="9719895" cy="583193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C1861-2E70-45E1-BC8A-77B2F4361BD0}">
      <dsp:nvSpPr>
        <dsp:cNvPr id="0" name=""/>
        <dsp:cNvSpPr/>
      </dsp:nvSpPr>
      <dsp:spPr>
        <a:xfrm>
          <a:off x="97828" y="2471"/>
          <a:ext cx="8515369" cy="5748742"/>
        </a:xfrm>
        <a:prstGeom prst="rect">
          <a:avLst/>
        </a:prstGeom>
        <a:solidFill>
          <a:srgbClr val="CADCEE">
            <a:alpha val="9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uk-UA" sz="4100" b="1" kern="1200">
              <a:solidFill>
                <a:sysClr val="windowText" lastClr="000000"/>
              </a:solidFill>
              <a:latin typeface="Times New Roman" panose="02020603050405020304" pitchFamily="18" charset="0"/>
              <a:cs typeface="Times New Roman" panose="02020603050405020304" pitchFamily="18" charset="0"/>
            </a:rPr>
            <a:t>Законний представник потерпілого </a:t>
          </a:r>
        </a:p>
        <a:p>
          <a:pPr marL="0" lvl="0" indent="0" algn="ctr" defTabSz="1822450">
            <a:lnSpc>
              <a:spcPct val="90000"/>
            </a:lnSpc>
            <a:spcBef>
              <a:spcPct val="0"/>
            </a:spcBef>
            <a:spcAft>
              <a:spcPct val="35000"/>
            </a:spcAft>
            <a:buNone/>
          </a:pPr>
          <a:r>
            <a:rPr lang="uk-UA" sz="4100" b="1" kern="1200">
              <a:solidFill>
                <a:sysClr val="windowText" lastClr="000000"/>
              </a:solidFill>
              <a:latin typeface="Times New Roman" panose="02020603050405020304" pitchFamily="18" charset="0"/>
              <a:cs typeface="Times New Roman" panose="02020603050405020304" pitchFamily="18" charset="0"/>
            </a:rPr>
            <a:t>– </a:t>
          </a:r>
          <a:r>
            <a:rPr lang="uk-UA" sz="4100" kern="1200">
              <a:solidFill>
                <a:sysClr val="windowText" lastClr="000000"/>
              </a:solidFill>
              <a:latin typeface="Times New Roman" panose="02020603050405020304" pitchFamily="18" charset="0"/>
              <a:cs typeface="Times New Roman" panose="02020603050405020304" pitchFamily="18" charset="0"/>
            </a:rPr>
            <a:t>учасник кримінального провадження, який залучається до участі в процесуальній дії у випадку, якщо потерпілим є неповнолітній або особа, визнана у встановленому законом порядку недієздатною чи обмежено дієздатною (ст. 59 КПК)</a:t>
          </a:r>
          <a:endParaRPr lang="ru-RU" sz="4100" kern="1200" dirty="0">
            <a:solidFill>
              <a:sysClr val="windowText" lastClr="000000"/>
            </a:solidFill>
            <a:latin typeface="Times New Roman" panose="02020603050405020304" pitchFamily="18" charset="0"/>
            <a:cs typeface="Times New Roman" panose="02020603050405020304" pitchFamily="18" charset="0"/>
          </a:endParaRPr>
        </a:p>
      </dsp:txBody>
      <dsp:txXfrm>
        <a:off x="97828" y="2471"/>
        <a:ext cx="8515369" cy="574874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B0662-2F75-4E01-9046-DBA89BAC5157}">
      <dsp:nvSpPr>
        <dsp:cNvPr id="0" name=""/>
        <dsp:cNvSpPr/>
      </dsp:nvSpPr>
      <dsp:spPr>
        <a:xfrm>
          <a:off x="1028831" y="3818"/>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dirty="0">
              <a:solidFill>
                <a:sysClr val="windowText" lastClr="000000"/>
              </a:solidFill>
              <a:latin typeface="Times New Roman" panose="02020603050405020304" pitchFamily="18" charset="0"/>
              <a:cs typeface="Times New Roman" panose="02020603050405020304" pitchFamily="18" charset="0"/>
            </a:rPr>
            <a:t>Цивільний позивач</a:t>
          </a:r>
          <a:endParaRPr lang="ru-RU" sz="2300" b="0" kern="1200" dirty="0">
            <a:solidFill>
              <a:sysClr val="windowText" lastClr="000000"/>
            </a:solidFill>
            <a:latin typeface="Times New Roman" panose="02020603050405020304" pitchFamily="18" charset="0"/>
            <a:cs typeface="Times New Roman" panose="02020603050405020304" pitchFamily="18" charset="0"/>
          </a:endParaRPr>
        </a:p>
      </dsp:txBody>
      <dsp:txXfrm>
        <a:off x="1028831" y="3818"/>
        <a:ext cx="2904676" cy="1742805"/>
      </dsp:txXfrm>
    </dsp:sp>
    <dsp:sp modelId="{5F21E1EE-3AD1-4D86-A991-02B496320934}">
      <dsp:nvSpPr>
        <dsp:cNvPr id="0" name=""/>
        <dsp:cNvSpPr/>
      </dsp:nvSpPr>
      <dsp:spPr>
        <a:xfrm>
          <a:off x="4223975" y="3818"/>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Цивільний відповідач </a:t>
          </a:r>
          <a:endParaRPr lang="ru-RU" sz="2300" b="0" kern="1200" dirty="0">
            <a:solidFill>
              <a:sysClr val="windowText" lastClr="000000"/>
            </a:solidFill>
            <a:latin typeface="Times New Roman" panose="02020603050405020304" pitchFamily="18" charset="0"/>
            <a:cs typeface="Times New Roman" panose="02020603050405020304" pitchFamily="18" charset="0"/>
          </a:endParaRPr>
        </a:p>
      </dsp:txBody>
      <dsp:txXfrm>
        <a:off x="4223975" y="3818"/>
        <a:ext cx="2904676" cy="1742805"/>
      </dsp:txXfrm>
    </dsp:sp>
    <dsp:sp modelId="{BD913B7D-A3F3-415D-8448-E0B8C803433A}">
      <dsp:nvSpPr>
        <dsp:cNvPr id="0" name=""/>
        <dsp:cNvSpPr/>
      </dsp:nvSpPr>
      <dsp:spPr>
        <a:xfrm>
          <a:off x="7419119" y="1"/>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Представник цивільного позивача, цивільного відповідача </a:t>
          </a:r>
          <a:endParaRPr lang="ru-RU" sz="2300" b="0" kern="1200" dirty="0">
            <a:solidFill>
              <a:sysClr val="windowText" lastClr="000000"/>
            </a:solidFill>
            <a:latin typeface="Times New Roman" panose="02020603050405020304" pitchFamily="18" charset="0"/>
            <a:cs typeface="Times New Roman" panose="02020603050405020304" pitchFamily="18" charset="0"/>
          </a:endParaRPr>
        </a:p>
      </dsp:txBody>
      <dsp:txXfrm>
        <a:off x="7419119" y="1"/>
        <a:ext cx="2904676" cy="1742805"/>
      </dsp:txXfrm>
    </dsp:sp>
    <dsp:sp modelId="{5072A262-B5E4-4618-BF74-F905AA97D36B}">
      <dsp:nvSpPr>
        <dsp:cNvPr id="0" name=""/>
        <dsp:cNvSpPr/>
      </dsp:nvSpPr>
      <dsp:spPr>
        <a:xfrm>
          <a:off x="1028831" y="2037092"/>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Законний представник цивільного позивача </a:t>
          </a:r>
          <a:endParaRPr lang="ru-RU" sz="2300" b="0" kern="1200" dirty="0">
            <a:solidFill>
              <a:sysClr val="windowText" lastClr="000000"/>
            </a:solidFill>
            <a:latin typeface="Times New Roman" panose="02020603050405020304" pitchFamily="18" charset="0"/>
            <a:cs typeface="Times New Roman" panose="02020603050405020304" pitchFamily="18" charset="0"/>
          </a:endParaRPr>
        </a:p>
      </dsp:txBody>
      <dsp:txXfrm>
        <a:off x="1028831" y="2037092"/>
        <a:ext cx="2904676" cy="1742805"/>
      </dsp:txXfrm>
    </dsp:sp>
    <dsp:sp modelId="{34E67A61-409D-4181-BC0A-968698A533E9}">
      <dsp:nvSpPr>
        <dsp:cNvPr id="0" name=""/>
        <dsp:cNvSpPr/>
      </dsp:nvSpPr>
      <dsp:spPr>
        <a:xfrm>
          <a:off x="4223975" y="2037092"/>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Представник юридичної особи, щодо якої здійснюється провадження </a:t>
          </a:r>
          <a:endParaRPr lang="ru-RU" sz="2300" b="0" kern="1200" dirty="0">
            <a:solidFill>
              <a:sysClr val="windowText" lastClr="000000"/>
            </a:solidFill>
            <a:latin typeface="Times New Roman" panose="02020603050405020304" pitchFamily="18" charset="0"/>
            <a:cs typeface="Times New Roman" panose="02020603050405020304" pitchFamily="18" charset="0"/>
          </a:endParaRPr>
        </a:p>
      </dsp:txBody>
      <dsp:txXfrm>
        <a:off x="4223975" y="2037092"/>
        <a:ext cx="2904676" cy="1742805"/>
      </dsp:txXfrm>
    </dsp:sp>
    <dsp:sp modelId="{82463744-C300-40ED-A91B-D3759DE6DA41}">
      <dsp:nvSpPr>
        <dsp:cNvPr id="0" name=""/>
        <dsp:cNvSpPr/>
      </dsp:nvSpPr>
      <dsp:spPr>
        <a:xfrm>
          <a:off x="7419119" y="2037092"/>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dirty="0">
              <a:solidFill>
                <a:sysClr val="windowText" lastClr="000000"/>
              </a:solidFill>
              <a:latin typeface="Times New Roman" panose="02020603050405020304" pitchFamily="18" charset="0"/>
              <a:cs typeface="Times New Roman" panose="02020603050405020304" pitchFamily="18" charset="0"/>
            </a:rPr>
            <a:t>Свідок</a:t>
          </a:r>
          <a:endParaRPr lang="ru-RU" sz="2300" b="0" kern="1200" dirty="0">
            <a:solidFill>
              <a:sysClr val="windowText" lastClr="000000"/>
            </a:solidFill>
            <a:latin typeface="Times New Roman" panose="02020603050405020304" pitchFamily="18" charset="0"/>
            <a:cs typeface="Times New Roman" panose="02020603050405020304" pitchFamily="18" charset="0"/>
          </a:endParaRPr>
        </a:p>
      </dsp:txBody>
      <dsp:txXfrm>
        <a:off x="7419119" y="2037092"/>
        <a:ext cx="2904676" cy="1742805"/>
      </dsp:txXfrm>
    </dsp:sp>
    <dsp:sp modelId="{148091C8-2390-4DF3-98A1-AC0BDAC50DBC}">
      <dsp:nvSpPr>
        <dsp:cNvPr id="0" name=""/>
        <dsp:cNvSpPr/>
      </dsp:nvSpPr>
      <dsp:spPr>
        <a:xfrm>
          <a:off x="1028831" y="4070365"/>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Спеціаліст</a:t>
          </a:r>
          <a:endParaRPr lang="ru-RU" sz="2300" b="0" kern="1200">
            <a:solidFill>
              <a:sysClr val="windowText" lastClr="000000"/>
            </a:solidFill>
            <a:latin typeface="Times New Roman" panose="02020603050405020304" pitchFamily="18" charset="0"/>
            <a:cs typeface="Times New Roman" panose="02020603050405020304" pitchFamily="18" charset="0"/>
          </a:endParaRPr>
        </a:p>
      </dsp:txBody>
      <dsp:txXfrm>
        <a:off x="1028831" y="4070365"/>
        <a:ext cx="2904676" cy="1742805"/>
      </dsp:txXfrm>
    </dsp:sp>
    <dsp:sp modelId="{7FB65522-CDFA-4016-8813-703D036838D3}">
      <dsp:nvSpPr>
        <dsp:cNvPr id="0" name=""/>
        <dsp:cNvSpPr/>
      </dsp:nvSpPr>
      <dsp:spPr>
        <a:xfrm>
          <a:off x="4223975" y="4070365"/>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Експерт</a:t>
          </a:r>
          <a:endParaRPr lang="ru-RU" sz="2300" b="0" kern="1200">
            <a:solidFill>
              <a:sysClr val="windowText" lastClr="000000"/>
            </a:solidFill>
            <a:latin typeface="Times New Roman" panose="02020603050405020304" pitchFamily="18" charset="0"/>
            <a:cs typeface="Times New Roman" panose="02020603050405020304" pitchFamily="18" charset="0"/>
          </a:endParaRPr>
        </a:p>
      </dsp:txBody>
      <dsp:txXfrm>
        <a:off x="4223975" y="4070365"/>
        <a:ext cx="2904676" cy="1742805"/>
      </dsp:txXfrm>
    </dsp:sp>
    <dsp:sp modelId="{B00F764C-C379-412A-A8AC-100D9277880C}">
      <dsp:nvSpPr>
        <dsp:cNvPr id="0" name=""/>
        <dsp:cNvSpPr/>
      </dsp:nvSpPr>
      <dsp:spPr>
        <a:xfrm>
          <a:off x="7419119" y="4070365"/>
          <a:ext cx="2904676" cy="1742805"/>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kern="1200">
              <a:solidFill>
                <a:sysClr val="windowText" lastClr="000000"/>
              </a:solidFill>
              <a:latin typeface="Times New Roman" panose="02020603050405020304" pitchFamily="18" charset="0"/>
              <a:cs typeface="Times New Roman" panose="02020603050405020304" pitchFamily="18" charset="0"/>
            </a:rPr>
            <a:t>Перекладач</a:t>
          </a:r>
          <a:endParaRPr lang="ru-RU" sz="2300" b="0" kern="1200">
            <a:solidFill>
              <a:sysClr val="windowText" lastClr="000000"/>
            </a:solidFill>
            <a:latin typeface="Times New Roman" panose="02020603050405020304" pitchFamily="18" charset="0"/>
            <a:cs typeface="Times New Roman" panose="02020603050405020304" pitchFamily="18" charset="0"/>
          </a:endParaRPr>
        </a:p>
      </dsp:txBody>
      <dsp:txXfrm>
        <a:off x="7419119" y="4070365"/>
        <a:ext cx="2904676" cy="174280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8CD67-F9C3-4AC2-B28B-E928B2D82ABD}">
      <dsp:nvSpPr>
        <dsp:cNvPr id="0" name=""/>
        <dsp:cNvSpPr/>
      </dsp:nvSpPr>
      <dsp:spPr>
        <a:xfrm>
          <a:off x="0" y="4866"/>
          <a:ext cx="5441363" cy="4984626"/>
        </a:xfrm>
        <a:prstGeom prst="rect">
          <a:avLst/>
        </a:prstGeom>
        <a:solidFill>
          <a:srgbClr val="CADCEE"/>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ysClr val="windowText" lastClr="000000"/>
              </a:solidFill>
              <a:latin typeface="Times New Roman" panose="02020603050405020304" pitchFamily="18" charset="0"/>
              <a:cs typeface="Times New Roman" panose="02020603050405020304" pitchFamily="18" charset="0"/>
            </a:rPr>
            <a:t>Цивільний позивач </a:t>
          </a:r>
        </a:p>
        <a:p>
          <a:pPr marL="0" lvl="0" indent="0" algn="ctr" defTabSz="1244600">
            <a:lnSpc>
              <a:spcPct val="90000"/>
            </a:lnSpc>
            <a:spcBef>
              <a:spcPct val="0"/>
            </a:spcBef>
            <a:spcAft>
              <a:spcPct val="35000"/>
            </a:spcAft>
            <a:buNone/>
          </a:pPr>
          <a:r>
            <a:rPr lang="uk-UA" sz="2800" b="1" kern="1200" dirty="0">
              <a:solidFill>
                <a:sysClr val="windowText" lastClr="000000"/>
              </a:solidFill>
              <a:latin typeface="Times New Roman" panose="02020603050405020304" pitchFamily="18" charset="0"/>
              <a:cs typeface="Times New Roman" panose="02020603050405020304" pitchFamily="18" charset="0"/>
            </a:rPr>
            <a:t>– </a:t>
          </a:r>
          <a:r>
            <a:rPr lang="uk-UA" sz="2800" kern="1200" dirty="0">
              <a:solidFill>
                <a:sysClr val="windowText" lastClr="000000"/>
              </a:solidFill>
              <a:latin typeface="Times New Roman" panose="02020603050405020304" pitchFamily="18" charset="0"/>
              <a:cs typeface="Times New Roman" panose="02020603050405020304" pitchFamily="18" charset="0"/>
            </a:rPr>
            <a:t>фізична особа, якій кримінальним правопорушенням або іншим суспільно небезпечним діянням завдано майнової та/або моральної шкоди, а також юридична особа, якій кримінальним правопорушенням або іншим суспільно небезпечним діянням завдано майнової шкоди, та яка в порядку, встановленому КПК, пред’явила цивільний позов (ст. 61 КПК)</a:t>
          </a:r>
          <a:endParaRPr lang="ru-RU" sz="28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4866"/>
        <a:ext cx="5441363" cy="498462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30F9F-2DA0-436B-B452-0F9A07A12C15}">
      <dsp:nvSpPr>
        <dsp:cNvPr id="0" name=""/>
        <dsp:cNvSpPr/>
      </dsp:nvSpPr>
      <dsp:spPr>
        <a:xfrm>
          <a:off x="0" y="0"/>
          <a:ext cx="5405120" cy="5026891"/>
        </a:xfrm>
        <a:prstGeom prst="rect">
          <a:avLst/>
        </a:prstGeom>
        <a:solidFill>
          <a:srgbClr val="CADCEE"/>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uk-UA" sz="2900" b="1" kern="1200" dirty="0">
              <a:solidFill>
                <a:sysClr val="windowText" lastClr="000000"/>
              </a:solidFill>
              <a:latin typeface="Times New Roman" panose="02020603050405020304" pitchFamily="18" charset="0"/>
              <a:cs typeface="Times New Roman" panose="02020603050405020304" pitchFamily="18" charset="0"/>
            </a:rPr>
            <a:t>Цивільний відповідач</a:t>
          </a:r>
        </a:p>
        <a:p>
          <a:pPr marL="0" lvl="0" indent="0" algn="ctr" defTabSz="1289050">
            <a:lnSpc>
              <a:spcPct val="90000"/>
            </a:lnSpc>
            <a:spcBef>
              <a:spcPct val="0"/>
            </a:spcBef>
            <a:spcAft>
              <a:spcPct val="35000"/>
            </a:spcAft>
            <a:buNone/>
          </a:pPr>
          <a:r>
            <a:rPr lang="uk-UA" sz="2900" kern="1200" dirty="0">
              <a:solidFill>
                <a:sysClr val="windowText" lastClr="000000"/>
              </a:solidFill>
              <a:latin typeface="Times New Roman" panose="02020603050405020304" pitchFamily="18" charset="0"/>
              <a:cs typeface="Times New Roman" panose="02020603050405020304" pitchFamily="18" charset="0"/>
            </a:rPr>
            <a:t> – фізична або юридична особа, яка в силу закону несе цивільну відповідальність за шкоду, завдану злочинними діями (бездіяльністю) підозрюваного, обвинуваченого або неосудної особи, яка вчинила суспільно небезпечне діяння, та до якої пред’явлено цивільний позов у порядку, встановленому КПК (ст. 62 КПК)</a:t>
          </a:r>
          <a:endParaRPr lang="ru-RU" sz="29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0"/>
        <a:ext cx="5405120" cy="50268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B4599-6A10-4B46-96FD-FAC4A6BEC1D7}">
      <dsp:nvSpPr>
        <dsp:cNvPr id="0" name=""/>
        <dsp:cNvSpPr/>
      </dsp:nvSpPr>
      <dsp:spPr>
        <a:xfrm>
          <a:off x="2109718" y="0"/>
          <a:ext cx="2091713" cy="1045856"/>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uk-UA" sz="2300" kern="1200" dirty="0">
              <a:solidFill>
                <a:sysClr val="windowText" lastClr="000000"/>
              </a:solidFill>
              <a:latin typeface="Times New Roman" panose="02020603050405020304" pitchFamily="18" charset="0"/>
              <a:cs typeface="Times New Roman" panose="02020603050405020304" pitchFamily="18" charset="0"/>
            </a:rPr>
            <a:t>Сторона обвинувачення</a:t>
          </a:r>
          <a:endParaRPr lang="ru-RU" sz="2300" kern="1200" dirty="0">
            <a:solidFill>
              <a:sysClr val="windowText" lastClr="000000"/>
            </a:solidFill>
            <a:latin typeface="Times New Roman" panose="02020603050405020304" pitchFamily="18" charset="0"/>
            <a:cs typeface="Times New Roman" panose="02020603050405020304" pitchFamily="18" charset="0"/>
          </a:endParaRPr>
        </a:p>
      </dsp:txBody>
      <dsp:txXfrm>
        <a:off x="2140350" y="30632"/>
        <a:ext cx="2030449" cy="984592"/>
      </dsp:txXfrm>
    </dsp:sp>
    <dsp:sp modelId="{DCEA526D-9F82-4458-AA86-5882DC6D2977}">
      <dsp:nvSpPr>
        <dsp:cNvPr id="0" name=""/>
        <dsp:cNvSpPr/>
      </dsp:nvSpPr>
      <dsp:spPr>
        <a:xfrm>
          <a:off x="2318889" y="1045856"/>
          <a:ext cx="733271" cy="827783"/>
        </a:xfrm>
        <a:custGeom>
          <a:avLst/>
          <a:gdLst/>
          <a:ahLst/>
          <a:cxnLst/>
          <a:rect l="0" t="0" r="0" b="0"/>
          <a:pathLst>
            <a:path>
              <a:moveTo>
                <a:pt x="0" y="0"/>
              </a:moveTo>
              <a:lnTo>
                <a:pt x="0" y="827783"/>
              </a:lnTo>
              <a:lnTo>
                <a:pt x="733271" y="827783"/>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E5A7975-8616-4153-9B90-87968FD51D1C}">
      <dsp:nvSpPr>
        <dsp:cNvPr id="0" name=""/>
        <dsp:cNvSpPr/>
      </dsp:nvSpPr>
      <dsp:spPr>
        <a:xfrm>
          <a:off x="3052161" y="1350711"/>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Прокурор</a:t>
          </a:r>
          <a:endParaRPr lang="ru-RU" sz="1700" kern="1200" dirty="0">
            <a:latin typeface="Times New Roman" panose="02020603050405020304" pitchFamily="18" charset="0"/>
            <a:cs typeface="Times New Roman" panose="02020603050405020304" pitchFamily="18" charset="0"/>
          </a:endParaRPr>
        </a:p>
      </dsp:txBody>
      <dsp:txXfrm>
        <a:off x="3082793" y="1381343"/>
        <a:ext cx="1612107" cy="984592"/>
      </dsp:txXfrm>
    </dsp:sp>
    <dsp:sp modelId="{BED8D6AA-F1C6-4E40-B5B8-1549533F375D}">
      <dsp:nvSpPr>
        <dsp:cNvPr id="0" name=""/>
        <dsp:cNvSpPr/>
      </dsp:nvSpPr>
      <dsp:spPr>
        <a:xfrm>
          <a:off x="2318889" y="1045856"/>
          <a:ext cx="733271" cy="2094755"/>
        </a:xfrm>
        <a:custGeom>
          <a:avLst/>
          <a:gdLst/>
          <a:ahLst/>
          <a:cxnLst/>
          <a:rect l="0" t="0" r="0" b="0"/>
          <a:pathLst>
            <a:path>
              <a:moveTo>
                <a:pt x="0" y="0"/>
              </a:moveTo>
              <a:lnTo>
                <a:pt x="0" y="2094755"/>
              </a:lnTo>
              <a:lnTo>
                <a:pt x="733271" y="2094755"/>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AF26412-B66F-4636-B4BB-795A0E3E318B}">
      <dsp:nvSpPr>
        <dsp:cNvPr id="0" name=""/>
        <dsp:cNvSpPr/>
      </dsp:nvSpPr>
      <dsp:spPr>
        <a:xfrm>
          <a:off x="3052161" y="2617683"/>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Керівник органу досудового розслідування</a:t>
          </a:r>
          <a:endParaRPr lang="ru-RU" sz="1700" kern="1200" dirty="0">
            <a:latin typeface="Times New Roman" panose="02020603050405020304" pitchFamily="18" charset="0"/>
            <a:cs typeface="Times New Roman" panose="02020603050405020304" pitchFamily="18" charset="0"/>
          </a:endParaRPr>
        </a:p>
      </dsp:txBody>
      <dsp:txXfrm>
        <a:off x="3082793" y="2648315"/>
        <a:ext cx="1612107" cy="984592"/>
      </dsp:txXfrm>
    </dsp:sp>
    <dsp:sp modelId="{1DE67105-E17F-4160-BA96-E35F18472D93}">
      <dsp:nvSpPr>
        <dsp:cNvPr id="0" name=""/>
        <dsp:cNvSpPr/>
      </dsp:nvSpPr>
      <dsp:spPr>
        <a:xfrm>
          <a:off x="2318889" y="1045856"/>
          <a:ext cx="733271" cy="3402076"/>
        </a:xfrm>
        <a:custGeom>
          <a:avLst/>
          <a:gdLst/>
          <a:ahLst/>
          <a:cxnLst/>
          <a:rect l="0" t="0" r="0" b="0"/>
          <a:pathLst>
            <a:path>
              <a:moveTo>
                <a:pt x="0" y="0"/>
              </a:moveTo>
              <a:lnTo>
                <a:pt x="0" y="3402076"/>
              </a:lnTo>
              <a:lnTo>
                <a:pt x="733271" y="3402076"/>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B62C1DA-3893-42BD-8213-50E17B1B9B8F}">
      <dsp:nvSpPr>
        <dsp:cNvPr id="0" name=""/>
        <dsp:cNvSpPr/>
      </dsp:nvSpPr>
      <dsp:spPr>
        <a:xfrm>
          <a:off x="3052161" y="3925004"/>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Слідчий</a:t>
          </a:r>
          <a:endParaRPr lang="ru-RU" sz="1700" kern="1200" dirty="0">
            <a:latin typeface="Times New Roman" panose="02020603050405020304" pitchFamily="18" charset="0"/>
            <a:cs typeface="Times New Roman" panose="02020603050405020304" pitchFamily="18" charset="0"/>
          </a:endParaRPr>
        </a:p>
      </dsp:txBody>
      <dsp:txXfrm>
        <a:off x="3082793" y="3955636"/>
        <a:ext cx="1612107" cy="984592"/>
      </dsp:txXfrm>
    </dsp:sp>
    <dsp:sp modelId="{AA4ADD72-6D59-4F90-82D4-C92618AD125F}">
      <dsp:nvSpPr>
        <dsp:cNvPr id="0" name=""/>
        <dsp:cNvSpPr/>
      </dsp:nvSpPr>
      <dsp:spPr>
        <a:xfrm>
          <a:off x="2318889" y="1045856"/>
          <a:ext cx="733271" cy="4709397"/>
        </a:xfrm>
        <a:custGeom>
          <a:avLst/>
          <a:gdLst/>
          <a:ahLst/>
          <a:cxnLst/>
          <a:rect l="0" t="0" r="0" b="0"/>
          <a:pathLst>
            <a:path>
              <a:moveTo>
                <a:pt x="0" y="0"/>
              </a:moveTo>
              <a:lnTo>
                <a:pt x="0" y="4709397"/>
              </a:lnTo>
              <a:lnTo>
                <a:pt x="733271" y="4709397"/>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D765EB-D261-4BB6-BDDC-F1E67CEBA6F0}">
      <dsp:nvSpPr>
        <dsp:cNvPr id="0" name=""/>
        <dsp:cNvSpPr/>
      </dsp:nvSpPr>
      <dsp:spPr>
        <a:xfrm>
          <a:off x="3052161" y="5232325"/>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a:latin typeface="Times New Roman" panose="02020603050405020304" pitchFamily="18" charset="0"/>
              <a:cs typeface="Times New Roman" panose="02020603050405020304" pitchFamily="18" charset="0"/>
            </a:rPr>
            <a:t>Оперативні підрозділи  </a:t>
          </a:r>
          <a:endParaRPr lang="ru-RU" sz="1700" kern="1200" dirty="0">
            <a:latin typeface="Times New Roman" panose="02020603050405020304" pitchFamily="18" charset="0"/>
            <a:cs typeface="Times New Roman" panose="02020603050405020304" pitchFamily="18" charset="0"/>
          </a:endParaRPr>
        </a:p>
      </dsp:txBody>
      <dsp:txXfrm>
        <a:off x="3082793" y="5262957"/>
        <a:ext cx="1612107" cy="984592"/>
      </dsp:txXfrm>
    </dsp:sp>
    <dsp:sp modelId="{33A28F6C-A47A-45C4-98EE-2113C5A481B0}">
      <dsp:nvSpPr>
        <dsp:cNvPr id="0" name=""/>
        <dsp:cNvSpPr/>
      </dsp:nvSpPr>
      <dsp:spPr>
        <a:xfrm>
          <a:off x="6418690" y="27786"/>
          <a:ext cx="2091713" cy="1045856"/>
        </a:xfrm>
        <a:prstGeom prst="roundRect">
          <a:avLst>
            <a:gd name="adj" fmla="val 10000"/>
          </a:avLst>
        </a:prstGeom>
        <a:solidFill>
          <a:srgbClr val="CADCEE">
            <a:alpha val="5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uk-UA" sz="2300" kern="1200" dirty="0">
              <a:solidFill>
                <a:sysClr val="windowText" lastClr="000000"/>
              </a:solidFill>
              <a:latin typeface="Times New Roman" panose="02020603050405020304" pitchFamily="18" charset="0"/>
              <a:cs typeface="Times New Roman" panose="02020603050405020304" pitchFamily="18" charset="0"/>
            </a:rPr>
            <a:t>Сторона захисту</a:t>
          </a:r>
          <a:endParaRPr lang="ru-RU" sz="2300" kern="1200" dirty="0">
            <a:solidFill>
              <a:sysClr val="windowText" lastClr="000000"/>
            </a:solidFill>
            <a:latin typeface="Times New Roman" panose="02020603050405020304" pitchFamily="18" charset="0"/>
            <a:cs typeface="Times New Roman" panose="02020603050405020304" pitchFamily="18" charset="0"/>
          </a:endParaRPr>
        </a:p>
      </dsp:txBody>
      <dsp:txXfrm>
        <a:off x="6449322" y="58418"/>
        <a:ext cx="2030449" cy="984592"/>
      </dsp:txXfrm>
    </dsp:sp>
    <dsp:sp modelId="{40A1F0BC-D82E-44E0-BC20-9ECCB7104061}">
      <dsp:nvSpPr>
        <dsp:cNvPr id="0" name=""/>
        <dsp:cNvSpPr/>
      </dsp:nvSpPr>
      <dsp:spPr>
        <a:xfrm>
          <a:off x="6627862" y="1073643"/>
          <a:ext cx="711291" cy="799128"/>
        </a:xfrm>
        <a:custGeom>
          <a:avLst/>
          <a:gdLst/>
          <a:ahLst/>
          <a:cxnLst/>
          <a:rect l="0" t="0" r="0" b="0"/>
          <a:pathLst>
            <a:path>
              <a:moveTo>
                <a:pt x="0" y="0"/>
              </a:moveTo>
              <a:lnTo>
                <a:pt x="0" y="799128"/>
              </a:lnTo>
              <a:lnTo>
                <a:pt x="711291" y="799128"/>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6AC0ACD-6A53-46E9-B359-857C939722FC}">
      <dsp:nvSpPr>
        <dsp:cNvPr id="0" name=""/>
        <dsp:cNvSpPr/>
      </dsp:nvSpPr>
      <dsp:spPr>
        <a:xfrm>
          <a:off x="7339153" y="1349843"/>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Підозрюваний</a:t>
          </a:r>
          <a:endParaRPr lang="ru-RU" sz="1700" kern="1200" dirty="0">
            <a:latin typeface="Times New Roman" panose="02020603050405020304" pitchFamily="18" charset="0"/>
            <a:cs typeface="Times New Roman" panose="02020603050405020304" pitchFamily="18" charset="0"/>
          </a:endParaRPr>
        </a:p>
      </dsp:txBody>
      <dsp:txXfrm>
        <a:off x="7369785" y="1380475"/>
        <a:ext cx="1612107" cy="984592"/>
      </dsp:txXfrm>
    </dsp:sp>
    <dsp:sp modelId="{EA9B54D0-51EC-4E1D-9812-9AC31F83E72D}">
      <dsp:nvSpPr>
        <dsp:cNvPr id="0" name=""/>
        <dsp:cNvSpPr/>
      </dsp:nvSpPr>
      <dsp:spPr>
        <a:xfrm>
          <a:off x="6627862" y="1073643"/>
          <a:ext cx="771265" cy="2099076"/>
        </a:xfrm>
        <a:custGeom>
          <a:avLst/>
          <a:gdLst/>
          <a:ahLst/>
          <a:cxnLst/>
          <a:rect l="0" t="0" r="0" b="0"/>
          <a:pathLst>
            <a:path>
              <a:moveTo>
                <a:pt x="0" y="0"/>
              </a:moveTo>
              <a:lnTo>
                <a:pt x="0" y="2099076"/>
              </a:lnTo>
              <a:lnTo>
                <a:pt x="771265" y="2099076"/>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38026ED-9D4D-4316-ADFE-9CC4524F5305}">
      <dsp:nvSpPr>
        <dsp:cNvPr id="0" name=""/>
        <dsp:cNvSpPr/>
      </dsp:nvSpPr>
      <dsp:spPr>
        <a:xfrm>
          <a:off x="7399127" y="2649791"/>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Захисник</a:t>
          </a:r>
          <a:endParaRPr lang="ru-RU" sz="1700" kern="1200" dirty="0">
            <a:latin typeface="Times New Roman" panose="02020603050405020304" pitchFamily="18" charset="0"/>
            <a:cs typeface="Times New Roman" panose="02020603050405020304" pitchFamily="18" charset="0"/>
          </a:endParaRPr>
        </a:p>
      </dsp:txBody>
      <dsp:txXfrm>
        <a:off x="7429759" y="2680423"/>
        <a:ext cx="1612107" cy="984592"/>
      </dsp:txXfrm>
    </dsp:sp>
    <dsp:sp modelId="{06FDD17F-040F-4501-AB93-D7DA64D716F0}">
      <dsp:nvSpPr>
        <dsp:cNvPr id="0" name=""/>
        <dsp:cNvSpPr/>
      </dsp:nvSpPr>
      <dsp:spPr>
        <a:xfrm>
          <a:off x="6627862" y="1073643"/>
          <a:ext cx="800030" cy="3426499"/>
        </a:xfrm>
        <a:custGeom>
          <a:avLst/>
          <a:gdLst/>
          <a:ahLst/>
          <a:cxnLst/>
          <a:rect l="0" t="0" r="0" b="0"/>
          <a:pathLst>
            <a:path>
              <a:moveTo>
                <a:pt x="0" y="0"/>
              </a:moveTo>
              <a:lnTo>
                <a:pt x="0" y="3426499"/>
              </a:lnTo>
              <a:lnTo>
                <a:pt x="800030" y="3426499"/>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6F8B85E-233B-462B-A3C6-B61032B3F8A8}">
      <dsp:nvSpPr>
        <dsp:cNvPr id="0" name=""/>
        <dsp:cNvSpPr/>
      </dsp:nvSpPr>
      <dsp:spPr>
        <a:xfrm>
          <a:off x="7427892" y="3977213"/>
          <a:ext cx="1673371" cy="104585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Законний представник підозрюваного</a:t>
          </a:r>
          <a:endParaRPr lang="ru-RU" sz="1700" kern="1200" dirty="0">
            <a:latin typeface="Times New Roman" panose="02020603050405020304" pitchFamily="18" charset="0"/>
            <a:cs typeface="Times New Roman" panose="02020603050405020304" pitchFamily="18" charset="0"/>
          </a:endParaRPr>
        </a:p>
      </dsp:txBody>
      <dsp:txXfrm>
        <a:off x="7458524" y="4007845"/>
        <a:ext cx="1612107" cy="98459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61C72-0B48-44B5-AEE0-8969481287BB}">
      <dsp:nvSpPr>
        <dsp:cNvPr id="0" name=""/>
        <dsp:cNvSpPr/>
      </dsp:nvSpPr>
      <dsp:spPr>
        <a:xfrm>
          <a:off x="323550" y="0"/>
          <a:ext cx="9340959" cy="2247313"/>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uk-UA" sz="2500" b="1" kern="1200" dirty="0">
              <a:solidFill>
                <a:sysClr val="windowText" lastClr="000000"/>
              </a:solidFill>
              <a:latin typeface="Times New Roman" panose="02020603050405020304" pitchFamily="18" charset="0"/>
              <a:cs typeface="Times New Roman" panose="02020603050405020304" pitchFamily="18" charset="0"/>
            </a:rPr>
            <a:t>Представник цивільного позивача, цивільного відповідача</a:t>
          </a:r>
          <a:r>
            <a:rPr lang="uk-UA" sz="2500" kern="1200" dirty="0">
              <a:solidFill>
                <a:sysClr val="windowText" lastClr="000000"/>
              </a:solidFill>
              <a:latin typeface="Times New Roman" panose="02020603050405020304" pitchFamily="18" charset="0"/>
              <a:cs typeface="Times New Roman" panose="02020603050405020304" pitchFamily="18" charset="0"/>
            </a:rPr>
            <a:t> – особа, яка у кримінальному провадженні має право бути захисником; керівник чи інша особа, уповноважена законом або установчими документами, працівник юридичної особи за довіреністю – у випадку, якщо цивільним позивачем, цивільним відповідачем є юридична особа (ст. 63 КПК)</a:t>
          </a:r>
          <a:endParaRPr lang="ru-RU" sz="2500" kern="1200" dirty="0">
            <a:solidFill>
              <a:sysClr val="windowText" lastClr="000000"/>
            </a:solidFill>
            <a:latin typeface="Times New Roman" panose="02020603050405020304" pitchFamily="18" charset="0"/>
            <a:cs typeface="Times New Roman" panose="02020603050405020304" pitchFamily="18" charset="0"/>
          </a:endParaRPr>
        </a:p>
      </dsp:txBody>
      <dsp:txXfrm>
        <a:off x="323550" y="0"/>
        <a:ext cx="9340959" cy="224731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7F81E-EF49-402E-A2AD-D13B848BFB99}">
      <dsp:nvSpPr>
        <dsp:cNvPr id="0" name=""/>
        <dsp:cNvSpPr/>
      </dsp:nvSpPr>
      <dsp:spPr>
        <a:xfrm>
          <a:off x="0" y="942"/>
          <a:ext cx="7205783" cy="1068201"/>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solidFill>
                <a:sysClr val="windowText" lastClr="000000"/>
              </a:solidFill>
              <a:latin typeface="Times New Roman" panose="02020603050405020304" pitchFamily="18" charset="0"/>
              <a:cs typeface="Times New Roman" panose="02020603050405020304" pitchFamily="18" charset="0"/>
            </a:rPr>
            <a:t>Повноваження представника цивільного позивача, цивільного відповідача на участь у кримінальному провадженні підтверджуються</a:t>
          </a:r>
          <a:endParaRPr lang="ru-RU" sz="22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942"/>
        <a:ext cx="7205783" cy="106820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1C582-E2C2-4D0C-98FC-F8D3E257384A}">
      <dsp:nvSpPr>
        <dsp:cNvPr id="0" name=""/>
        <dsp:cNvSpPr/>
      </dsp:nvSpPr>
      <dsp:spPr>
        <a:xfrm>
          <a:off x="1147679" y="1829"/>
          <a:ext cx="2514457" cy="2514457"/>
        </a:xfrm>
        <a:prstGeom prst="ellipse">
          <a:avLst/>
        </a:prstGeom>
        <a:solidFill>
          <a:srgbClr val="CADCEE">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8379" tIns="21590" rIns="138379"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Документами, передбаченими ст. 50 КПК</a:t>
          </a:r>
          <a:endParaRPr lang="ru-RU" sz="1700" kern="1200" dirty="0">
            <a:latin typeface="Times New Roman" panose="02020603050405020304" pitchFamily="18" charset="0"/>
            <a:cs typeface="Times New Roman" panose="02020603050405020304" pitchFamily="18" charset="0"/>
          </a:endParaRPr>
        </a:p>
      </dsp:txBody>
      <dsp:txXfrm>
        <a:off x="1515913" y="370063"/>
        <a:ext cx="1777989" cy="1777989"/>
      </dsp:txXfrm>
    </dsp:sp>
    <dsp:sp modelId="{4BF13565-537B-41E0-A9BA-92199B2BFA8B}">
      <dsp:nvSpPr>
        <dsp:cNvPr id="0" name=""/>
        <dsp:cNvSpPr/>
      </dsp:nvSpPr>
      <dsp:spPr>
        <a:xfrm>
          <a:off x="3159244" y="1829"/>
          <a:ext cx="2514457" cy="2514457"/>
        </a:xfrm>
        <a:prstGeom prst="ellipse">
          <a:avLst/>
        </a:prstGeom>
        <a:solidFill>
          <a:srgbClr val="CADCEE">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8379" tIns="21590" rIns="138379"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Довіреністю</a:t>
          </a:r>
          <a:endParaRPr lang="ru-RU" sz="1700" kern="1200" dirty="0">
            <a:latin typeface="Times New Roman" panose="02020603050405020304" pitchFamily="18" charset="0"/>
            <a:cs typeface="Times New Roman" panose="02020603050405020304" pitchFamily="18" charset="0"/>
          </a:endParaRPr>
        </a:p>
      </dsp:txBody>
      <dsp:txXfrm>
        <a:off x="3527478" y="370063"/>
        <a:ext cx="1777989" cy="1777989"/>
      </dsp:txXfrm>
    </dsp:sp>
    <dsp:sp modelId="{DBD74BD0-F0E2-46DB-B95A-F9EC6CC3F8FD}">
      <dsp:nvSpPr>
        <dsp:cNvPr id="0" name=""/>
        <dsp:cNvSpPr/>
      </dsp:nvSpPr>
      <dsp:spPr>
        <a:xfrm>
          <a:off x="5170810" y="1829"/>
          <a:ext cx="2514457" cy="2514457"/>
        </a:xfrm>
        <a:prstGeom prst="ellipse">
          <a:avLst/>
        </a:prstGeom>
        <a:solidFill>
          <a:srgbClr val="CADCEE">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8379" tIns="21590" rIns="138379" bIns="21590" numCol="1" spcCol="1270" anchor="ctr" anchorCtr="0">
          <a:noAutofit/>
        </a:bodyPr>
        <a:lstStyle/>
        <a:p>
          <a:pPr marL="0" lvl="0" indent="0" algn="ctr" defTabSz="755650">
            <a:lnSpc>
              <a:spcPct val="90000"/>
            </a:lnSpc>
            <a:spcBef>
              <a:spcPct val="0"/>
            </a:spcBef>
            <a:spcAft>
              <a:spcPct val="35000"/>
            </a:spcAft>
            <a:buNone/>
          </a:pPr>
          <a:r>
            <a:rPr lang="uk-UA" sz="1700" b="1" kern="1200" dirty="0">
              <a:latin typeface="Times New Roman" panose="02020603050405020304" pitchFamily="18" charset="0"/>
              <a:cs typeface="Times New Roman" panose="02020603050405020304" pitchFamily="18" charset="0"/>
            </a:rPr>
            <a:t>Копією установчих документів юридичної особи</a:t>
          </a:r>
          <a:endParaRPr lang="ru-RU" sz="1700" kern="1200" dirty="0">
            <a:latin typeface="Times New Roman" panose="02020603050405020304" pitchFamily="18" charset="0"/>
            <a:cs typeface="Times New Roman" panose="02020603050405020304" pitchFamily="18" charset="0"/>
          </a:endParaRPr>
        </a:p>
      </dsp:txBody>
      <dsp:txXfrm>
        <a:off x="5539044" y="370063"/>
        <a:ext cx="1777989" cy="177798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FBB59-C780-4B76-BF5F-5AC2694F129D}">
      <dsp:nvSpPr>
        <dsp:cNvPr id="0" name=""/>
        <dsp:cNvSpPr/>
      </dsp:nvSpPr>
      <dsp:spPr>
        <a:xfrm>
          <a:off x="172569" y="1147"/>
          <a:ext cx="9206824" cy="5524094"/>
        </a:xfrm>
        <a:prstGeom prst="rect">
          <a:avLst/>
        </a:prstGeom>
        <a:solidFill>
          <a:srgbClr val="CADCEE"/>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uk-UA" sz="4100" b="1" kern="1200" dirty="0">
              <a:latin typeface="Times New Roman" panose="02020603050405020304" pitchFamily="18" charset="0"/>
              <a:cs typeface="Times New Roman" panose="02020603050405020304" pitchFamily="18" charset="0"/>
            </a:rPr>
            <a:t>Законний представник цивільного позивача</a:t>
          </a:r>
        </a:p>
        <a:p>
          <a:pPr marL="0" lvl="0" indent="0" algn="ctr" defTabSz="1822450">
            <a:lnSpc>
              <a:spcPct val="90000"/>
            </a:lnSpc>
            <a:spcBef>
              <a:spcPct val="0"/>
            </a:spcBef>
            <a:spcAft>
              <a:spcPct val="35000"/>
            </a:spcAft>
            <a:buNone/>
          </a:pPr>
          <a:r>
            <a:rPr lang="uk-UA" sz="4100" kern="1200" dirty="0">
              <a:latin typeface="Times New Roman" panose="02020603050405020304" pitchFamily="18" charset="0"/>
              <a:cs typeface="Times New Roman" panose="02020603050405020304" pitchFamily="18" charset="0"/>
            </a:rPr>
            <a:t>– учасник кримінального провадження, який залучається у випадку, якщо цивільним позивачем є неповнолітня особа або особа, визнана в установленому законом порядку недієздатною чи обмежено дієздатною (ст. 64 КПК)</a:t>
          </a:r>
          <a:endParaRPr lang="ru-RU" sz="4100" kern="1200" dirty="0"/>
        </a:p>
      </dsp:txBody>
      <dsp:txXfrm>
        <a:off x="172569" y="1147"/>
        <a:ext cx="9206824" cy="552409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CEF71-814F-4C7E-BB16-897779D3E959}">
      <dsp:nvSpPr>
        <dsp:cNvPr id="0" name=""/>
        <dsp:cNvSpPr/>
      </dsp:nvSpPr>
      <dsp:spPr>
        <a:xfrm>
          <a:off x="0" y="180662"/>
          <a:ext cx="5697416" cy="5305741"/>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uk-UA" sz="3400" b="1" kern="1200" dirty="0">
              <a:solidFill>
                <a:sysClr val="windowText" lastClr="000000"/>
              </a:solidFill>
              <a:latin typeface="Times New Roman" panose="02020603050405020304" pitchFamily="18" charset="0"/>
              <a:cs typeface="Times New Roman" panose="02020603050405020304" pitchFamily="18" charset="0"/>
            </a:rPr>
            <a:t>Представник юридичної особи, щодо якої здійснюється провадження – </a:t>
          </a:r>
          <a:r>
            <a:rPr lang="uk-UA" sz="3400" kern="1200" dirty="0">
              <a:solidFill>
                <a:sysClr val="windowText" lastClr="000000"/>
              </a:solidFill>
              <a:latin typeface="Times New Roman" panose="02020603050405020304" pitchFamily="18" charset="0"/>
              <a:cs typeface="Times New Roman" panose="02020603050405020304" pitchFamily="18" charset="0"/>
            </a:rPr>
            <a:t>особа, яка у кримінальному провадженні має право бути захисником; керівник чи інша особа, уповноважена законом або установчими документами; працівник юридичної особи </a:t>
          </a:r>
          <a:br>
            <a:rPr lang="uk-UA" sz="3400" kern="1200" dirty="0">
              <a:solidFill>
                <a:sysClr val="windowText" lastClr="000000"/>
              </a:solidFill>
              <a:latin typeface="Times New Roman" panose="02020603050405020304" pitchFamily="18" charset="0"/>
              <a:cs typeface="Times New Roman" panose="02020603050405020304" pitchFamily="18" charset="0"/>
            </a:rPr>
          </a:br>
          <a:r>
            <a:rPr lang="uk-UA" sz="3400" kern="1200" dirty="0">
              <a:solidFill>
                <a:sysClr val="windowText" lastClr="000000"/>
              </a:solidFill>
              <a:latin typeface="Times New Roman" panose="02020603050405020304" pitchFamily="18" charset="0"/>
              <a:cs typeface="Times New Roman" panose="02020603050405020304" pitchFamily="18" charset="0"/>
            </a:rPr>
            <a:t>(ст. 64</a:t>
          </a:r>
          <a:r>
            <a:rPr lang="uk-UA" sz="3400" kern="1200" baseline="30000" dirty="0">
              <a:solidFill>
                <a:sysClr val="windowText" lastClr="000000"/>
              </a:solidFill>
              <a:latin typeface="Times New Roman" panose="02020603050405020304" pitchFamily="18" charset="0"/>
              <a:cs typeface="Times New Roman" panose="02020603050405020304" pitchFamily="18" charset="0"/>
            </a:rPr>
            <a:t>1</a:t>
          </a:r>
          <a:r>
            <a:rPr lang="uk-UA" sz="3400" kern="1200" dirty="0">
              <a:solidFill>
                <a:sysClr val="windowText" lastClr="000000"/>
              </a:solidFill>
              <a:latin typeface="Times New Roman" panose="02020603050405020304" pitchFamily="18" charset="0"/>
              <a:cs typeface="Times New Roman" panose="02020603050405020304" pitchFamily="18" charset="0"/>
            </a:rPr>
            <a:t> КПК)</a:t>
          </a:r>
          <a:endParaRPr lang="ru-RU" sz="34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180662"/>
        <a:ext cx="5697416" cy="530574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31A95-ABBD-4801-88F0-86E13BA26217}">
      <dsp:nvSpPr>
        <dsp:cNvPr id="0" name=""/>
        <dsp:cNvSpPr/>
      </dsp:nvSpPr>
      <dsp:spPr>
        <a:xfrm>
          <a:off x="215405" y="0"/>
          <a:ext cx="4184584" cy="713095"/>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uk-UA" sz="3600" b="1" kern="1200" dirty="0">
              <a:solidFill>
                <a:sysClr val="windowText" lastClr="000000"/>
              </a:solidFill>
              <a:latin typeface="Times New Roman" panose="02020603050405020304" pitchFamily="18" charset="0"/>
              <a:cs typeface="Times New Roman" panose="02020603050405020304" pitchFamily="18" charset="0"/>
            </a:rPr>
            <a:t>Обов’язки:</a:t>
          </a:r>
          <a:endParaRPr lang="ru-RU" sz="3600" kern="1200" dirty="0">
            <a:solidFill>
              <a:sysClr val="windowText" lastClr="000000"/>
            </a:solidFill>
            <a:latin typeface="Times New Roman" panose="02020603050405020304" pitchFamily="18" charset="0"/>
            <a:cs typeface="Times New Roman" panose="02020603050405020304" pitchFamily="18" charset="0"/>
          </a:endParaRPr>
        </a:p>
      </dsp:txBody>
      <dsp:txXfrm>
        <a:off x="236291" y="20886"/>
        <a:ext cx="4142812" cy="671323"/>
      </dsp:txXfrm>
    </dsp:sp>
    <dsp:sp modelId="{76813450-5922-4CC5-9AB1-3639FAD81679}">
      <dsp:nvSpPr>
        <dsp:cNvPr id="0" name=""/>
        <dsp:cNvSpPr/>
      </dsp:nvSpPr>
      <dsp:spPr>
        <a:xfrm>
          <a:off x="633864" y="713095"/>
          <a:ext cx="418458" cy="1177063"/>
        </a:xfrm>
        <a:custGeom>
          <a:avLst/>
          <a:gdLst/>
          <a:ahLst/>
          <a:cxnLst/>
          <a:rect l="0" t="0" r="0" b="0"/>
          <a:pathLst>
            <a:path>
              <a:moveTo>
                <a:pt x="0" y="0"/>
              </a:moveTo>
              <a:lnTo>
                <a:pt x="0" y="1177063"/>
              </a:lnTo>
              <a:lnTo>
                <a:pt x="418458" y="1177063"/>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41AA9B7-BB79-428E-9158-FA7168C598FC}">
      <dsp:nvSpPr>
        <dsp:cNvPr id="0" name=""/>
        <dsp:cNvSpPr/>
      </dsp:nvSpPr>
      <dsp:spPr>
        <a:xfrm>
          <a:off x="1052322" y="1194273"/>
          <a:ext cx="3785699" cy="139177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kern="1200" dirty="0">
              <a:latin typeface="Times New Roman" panose="02020603050405020304" pitchFamily="18" charset="0"/>
              <a:cs typeface="Times New Roman" panose="02020603050405020304" pitchFamily="18" charset="0"/>
            </a:rPr>
            <a:t>Прибути за викликом до слідчого, прокурора, слідчого судді, суду, а в разі неможливості своєчасного прибуття - завчасно повідомити про це, а також про причини неможливості прибуття</a:t>
          </a:r>
          <a:endParaRPr lang="ru-RU" sz="1700" kern="1200" dirty="0">
            <a:latin typeface="Times New Roman" panose="02020603050405020304" pitchFamily="18" charset="0"/>
            <a:cs typeface="Times New Roman" panose="02020603050405020304" pitchFamily="18" charset="0"/>
          </a:endParaRPr>
        </a:p>
      </dsp:txBody>
      <dsp:txXfrm>
        <a:off x="1093086" y="1235037"/>
        <a:ext cx="3704171" cy="1310242"/>
      </dsp:txXfrm>
    </dsp:sp>
    <dsp:sp modelId="{F44DAB8D-5E24-4A24-B929-9B57B724A717}">
      <dsp:nvSpPr>
        <dsp:cNvPr id="0" name=""/>
        <dsp:cNvSpPr/>
      </dsp:nvSpPr>
      <dsp:spPr>
        <a:xfrm>
          <a:off x="633864" y="713095"/>
          <a:ext cx="418458" cy="3107236"/>
        </a:xfrm>
        <a:custGeom>
          <a:avLst/>
          <a:gdLst/>
          <a:ahLst/>
          <a:cxnLst/>
          <a:rect l="0" t="0" r="0" b="0"/>
          <a:pathLst>
            <a:path>
              <a:moveTo>
                <a:pt x="0" y="0"/>
              </a:moveTo>
              <a:lnTo>
                <a:pt x="0" y="3107236"/>
              </a:lnTo>
              <a:lnTo>
                <a:pt x="418458" y="3107236"/>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D57F3E6-6490-4937-8D96-D91E54FA123F}">
      <dsp:nvSpPr>
        <dsp:cNvPr id="0" name=""/>
        <dsp:cNvSpPr/>
      </dsp:nvSpPr>
      <dsp:spPr>
        <a:xfrm>
          <a:off x="1052322" y="3065972"/>
          <a:ext cx="3748871" cy="150871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kern="1200" dirty="0">
              <a:latin typeface="Times New Roman" panose="02020603050405020304" pitchFamily="18" charset="0"/>
              <a:cs typeface="Times New Roman" panose="02020603050405020304" pitchFamily="18" charset="0"/>
            </a:rPr>
            <a:t>Не розголошувати без дозволу слідчого, прокурора, суду відомості, які стали йому відомі у зв’язку з участю у кримінальному провадженні і які становлять охоронювану законом таємницю</a:t>
          </a:r>
          <a:endParaRPr lang="ru-RU" sz="1700" kern="1200" dirty="0">
            <a:latin typeface="Times New Roman" panose="02020603050405020304" pitchFamily="18" charset="0"/>
            <a:cs typeface="Times New Roman" panose="02020603050405020304" pitchFamily="18" charset="0"/>
          </a:endParaRPr>
        </a:p>
      </dsp:txBody>
      <dsp:txXfrm>
        <a:off x="1096511" y="3110161"/>
        <a:ext cx="3660493" cy="1420341"/>
      </dsp:txXfrm>
    </dsp:sp>
    <dsp:sp modelId="{B4819015-FF59-43C2-A6D4-47ADDD8A30C5}">
      <dsp:nvSpPr>
        <dsp:cNvPr id="0" name=""/>
        <dsp:cNvSpPr/>
      </dsp:nvSpPr>
      <dsp:spPr>
        <a:xfrm>
          <a:off x="633864" y="713095"/>
          <a:ext cx="418458" cy="5049157"/>
        </a:xfrm>
        <a:custGeom>
          <a:avLst/>
          <a:gdLst/>
          <a:ahLst/>
          <a:cxnLst/>
          <a:rect l="0" t="0" r="0" b="0"/>
          <a:pathLst>
            <a:path>
              <a:moveTo>
                <a:pt x="0" y="0"/>
              </a:moveTo>
              <a:lnTo>
                <a:pt x="0" y="5049157"/>
              </a:lnTo>
              <a:lnTo>
                <a:pt x="418458" y="5049157"/>
              </a:lnTo>
            </a:path>
          </a:pathLst>
        </a:custGeom>
        <a:noFill/>
        <a:ln w="127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CA4A55C-122C-4658-8DC7-089A0B5072E3}">
      <dsp:nvSpPr>
        <dsp:cNvPr id="0" name=""/>
        <dsp:cNvSpPr/>
      </dsp:nvSpPr>
      <dsp:spPr>
        <a:xfrm>
          <a:off x="1052322" y="5054619"/>
          <a:ext cx="3718463" cy="141526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uk-UA" sz="1700" kern="1200">
              <a:latin typeface="Times New Roman" panose="02020603050405020304" pitchFamily="18" charset="0"/>
              <a:cs typeface="Times New Roman" panose="02020603050405020304" pitchFamily="18" charset="0"/>
            </a:rPr>
            <a:t>Не перешкоджати встановленню обставин вчинення кримінального правопорушення</a:t>
          </a:r>
          <a:endParaRPr lang="ru-RU" sz="1700" kern="1200">
            <a:latin typeface="Times New Roman" panose="02020603050405020304" pitchFamily="18" charset="0"/>
            <a:cs typeface="Times New Roman" panose="02020603050405020304" pitchFamily="18" charset="0"/>
          </a:endParaRPr>
        </a:p>
      </dsp:txBody>
      <dsp:txXfrm>
        <a:off x="1093774" y="5096071"/>
        <a:ext cx="3635559" cy="133236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B825F-847A-4CFB-9A65-2F7A5F5A4836}">
      <dsp:nvSpPr>
        <dsp:cNvPr id="0" name=""/>
        <dsp:cNvSpPr/>
      </dsp:nvSpPr>
      <dsp:spPr>
        <a:xfrm>
          <a:off x="0" y="95659"/>
          <a:ext cx="9242473" cy="5545483"/>
        </a:xfrm>
        <a:prstGeom prst="rect">
          <a:avLst/>
        </a:prstGeom>
        <a:solidFill>
          <a:srgbClr val="CADCEE"/>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uk-UA" sz="4900" b="1" kern="1200" dirty="0">
              <a:latin typeface="Times New Roman" panose="02020603050405020304" pitchFamily="18" charset="0"/>
              <a:cs typeface="Times New Roman" panose="02020603050405020304" pitchFamily="18" charset="0"/>
            </a:rPr>
            <a:t>Свідок</a:t>
          </a:r>
        </a:p>
        <a:p>
          <a:pPr marL="0" lvl="0" indent="0" algn="ctr" defTabSz="2178050">
            <a:lnSpc>
              <a:spcPct val="90000"/>
            </a:lnSpc>
            <a:spcBef>
              <a:spcPct val="0"/>
            </a:spcBef>
            <a:spcAft>
              <a:spcPct val="35000"/>
            </a:spcAft>
            <a:buNone/>
          </a:pPr>
          <a:r>
            <a:rPr lang="uk-UA" sz="4900" b="1" kern="1200" dirty="0">
              <a:latin typeface="Times New Roman" panose="02020603050405020304" pitchFamily="18" charset="0"/>
              <a:cs typeface="Times New Roman" panose="02020603050405020304" pitchFamily="18" charset="0"/>
            </a:rPr>
            <a:t> – </a:t>
          </a:r>
          <a:r>
            <a:rPr lang="uk-UA" sz="4900" kern="1200" dirty="0">
              <a:latin typeface="Times New Roman" panose="02020603050405020304" pitchFamily="18" charset="0"/>
              <a:cs typeface="Times New Roman" panose="02020603050405020304" pitchFamily="18" charset="0"/>
            </a:rPr>
            <a:t>фізична особа, якій відомі або можуть бути відомі обставини, що підлягають доказуванню під час кримінального провадження, і яка викликана для давання показань (ч. 1 ст. 65 КПК)</a:t>
          </a:r>
          <a:endParaRPr lang="ru-RU" sz="4900" kern="1200" dirty="0">
            <a:latin typeface="Times New Roman" panose="02020603050405020304" pitchFamily="18" charset="0"/>
            <a:cs typeface="Times New Roman" panose="02020603050405020304" pitchFamily="18" charset="0"/>
          </a:endParaRPr>
        </a:p>
      </dsp:txBody>
      <dsp:txXfrm>
        <a:off x="0" y="95659"/>
        <a:ext cx="9242473" cy="554548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DD5BB-4914-4342-850F-2F995F0990D5}">
      <dsp:nvSpPr>
        <dsp:cNvPr id="0" name=""/>
        <dsp:cNvSpPr/>
      </dsp:nvSpPr>
      <dsp:spPr>
        <a:xfrm>
          <a:off x="5542319" y="2257383"/>
          <a:ext cx="3169778" cy="1035113"/>
        </a:xfrm>
        <a:custGeom>
          <a:avLst/>
          <a:gdLst/>
          <a:ahLst/>
          <a:cxnLst/>
          <a:rect l="0" t="0" r="0" b="0"/>
          <a:pathLst>
            <a:path>
              <a:moveTo>
                <a:pt x="0" y="0"/>
              </a:moveTo>
              <a:lnTo>
                <a:pt x="0" y="706117"/>
              </a:lnTo>
              <a:lnTo>
                <a:pt x="3169778" y="706117"/>
              </a:lnTo>
              <a:lnTo>
                <a:pt x="3169778" y="1035113"/>
              </a:lnTo>
            </a:path>
          </a:pathLst>
        </a:custGeom>
        <a:noFill/>
        <a:ln w="127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51FFB7A-C221-4254-84C3-A736EE275E95}">
      <dsp:nvSpPr>
        <dsp:cNvPr id="0" name=""/>
        <dsp:cNvSpPr/>
      </dsp:nvSpPr>
      <dsp:spPr>
        <a:xfrm>
          <a:off x="2507191" y="2257383"/>
          <a:ext cx="3035127" cy="1035113"/>
        </a:xfrm>
        <a:custGeom>
          <a:avLst/>
          <a:gdLst/>
          <a:ahLst/>
          <a:cxnLst/>
          <a:rect l="0" t="0" r="0" b="0"/>
          <a:pathLst>
            <a:path>
              <a:moveTo>
                <a:pt x="3035127" y="0"/>
              </a:moveTo>
              <a:lnTo>
                <a:pt x="3035127" y="706117"/>
              </a:lnTo>
              <a:lnTo>
                <a:pt x="0" y="706117"/>
              </a:lnTo>
              <a:lnTo>
                <a:pt x="0" y="1035113"/>
              </a:lnTo>
            </a:path>
          </a:pathLst>
        </a:custGeom>
        <a:noFill/>
        <a:ln w="127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CF41F4A-5BC2-40B2-BEED-6EFA6EEAC5CD}">
      <dsp:nvSpPr>
        <dsp:cNvPr id="0" name=""/>
        <dsp:cNvSpPr/>
      </dsp:nvSpPr>
      <dsp:spPr>
        <a:xfrm>
          <a:off x="3766624" y="2251"/>
          <a:ext cx="3551388" cy="2255131"/>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EB76E5B-8B98-41D6-9E33-0797245510DF}">
      <dsp:nvSpPr>
        <dsp:cNvPr id="0" name=""/>
        <dsp:cNvSpPr/>
      </dsp:nvSpPr>
      <dsp:spPr>
        <a:xfrm>
          <a:off x="4161223" y="377120"/>
          <a:ext cx="3551388" cy="2255131"/>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Times New Roman" panose="02020603050405020304" pitchFamily="18" charset="0"/>
              <a:cs typeface="Times New Roman" panose="02020603050405020304" pitchFamily="18" charset="0"/>
            </a:rPr>
            <a:t>Відповідальність свідка (ст. 67 КПК)</a:t>
          </a:r>
          <a:endParaRPr lang="ru-RU" sz="2800" kern="1200" dirty="0">
            <a:latin typeface="Times New Roman" panose="02020603050405020304" pitchFamily="18" charset="0"/>
            <a:cs typeface="Times New Roman" panose="02020603050405020304" pitchFamily="18" charset="0"/>
          </a:endParaRPr>
        </a:p>
      </dsp:txBody>
      <dsp:txXfrm>
        <a:off x="4227274" y="443171"/>
        <a:ext cx="3419286" cy="2123029"/>
      </dsp:txXfrm>
    </dsp:sp>
    <dsp:sp modelId="{EA52FB6C-809D-474D-ABE1-1635B581F0BB}">
      <dsp:nvSpPr>
        <dsp:cNvPr id="0" name=""/>
        <dsp:cNvSpPr/>
      </dsp:nvSpPr>
      <dsp:spPr>
        <a:xfrm>
          <a:off x="365047" y="3292497"/>
          <a:ext cx="4284289" cy="2255131"/>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5C432E46-19BA-472F-80B0-879D464CA1C7}">
      <dsp:nvSpPr>
        <dsp:cNvPr id="0" name=""/>
        <dsp:cNvSpPr/>
      </dsp:nvSpPr>
      <dsp:spPr>
        <a:xfrm>
          <a:off x="759645" y="3667366"/>
          <a:ext cx="4284289" cy="2255131"/>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dirty="0">
              <a:latin typeface="Times New Roman" panose="02020603050405020304" pitchFamily="18" charset="0"/>
              <a:cs typeface="Times New Roman" panose="02020603050405020304" pitchFamily="18" charset="0"/>
            </a:rPr>
            <a:t>За злісне ухилення від явки до слідчого, прокурора, слідчого судді чи суду свідок несе відповідальність, встановлену законом</a:t>
          </a:r>
          <a:endParaRPr lang="ru-RU" sz="2000" kern="1200" dirty="0">
            <a:latin typeface="Times New Roman" panose="02020603050405020304" pitchFamily="18" charset="0"/>
            <a:cs typeface="Times New Roman" panose="02020603050405020304" pitchFamily="18" charset="0"/>
          </a:endParaRPr>
        </a:p>
      </dsp:txBody>
      <dsp:txXfrm>
        <a:off x="825696" y="3733417"/>
        <a:ext cx="4152187" cy="2123029"/>
      </dsp:txXfrm>
    </dsp:sp>
    <dsp:sp modelId="{E089406C-B50C-49B9-A849-03E1E2E8242C}">
      <dsp:nvSpPr>
        <dsp:cNvPr id="0" name=""/>
        <dsp:cNvSpPr/>
      </dsp:nvSpPr>
      <dsp:spPr>
        <a:xfrm>
          <a:off x="6521742" y="3292497"/>
          <a:ext cx="4380709" cy="2255131"/>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E537C9E-4225-4E76-923A-F0D3DEB9B1A1}">
      <dsp:nvSpPr>
        <dsp:cNvPr id="0" name=""/>
        <dsp:cNvSpPr/>
      </dsp:nvSpPr>
      <dsp:spPr>
        <a:xfrm>
          <a:off x="6916341" y="3667366"/>
          <a:ext cx="4380709" cy="2255131"/>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dirty="0">
              <a:latin typeface="Times New Roman" panose="02020603050405020304" pitchFamily="18" charset="0"/>
              <a:cs typeface="Times New Roman" panose="02020603050405020304" pitchFamily="18" charset="0"/>
            </a:rPr>
            <a:t>За завідомо неправдиві показання слідчому, прокурору, слідчому судді чи суду або за відмову від давання показань слідчому, прокурору, слідчому судді чи суду, крім випадків, передбачених КПК, свідок несе кримінальну відповідальність</a:t>
          </a:r>
          <a:endParaRPr lang="ru-RU" sz="2000" kern="1200" dirty="0">
            <a:latin typeface="Times New Roman" panose="02020603050405020304" pitchFamily="18" charset="0"/>
            <a:cs typeface="Times New Roman" panose="02020603050405020304" pitchFamily="18" charset="0"/>
          </a:endParaRPr>
        </a:p>
      </dsp:txBody>
      <dsp:txXfrm>
        <a:off x="6982392" y="3733417"/>
        <a:ext cx="4248607" cy="212302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D2C52-8747-4892-ABD2-30A4EDE66967}">
      <dsp:nvSpPr>
        <dsp:cNvPr id="0" name=""/>
        <dsp:cNvSpPr/>
      </dsp:nvSpPr>
      <dsp:spPr>
        <a:xfrm>
          <a:off x="0" y="693132"/>
          <a:ext cx="8834511" cy="5300706"/>
        </a:xfrm>
        <a:prstGeom prst="rect">
          <a:avLst/>
        </a:prstGeom>
        <a:solidFill>
          <a:srgbClr val="CADCEE"/>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uk-UA" sz="4400" b="1" kern="1200" dirty="0">
              <a:solidFill>
                <a:sysClr val="windowText" lastClr="000000"/>
              </a:solidFill>
              <a:latin typeface="Times New Roman" panose="02020603050405020304" pitchFamily="18" charset="0"/>
              <a:cs typeface="Times New Roman" panose="02020603050405020304" pitchFamily="18" charset="0"/>
            </a:rPr>
            <a:t>Перекладач</a:t>
          </a:r>
        </a:p>
        <a:p>
          <a:pPr marL="0" lvl="0" indent="0" algn="ctr" defTabSz="1955800">
            <a:lnSpc>
              <a:spcPct val="90000"/>
            </a:lnSpc>
            <a:spcBef>
              <a:spcPct val="0"/>
            </a:spcBef>
            <a:spcAft>
              <a:spcPct val="35000"/>
            </a:spcAft>
            <a:buNone/>
          </a:pPr>
          <a:r>
            <a:rPr lang="uk-UA" sz="4400" b="1" kern="1200" dirty="0">
              <a:solidFill>
                <a:sysClr val="windowText" lastClr="000000"/>
              </a:solidFill>
              <a:latin typeface="Times New Roman" panose="02020603050405020304" pitchFamily="18" charset="0"/>
              <a:cs typeface="Times New Roman" panose="02020603050405020304" pitchFamily="18" charset="0"/>
            </a:rPr>
            <a:t> – </a:t>
          </a:r>
          <a:r>
            <a:rPr lang="uk-UA" sz="4400" kern="1200" dirty="0">
              <a:solidFill>
                <a:sysClr val="windowText" lastClr="000000"/>
              </a:solidFill>
              <a:latin typeface="Times New Roman" panose="02020603050405020304" pitchFamily="18" charset="0"/>
              <a:cs typeface="Times New Roman" panose="02020603050405020304" pitchFamily="18" charset="0"/>
            </a:rPr>
            <a:t>учасник кримінального провадження, який залучається сторонами кримінального провадження або слідчим суддею чи судом у разі необхідності перекладу пояснень, показань або документів (ст. 68 КПК)</a:t>
          </a:r>
          <a:endParaRPr lang="ru-RU" sz="44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693132"/>
        <a:ext cx="8834511" cy="530070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C017F-FBAC-4384-BC46-0D4EDF06017F}">
      <dsp:nvSpPr>
        <dsp:cNvPr id="0" name=""/>
        <dsp:cNvSpPr/>
      </dsp:nvSpPr>
      <dsp:spPr>
        <a:xfrm>
          <a:off x="4352888" y="193213"/>
          <a:ext cx="2914094" cy="2914094"/>
        </a:xfrm>
        <a:prstGeom prst="ellipse">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1" kern="1200" dirty="0">
              <a:solidFill>
                <a:sysClr val="windowText" lastClr="000000"/>
              </a:solidFill>
              <a:latin typeface="Times New Roman" panose="02020603050405020304" pitchFamily="18" charset="0"/>
              <a:cs typeface="Times New Roman" panose="02020603050405020304" pitchFamily="18" charset="0"/>
            </a:rPr>
            <a:t>Експертом у кримінальному провадженні є особа:</a:t>
          </a:r>
          <a:endParaRPr lang="ru-RU" sz="2200" kern="1200" dirty="0">
            <a:solidFill>
              <a:sysClr val="windowText" lastClr="000000"/>
            </a:solidFill>
            <a:latin typeface="Times New Roman" panose="02020603050405020304" pitchFamily="18" charset="0"/>
            <a:cs typeface="Times New Roman" panose="02020603050405020304" pitchFamily="18" charset="0"/>
          </a:endParaRPr>
        </a:p>
      </dsp:txBody>
      <dsp:txXfrm>
        <a:off x="4779647" y="619972"/>
        <a:ext cx="2060576" cy="2060576"/>
      </dsp:txXfrm>
    </dsp:sp>
    <dsp:sp modelId="{DB8353FB-720C-415A-8B5A-8AB9A5840223}">
      <dsp:nvSpPr>
        <dsp:cNvPr id="0" name=""/>
        <dsp:cNvSpPr/>
      </dsp:nvSpPr>
      <dsp:spPr>
        <a:xfrm rot="9913955">
          <a:off x="1424524" y="2013706"/>
          <a:ext cx="2862665" cy="830516"/>
        </a:xfrm>
        <a:prstGeom prst="leftArrow">
          <a:avLst>
            <a:gd name="adj1" fmla="val 60000"/>
            <a:gd name="adj2" fmla="val 50000"/>
          </a:avLst>
        </a:prstGeom>
        <a:solidFill>
          <a:schemeClr val="bg1">
            <a:lumMod val="8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E62FFCA-1E3E-4B5B-94B7-DDBD4EF9C4C8}">
      <dsp:nvSpPr>
        <dsp:cNvPr id="0" name=""/>
        <dsp:cNvSpPr/>
      </dsp:nvSpPr>
      <dsp:spPr>
        <a:xfrm>
          <a:off x="87608" y="1686450"/>
          <a:ext cx="2768389" cy="2214711"/>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uk-UA" sz="1900" kern="1200" dirty="0">
              <a:solidFill>
                <a:sysClr val="windowText" lastClr="000000"/>
              </a:solidFill>
              <a:latin typeface="Times New Roman" panose="02020603050405020304" pitchFamily="18" charset="0"/>
              <a:cs typeface="Times New Roman" panose="02020603050405020304" pitchFamily="18" charset="0"/>
            </a:rPr>
            <a:t>має право відповідно до Закону України «Про судову експертизу» на проведення експертизи</a:t>
          </a:r>
          <a:endParaRPr lang="ru-RU" sz="1900" kern="1200" dirty="0">
            <a:solidFill>
              <a:sysClr val="windowText" lastClr="000000"/>
            </a:solidFill>
            <a:latin typeface="Times New Roman" panose="02020603050405020304" pitchFamily="18" charset="0"/>
            <a:cs typeface="Times New Roman" panose="02020603050405020304" pitchFamily="18" charset="0"/>
          </a:endParaRPr>
        </a:p>
      </dsp:txBody>
      <dsp:txXfrm>
        <a:off x="152475" y="1751317"/>
        <a:ext cx="2638655" cy="2084977"/>
      </dsp:txXfrm>
    </dsp:sp>
    <dsp:sp modelId="{61C7BC20-5CD5-4202-8BB5-51F44F406214}">
      <dsp:nvSpPr>
        <dsp:cNvPr id="0" name=""/>
        <dsp:cNvSpPr/>
      </dsp:nvSpPr>
      <dsp:spPr>
        <a:xfrm rot="5357696">
          <a:off x="4907326" y="3733866"/>
          <a:ext cx="1866721" cy="830516"/>
        </a:xfrm>
        <a:prstGeom prst="leftArrow">
          <a:avLst>
            <a:gd name="adj1" fmla="val 60000"/>
            <a:gd name="adj2" fmla="val 50000"/>
          </a:avLst>
        </a:prstGeom>
        <a:solidFill>
          <a:schemeClr val="bg1">
            <a:lumMod val="8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CDDD5CC-C91C-41F5-BC75-8AE3F0D9BFA9}">
      <dsp:nvSpPr>
        <dsp:cNvPr id="0" name=""/>
        <dsp:cNvSpPr/>
      </dsp:nvSpPr>
      <dsp:spPr>
        <a:xfrm>
          <a:off x="3713868" y="3975058"/>
          <a:ext cx="4276608" cy="2214711"/>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uk-UA" sz="1900" kern="1200" dirty="0">
              <a:solidFill>
                <a:sysClr val="windowText" lastClr="000000"/>
              </a:solidFill>
              <a:latin typeface="Times New Roman" panose="02020603050405020304" pitchFamily="18" charset="0"/>
              <a:cs typeface="Times New Roman" panose="02020603050405020304" pitchFamily="18" charset="0"/>
            </a:rPr>
            <a:t>якій доручено провести дослідження об’єктів, явищ і процесів, що містять відомості про обставини вчинення кримінального правопорушення, та дати висновок з питань, які виникають під час кримінального провадження і стосуються сфери її знань</a:t>
          </a:r>
          <a:endParaRPr lang="ru-RU" sz="1900" kern="1200" dirty="0">
            <a:solidFill>
              <a:sysClr val="windowText" lastClr="000000"/>
            </a:solidFill>
            <a:latin typeface="Times New Roman" panose="02020603050405020304" pitchFamily="18" charset="0"/>
            <a:cs typeface="Times New Roman" panose="02020603050405020304" pitchFamily="18" charset="0"/>
          </a:endParaRPr>
        </a:p>
      </dsp:txBody>
      <dsp:txXfrm>
        <a:off x="3778735" y="4039925"/>
        <a:ext cx="4146874" cy="2084977"/>
      </dsp:txXfrm>
    </dsp:sp>
    <dsp:sp modelId="{F266E6CA-DD24-4F06-8B98-525606E4E33A}">
      <dsp:nvSpPr>
        <dsp:cNvPr id="0" name=""/>
        <dsp:cNvSpPr/>
      </dsp:nvSpPr>
      <dsp:spPr>
        <a:xfrm rot="899402">
          <a:off x="7333583" y="2039722"/>
          <a:ext cx="2963394" cy="830516"/>
        </a:xfrm>
        <a:prstGeom prst="leftArrow">
          <a:avLst>
            <a:gd name="adj1" fmla="val 60000"/>
            <a:gd name="adj2" fmla="val 50000"/>
          </a:avLst>
        </a:prstGeom>
        <a:solidFill>
          <a:schemeClr val="bg1">
            <a:lumMod val="8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832512F-8BC1-4D65-A22A-A4890BD5907A}">
      <dsp:nvSpPr>
        <dsp:cNvPr id="0" name=""/>
        <dsp:cNvSpPr/>
      </dsp:nvSpPr>
      <dsp:spPr>
        <a:xfrm>
          <a:off x="8862362" y="1730867"/>
          <a:ext cx="2768389" cy="2214711"/>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uk-UA" sz="1900" kern="1200" dirty="0">
              <a:solidFill>
                <a:sysClr val="windowText" lastClr="000000"/>
              </a:solidFill>
              <a:latin typeface="Times New Roman" panose="02020603050405020304" pitchFamily="18" charset="0"/>
              <a:cs typeface="Times New Roman" panose="02020603050405020304" pitchFamily="18" charset="0"/>
            </a:rPr>
            <a:t>яка володіє науковими, технічними або іншими спеціальними знаннями</a:t>
          </a:r>
          <a:endParaRPr lang="ru-RU" sz="1900" kern="1200" dirty="0">
            <a:solidFill>
              <a:sysClr val="windowText" lastClr="000000"/>
            </a:solidFill>
            <a:latin typeface="Times New Roman" panose="02020603050405020304" pitchFamily="18" charset="0"/>
            <a:cs typeface="Times New Roman" panose="02020603050405020304" pitchFamily="18" charset="0"/>
          </a:endParaRPr>
        </a:p>
      </dsp:txBody>
      <dsp:txXfrm>
        <a:off x="8927229" y="1795734"/>
        <a:ext cx="2638655" cy="20849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2B078-DE98-4130-BD87-74A2CDC51BA3}">
      <dsp:nvSpPr>
        <dsp:cNvPr id="0" name=""/>
        <dsp:cNvSpPr/>
      </dsp:nvSpPr>
      <dsp:spPr>
        <a:xfrm>
          <a:off x="0" y="0"/>
          <a:ext cx="6317210" cy="6457654"/>
        </a:xfrm>
        <a:prstGeom prst="rect">
          <a:avLst/>
        </a:prstGeom>
        <a:gradFill rotWithShape="0">
          <a:gsLst>
            <a:gs pos="0">
              <a:srgbClr val="CADCEE"/>
            </a:gs>
            <a:gs pos="100000">
              <a:schemeClr val="bg1"/>
            </a:gs>
          </a:gsLst>
          <a:lin ang="2700000" scaled="1"/>
        </a:gra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1" kern="1200" dirty="0">
              <a:solidFill>
                <a:sysClr val="windowText" lastClr="000000"/>
              </a:solidFill>
              <a:latin typeface="Times New Roman" panose="02020603050405020304" pitchFamily="18" charset="0"/>
              <a:cs typeface="Times New Roman" panose="02020603050405020304" pitchFamily="18" charset="0"/>
            </a:rPr>
            <a:t>Прокурор </a:t>
          </a:r>
          <a:r>
            <a:rPr lang="uk-UA" sz="3600" kern="1200" dirty="0">
              <a:solidFill>
                <a:sysClr val="windowText" lastClr="000000"/>
              </a:solidFill>
              <a:latin typeface="Times New Roman" panose="02020603050405020304" pitchFamily="18" charset="0"/>
              <a:cs typeface="Times New Roman" panose="02020603050405020304" pitchFamily="18" charset="0"/>
            </a:rPr>
            <a:t>– особа, яка обіймає посаду, передбачену статтею 17 Закону України «Про прокуратуру», та діє у межах своїх повноважень (п. 15 ч. 1 ст. 3 КПК). Прокурор здійснює нагляд за додержанням законів під час проведення досудового розслідування у формі процесуального керівництва досудовим розслідуванням (ч. 2 ст. 36 КПК).</a:t>
          </a:r>
          <a:endParaRPr lang="ru-RU" sz="36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0"/>
        <a:ext cx="6317210" cy="645765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F5391-55DB-4D97-A6CA-BD0A83C58D95}">
      <dsp:nvSpPr>
        <dsp:cNvPr id="0" name=""/>
        <dsp:cNvSpPr/>
      </dsp:nvSpPr>
      <dsp:spPr>
        <a:xfrm>
          <a:off x="56646" y="2400"/>
          <a:ext cx="9554338" cy="5732603"/>
        </a:xfrm>
        <a:prstGeom prst="rect">
          <a:avLst/>
        </a:prstGeom>
        <a:solidFill>
          <a:srgbClr val="CADCEE"/>
        </a:solidFill>
        <a:ln w="317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uk-UA" sz="4300" b="1" kern="1200" dirty="0">
              <a:latin typeface="Times New Roman" panose="02020603050405020304" pitchFamily="18" charset="0"/>
              <a:cs typeface="Times New Roman" panose="02020603050405020304" pitchFamily="18" charset="0"/>
            </a:rPr>
            <a:t>Спеціаліст </a:t>
          </a:r>
        </a:p>
        <a:p>
          <a:pPr marL="0" lvl="0" indent="0" algn="ctr" defTabSz="1911350">
            <a:lnSpc>
              <a:spcPct val="90000"/>
            </a:lnSpc>
            <a:spcBef>
              <a:spcPct val="0"/>
            </a:spcBef>
            <a:spcAft>
              <a:spcPct val="35000"/>
            </a:spcAft>
            <a:buNone/>
          </a:pPr>
          <a:r>
            <a:rPr lang="uk-UA" sz="4300" b="1" kern="1200" dirty="0">
              <a:latin typeface="Times New Roman" panose="02020603050405020304" pitchFamily="18" charset="0"/>
              <a:cs typeface="Times New Roman" panose="02020603050405020304" pitchFamily="18" charset="0"/>
            </a:rPr>
            <a:t>– </a:t>
          </a:r>
          <a:r>
            <a:rPr lang="uk-UA" sz="4300" kern="1200" dirty="0">
              <a:latin typeface="Times New Roman" panose="02020603050405020304" pitchFamily="18" charset="0"/>
              <a:cs typeface="Times New Roman" panose="02020603050405020304" pitchFamily="18" charset="0"/>
            </a:rPr>
            <a:t>особа, яка володіє спеціальними знаннями та навичками застосування технічних або інших засобів і може надавати консультації під час досудового розслідування і судового розгляду з питань, що потребують відповідних спеціальних знань і навичок (ст. 71 КПК)</a:t>
          </a:r>
          <a:endParaRPr lang="ru-RU" sz="4300" kern="1200" dirty="0">
            <a:latin typeface="Times New Roman" panose="02020603050405020304" pitchFamily="18" charset="0"/>
            <a:cs typeface="Times New Roman" panose="02020603050405020304" pitchFamily="18" charset="0"/>
          </a:endParaRPr>
        </a:p>
      </dsp:txBody>
      <dsp:txXfrm>
        <a:off x="56646" y="2400"/>
        <a:ext cx="9554338" cy="5732603"/>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F8BF2-B600-4B53-8019-47BFDE4629C4}">
      <dsp:nvSpPr>
        <dsp:cNvPr id="0" name=""/>
        <dsp:cNvSpPr/>
      </dsp:nvSpPr>
      <dsp:spPr>
        <a:xfrm>
          <a:off x="5418512" y="1750805"/>
          <a:ext cx="2998148" cy="1283595"/>
        </a:xfrm>
        <a:custGeom>
          <a:avLst/>
          <a:gdLst/>
          <a:ahLst/>
          <a:cxnLst/>
          <a:rect l="0" t="0" r="0" b="0"/>
          <a:pathLst>
            <a:path>
              <a:moveTo>
                <a:pt x="0" y="0"/>
              </a:moveTo>
              <a:lnTo>
                <a:pt x="0" y="888875"/>
              </a:lnTo>
              <a:lnTo>
                <a:pt x="2998148" y="888875"/>
              </a:lnTo>
              <a:lnTo>
                <a:pt x="2998148" y="1283595"/>
              </a:lnTo>
            </a:path>
          </a:pathLst>
        </a:custGeom>
        <a:noFill/>
        <a:ln w="127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77A5C9E-5376-4FA7-86C1-9AB2D7117B47}">
      <dsp:nvSpPr>
        <dsp:cNvPr id="0" name=""/>
        <dsp:cNvSpPr/>
      </dsp:nvSpPr>
      <dsp:spPr>
        <a:xfrm>
          <a:off x="2062899" y="1750805"/>
          <a:ext cx="3355612" cy="1271338"/>
        </a:xfrm>
        <a:custGeom>
          <a:avLst/>
          <a:gdLst/>
          <a:ahLst/>
          <a:cxnLst/>
          <a:rect l="0" t="0" r="0" b="0"/>
          <a:pathLst>
            <a:path>
              <a:moveTo>
                <a:pt x="3355612" y="0"/>
              </a:moveTo>
              <a:lnTo>
                <a:pt x="3355612" y="876618"/>
              </a:lnTo>
              <a:lnTo>
                <a:pt x="0" y="876618"/>
              </a:lnTo>
              <a:lnTo>
                <a:pt x="0" y="1271338"/>
              </a:lnTo>
            </a:path>
          </a:pathLst>
        </a:custGeom>
        <a:noFill/>
        <a:ln w="127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65A2E2C-6CE2-4E33-8B05-1C438CC0F5A3}">
      <dsp:nvSpPr>
        <dsp:cNvPr id="0" name=""/>
        <dsp:cNvSpPr/>
      </dsp:nvSpPr>
      <dsp:spPr>
        <a:xfrm>
          <a:off x="2515193" y="72525"/>
          <a:ext cx="5806637" cy="1678279"/>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8483B6B-C25C-4AD4-B4C2-E8CA57744452}">
      <dsp:nvSpPr>
        <dsp:cNvPr id="0" name=""/>
        <dsp:cNvSpPr/>
      </dsp:nvSpPr>
      <dsp:spPr>
        <a:xfrm>
          <a:off x="2988620" y="522281"/>
          <a:ext cx="5806637" cy="1678279"/>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Times New Roman" panose="02020603050405020304" pitchFamily="18" charset="0"/>
              <a:cs typeface="Times New Roman" panose="02020603050405020304" pitchFamily="18" charset="0"/>
            </a:rPr>
            <a:t>Підстави для відводу спеціаліста, перекладача, експерта:</a:t>
          </a:r>
          <a:endParaRPr lang="ru-RU" sz="2800" kern="1200" dirty="0">
            <a:latin typeface="Times New Roman" panose="02020603050405020304" pitchFamily="18" charset="0"/>
            <a:cs typeface="Times New Roman" panose="02020603050405020304" pitchFamily="18" charset="0"/>
          </a:endParaRPr>
        </a:p>
      </dsp:txBody>
      <dsp:txXfrm>
        <a:off x="3037775" y="571436"/>
        <a:ext cx="5708327" cy="1579969"/>
      </dsp:txXfrm>
    </dsp:sp>
    <dsp:sp modelId="{118C7D78-2CD5-4516-9460-949C0DF4C693}">
      <dsp:nvSpPr>
        <dsp:cNvPr id="0" name=""/>
        <dsp:cNvSpPr/>
      </dsp:nvSpPr>
      <dsp:spPr>
        <a:xfrm>
          <a:off x="-428501" y="3022144"/>
          <a:ext cx="4982803" cy="270563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2F9F78C-F48C-4DD3-8AAB-997090EB70BB}">
      <dsp:nvSpPr>
        <dsp:cNvPr id="0" name=""/>
        <dsp:cNvSpPr/>
      </dsp:nvSpPr>
      <dsp:spPr>
        <a:xfrm>
          <a:off x="44925" y="3471900"/>
          <a:ext cx="4982803" cy="2705636"/>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dirty="0">
              <a:latin typeface="Times New Roman" panose="02020603050405020304" pitchFamily="18" charset="0"/>
              <a:cs typeface="Times New Roman" panose="02020603050405020304" pitchFamily="18" charset="0"/>
            </a:rPr>
            <a:t>Спеціаліст, перекладач, експерт не мають права брати участі в кримінальному провадженні та відводяться за підставами, передбаченими ч. 1 ст. 77 КПК, з тим обмеженням, що їх попередня участь у цьому кримінальному провадженні як спеціаліста, перекладача, експерта і секретаря судового засідання не може бути підставою для відводу</a:t>
          </a:r>
          <a:endParaRPr lang="ru-RU" sz="2000" kern="1200" dirty="0">
            <a:latin typeface="Times New Roman" panose="02020603050405020304" pitchFamily="18" charset="0"/>
            <a:cs typeface="Times New Roman" panose="02020603050405020304" pitchFamily="18" charset="0"/>
          </a:endParaRPr>
        </a:p>
      </dsp:txBody>
      <dsp:txXfrm>
        <a:off x="124170" y="3551145"/>
        <a:ext cx="4824313" cy="2547146"/>
      </dsp:txXfrm>
    </dsp:sp>
    <dsp:sp modelId="{929F46B2-F927-4E22-9592-70985528341D}">
      <dsp:nvSpPr>
        <dsp:cNvPr id="0" name=""/>
        <dsp:cNvSpPr/>
      </dsp:nvSpPr>
      <dsp:spPr>
        <a:xfrm>
          <a:off x="5940065" y="3034400"/>
          <a:ext cx="4953190" cy="270563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62422B0-0AF9-4BE3-BBD9-68AB8CC850BD}">
      <dsp:nvSpPr>
        <dsp:cNvPr id="0" name=""/>
        <dsp:cNvSpPr/>
      </dsp:nvSpPr>
      <dsp:spPr>
        <a:xfrm>
          <a:off x="6413493" y="3484156"/>
          <a:ext cx="4953190" cy="2705636"/>
        </a:xfrm>
        <a:prstGeom prst="roundRect">
          <a:avLst>
            <a:gd name="adj" fmla="val 10000"/>
          </a:avLst>
        </a:prstGeom>
        <a:solidFill>
          <a:srgbClr val="CADCEE">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dirty="0">
              <a:latin typeface="Times New Roman" panose="02020603050405020304" pitchFamily="18" charset="0"/>
              <a:cs typeface="Times New Roman" panose="02020603050405020304" pitchFamily="18" charset="0"/>
            </a:rPr>
            <a:t>Спеціаліст, експерт не має права брати участі в кримінальному провадженні, якщо він проводив ревізію, перевірку тощо, матеріали яких використовуються у цьому провадженні</a:t>
          </a:r>
          <a:endParaRPr lang="ru-RU" sz="2000" kern="1200" dirty="0">
            <a:latin typeface="Times New Roman" panose="02020603050405020304" pitchFamily="18" charset="0"/>
            <a:cs typeface="Times New Roman" panose="02020603050405020304" pitchFamily="18" charset="0"/>
          </a:endParaRPr>
        </a:p>
      </dsp:txBody>
      <dsp:txXfrm>
        <a:off x="6492738" y="3563401"/>
        <a:ext cx="4794700" cy="25471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189ED-F36E-4172-AD95-2607C9392B73}">
      <dsp:nvSpPr>
        <dsp:cNvPr id="0" name=""/>
        <dsp:cNvSpPr/>
      </dsp:nvSpPr>
      <dsp:spPr>
        <a:xfrm>
          <a:off x="0" y="406691"/>
          <a:ext cx="6541457" cy="5998949"/>
        </a:xfrm>
        <a:prstGeom prst="rect">
          <a:avLst/>
        </a:prstGeom>
        <a:solidFill>
          <a:srgbClr val="CADCEE">
            <a:alpha val="90000"/>
          </a:srgbClr>
        </a:solidFill>
        <a:ln>
          <a:solidFill>
            <a:schemeClr val="tx1"/>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b="1" kern="1200" dirty="0">
              <a:solidFill>
                <a:sysClr val="windowText" lastClr="000000"/>
              </a:solidFill>
              <a:latin typeface="Times New Roman" panose="02020603050405020304" pitchFamily="18" charset="0"/>
              <a:cs typeface="Times New Roman" panose="02020603050405020304" pitchFamily="18" charset="0"/>
            </a:rPr>
            <a:t>Керівник органу досудового розслідування </a:t>
          </a:r>
          <a:r>
            <a:rPr lang="uk-UA" sz="3000" kern="1200" dirty="0">
              <a:solidFill>
                <a:sysClr val="windowText" lastClr="000000"/>
              </a:solidFill>
              <a:latin typeface="Times New Roman" panose="02020603050405020304" pitchFamily="18" charset="0"/>
              <a:cs typeface="Times New Roman" panose="02020603050405020304" pitchFamily="18" charset="0"/>
            </a:rPr>
            <a:t>– начальник Головного слідчого управління, слідчого управління, відділу, відділення органу внутрішніх справ, органу безпеки, органу, що здійснює контроль за додержанням податкового законодавства, органу державного бюро розслідувань, підрозділу детективів, підрозділу внутрішнього контролю Національного антикорупційного бюро України та його заступники, які діють у межах своїх повноважень</a:t>
          </a:r>
          <a:r>
            <a:rPr lang="uk-UA" sz="3000" b="1" kern="1200" dirty="0">
              <a:solidFill>
                <a:sysClr val="windowText" lastClr="000000"/>
              </a:solidFill>
              <a:latin typeface="Times New Roman" panose="02020603050405020304" pitchFamily="18" charset="0"/>
              <a:cs typeface="Times New Roman" panose="02020603050405020304" pitchFamily="18" charset="0"/>
            </a:rPr>
            <a:t> </a:t>
          </a:r>
          <a:r>
            <a:rPr lang="uk-UA" sz="3000" kern="1200" dirty="0">
              <a:solidFill>
                <a:sysClr val="windowText" lastClr="000000"/>
              </a:solidFill>
              <a:latin typeface="Times New Roman" panose="02020603050405020304" pitchFamily="18" charset="0"/>
              <a:cs typeface="Times New Roman" panose="02020603050405020304" pitchFamily="18" charset="0"/>
            </a:rPr>
            <a:t>(п. 8 ч. 1 ст. 3 КПК)</a:t>
          </a:r>
          <a:endParaRPr lang="ru-RU" sz="30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406691"/>
        <a:ext cx="6541457" cy="59989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F8F4F-32FE-47FA-8CB5-512CB0DCF83E}">
      <dsp:nvSpPr>
        <dsp:cNvPr id="0" name=""/>
        <dsp:cNvSpPr/>
      </dsp:nvSpPr>
      <dsp:spPr>
        <a:xfrm>
          <a:off x="1575605" y="10050"/>
          <a:ext cx="7241587" cy="689367"/>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Слідчий</a:t>
          </a:r>
          <a:r>
            <a:rPr lang="uk-UA" sz="3200" kern="1200" dirty="0">
              <a:latin typeface="Times New Roman" panose="02020603050405020304" pitchFamily="18" charset="0"/>
              <a:cs typeface="Times New Roman" panose="02020603050405020304" pitchFamily="18" charset="0"/>
            </a:rPr>
            <a:t> – службова особа </a:t>
          </a:r>
          <a:endParaRPr lang="ru-RU" sz="3200" kern="1200" dirty="0"/>
        </a:p>
      </dsp:txBody>
      <dsp:txXfrm>
        <a:off x="1575605" y="10050"/>
        <a:ext cx="7241587" cy="689367"/>
      </dsp:txXfrm>
    </dsp:sp>
    <dsp:sp modelId="{B1E9B154-E61E-4A79-96BA-C6630FDE5466}">
      <dsp:nvSpPr>
        <dsp:cNvPr id="0" name=""/>
        <dsp:cNvSpPr/>
      </dsp:nvSpPr>
      <dsp:spPr>
        <a:xfrm>
          <a:off x="1581469" y="5394912"/>
          <a:ext cx="7253051" cy="1181404"/>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уповноважена в межах компетенції, передбаченої цим Кодексом, здійснювати досудове розслідування кримінальних правопорушень (п. 17 ч. 1 ст. 3 КПК) </a:t>
          </a:r>
          <a:endParaRPr lang="ru-RU" sz="2400" kern="1200" dirty="0"/>
        </a:p>
      </dsp:txBody>
      <dsp:txXfrm>
        <a:off x="1581469" y="5394912"/>
        <a:ext cx="7253051" cy="1181404"/>
      </dsp:txXfrm>
    </dsp:sp>
    <dsp:sp modelId="{F96D3A3C-C5EB-459B-AB0D-8D3B35F9F598}">
      <dsp:nvSpPr>
        <dsp:cNvPr id="0" name=""/>
        <dsp:cNvSpPr/>
      </dsp:nvSpPr>
      <dsp:spPr>
        <a:xfrm>
          <a:off x="1607351" y="1004163"/>
          <a:ext cx="7223865" cy="4062741"/>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органу Національної поліції, </a:t>
          </a:r>
        </a:p>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органу безпеки, </a:t>
          </a:r>
        </a:p>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органу, що здійснює контроль за додержанням податкового законодавства, </a:t>
          </a:r>
        </a:p>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органу державного бюро розслідувань, </a:t>
          </a:r>
        </a:p>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органу Державної кримінально-виконавчої служби України,</a:t>
          </a:r>
        </a:p>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підрозділу детективів, </a:t>
          </a:r>
        </a:p>
        <a:p>
          <a:pPr marL="0" lvl="0" indent="0" algn="just" defTabSz="1066800">
            <a:lnSpc>
              <a:spcPct val="90000"/>
            </a:lnSpc>
            <a:spcBef>
              <a:spcPct val="0"/>
            </a:spcBef>
            <a:spcAft>
              <a:spcPct val="35000"/>
            </a:spcAft>
            <a:buNone/>
          </a:pPr>
          <a:r>
            <a:rPr lang="uk-UA" sz="2400" kern="1200" dirty="0">
              <a:latin typeface="Times New Roman" panose="02020603050405020304" pitchFamily="18" charset="0"/>
              <a:cs typeface="Times New Roman" panose="02020603050405020304" pitchFamily="18" charset="0"/>
            </a:rPr>
            <a:t>- підрозділу внутрішнього контролю Національного антикорупційного бюро України,</a:t>
          </a:r>
        </a:p>
      </dsp:txBody>
      <dsp:txXfrm>
        <a:off x="1607351" y="1004163"/>
        <a:ext cx="7223865" cy="40627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27ABC-859E-4740-B9DC-F8BE428D64DC}">
      <dsp:nvSpPr>
        <dsp:cNvPr id="0" name=""/>
        <dsp:cNvSpPr/>
      </dsp:nvSpPr>
      <dsp:spPr>
        <a:xfrm>
          <a:off x="0" y="376785"/>
          <a:ext cx="10075792" cy="5677427"/>
        </a:xfrm>
        <a:prstGeom prst="rect">
          <a:avLst/>
        </a:prstGeom>
        <a:solidFill>
          <a:srgbClr val="CADCEE"/>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1" kern="1200" dirty="0">
              <a:latin typeface="Times New Roman" panose="02020603050405020304" pitchFamily="18" charset="0"/>
              <a:cs typeface="Times New Roman" panose="02020603050405020304" pitchFamily="18" charset="0"/>
            </a:rPr>
            <a:t>Оперативні підрозділи</a:t>
          </a:r>
          <a:br>
            <a:rPr lang="uk-UA" sz="3600" b="1" kern="1200" dirty="0">
              <a:latin typeface="Times New Roman" panose="02020603050405020304" pitchFamily="18" charset="0"/>
              <a:cs typeface="Times New Roman" panose="02020603050405020304" pitchFamily="18" charset="0"/>
            </a:rPr>
          </a:br>
          <a:r>
            <a:rPr lang="uk-UA" sz="2400" kern="1200" dirty="0">
              <a:latin typeface="Times New Roman" panose="02020603050405020304" pitchFamily="18" charset="0"/>
              <a:cs typeface="Times New Roman" panose="02020603050405020304" pitchFamily="18" charset="0"/>
            </a:rPr>
            <a:t>(ч. 1 ст. 41 КПК)</a:t>
          </a:r>
          <a:endParaRPr lang="uk-UA" sz="2800" b="1" kern="1200" dirty="0">
            <a:latin typeface="Times New Roman" panose="02020603050405020304" pitchFamily="18" charset="0"/>
            <a:cs typeface="Times New Roman" panose="02020603050405020304" pitchFamily="18" charset="0"/>
          </a:endParaRPr>
        </a:p>
        <a:p>
          <a:pPr marL="0" lvl="0" indent="0" algn="l" defTabSz="1600200">
            <a:lnSpc>
              <a:spcPct val="90000"/>
            </a:lnSpc>
            <a:spcBef>
              <a:spcPct val="0"/>
            </a:spcBef>
            <a:spcAft>
              <a:spcPct val="35000"/>
            </a:spcAft>
            <a:buNone/>
          </a:pPr>
          <a:r>
            <a:rPr lang="uk-UA" sz="2000" kern="1200" dirty="0">
              <a:latin typeface="Times New Roman" panose="02020603050405020304" pitchFamily="18" charset="0"/>
              <a:cs typeface="Times New Roman" panose="02020603050405020304" pitchFamily="18" charset="0"/>
            </a:rPr>
            <a:t>– органів Національної поліції,</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органів безпеки,</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Національного антикорупційного бюро України,</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Державного бюро розслідувань, </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органів, що здійснюють контроль за дотриманням податкового і митного законодавства,</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органів Державної кримінально-виконавчої служби України, </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органів Державної прикордонної служби України</a:t>
          </a:r>
          <a:br>
            <a:rPr lang="uk-UA" sz="2000" kern="1200" dirty="0">
              <a:latin typeface="Times New Roman" panose="02020603050405020304" pitchFamily="18" charset="0"/>
              <a:cs typeface="Times New Roman" panose="02020603050405020304" pitchFamily="18" charset="0"/>
            </a:rPr>
          </a:br>
          <a:r>
            <a:rPr lang="uk-UA" sz="2000" b="1" kern="1200" dirty="0">
              <a:latin typeface="Times New Roman" panose="02020603050405020304" pitchFamily="18" charset="0"/>
              <a:cs typeface="Times New Roman" panose="02020603050405020304" pitchFamily="18" charset="0"/>
            </a:rPr>
            <a:t>здійснюють слідчі (розшукові) дії та негласні слідчі (розшукові) дії в кримінальному провадженні за письмовим дорученням слідчого, прокурора;</a:t>
          </a:r>
        </a:p>
        <a:p>
          <a:pPr marL="0" lvl="0" indent="0" algn="l" defTabSz="1600200">
            <a:lnSpc>
              <a:spcPct val="90000"/>
            </a:lnSpc>
            <a:spcBef>
              <a:spcPct val="0"/>
            </a:spcBef>
            <a:spcAft>
              <a:spcPct val="35000"/>
            </a:spcAft>
            <a:buNone/>
          </a:pPr>
          <a:endParaRPr lang="uk-UA" sz="2000" b="1" kern="1200" dirty="0">
            <a:latin typeface="Times New Roman" panose="02020603050405020304" pitchFamily="18" charset="0"/>
            <a:cs typeface="Times New Roman" panose="02020603050405020304" pitchFamily="18" charset="0"/>
          </a:endParaRPr>
        </a:p>
        <a:p>
          <a:pPr marL="0" lvl="0" indent="0" algn="l" defTabSz="1600200">
            <a:lnSpc>
              <a:spcPct val="90000"/>
            </a:lnSpc>
            <a:spcBef>
              <a:spcPct val="0"/>
            </a:spcBef>
            <a:spcAft>
              <a:spcPct val="35000"/>
            </a:spcAft>
            <a:buNone/>
          </a:pPr>
          <a:r>
            <a:rPr lang="uk-UA" sz="2000" kern="1200" dirty="0">
              <a:latin typeface="Times New Roman" panose="02020603050405020304" pitchFamily="18" charset="0"/>
              <a:cs typeface="Times New Roman" panose="02020603050405020304" pitchFamily="18" charset="0"/>
            </a:rPr>
            <a:t>– підрозділ детективів,</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оперативно-технічний підрозділ,</a:t>
          </a:r>
          <a:br>
            <a:rPr lang="uk-UA" sz="2000" kern="1200" dirty="0">
              <a:latin typeface="Times New Roman" panose="02020603050405020304" pitchFamily="18" charset="0"/>
              <a:cs typeface="Times New Roman" panose="02020603050405020304" pitchFamily="18" charset="0"/>
            </a:rPr>
          </a:br>
          <a:r>
            <a:rPr lang="uk-UA" sz="2000" kern="1200" dirty="0">
              <a:latin typeface="Times New Roman" panose="02020603050405020304" pitchFamily="18" charset="0"/>
              <a:cs typeface="Times New Roman" panose="02020603050405020304" pitchFamily="18" charset="0"/>
            </a:rPr>
            <a:t>– підрозділ внутрішнього контролю Національного антикорупційного бюро України </a:t>
          </a:r>
        </a:p>
        <a:p>
          <a:pPr marL="0" lvl="0" indent="0" algn="l" defTabSz="1600200">
            <a:lnSpc>
              <a:spcPct val="90000"/>
            </a:lnSpc>
            <a:spcBef>
              <a:spcPct val="0"/>
            </a:spcBef>
            <a:spcAft>
              <a:spcPct val="35000"/>
            </a:spcAft>
            <a:buNone/>
          </a:pPr>
          <a:r>
            <a:rPr lang="uk-UA" sz="2000" b="1" kern="1200" dirty="0">
              <a:latin typeface="Times New Roman" panose="02020603050405020304" pitchFamily="18" charset="0"/>
              <a:cs typeface="Times New Roman" panose="02020603050405020304" pitchFamily="18" charset="0"/>
            </a:rPr>
            <a:t>здійснюють слідчі (розшукові) дії та негласні слідчі (розшукові) дії в кримінальному провадженні за письмовим дорученням детектива або прокурора Спеціалізованої антикорупційної прокуратури.</a:t>
          </a:r>
          <a:endParaRPr lang="ru-RU" sz="2000" b="1" kern="1200" dirty="0"/>
        </a:p>
      </dsp:txBody>
      <dsp:txXfrm>
        <a:off x="0" y="376785"/>
        <a:ext cx="10075792" cy="56774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1A72E-1769-41AF-92BF-B9376D277D50}">
      <dsp:nvSpPr>
        <dsp:cNvPr id="0" name=""/>
        <dsp:cNvSpPr/>
      </dsp:nvSpPr>
      <dsp:spPr>
        <a:xfrm>
          <a:off x="4398084" y="0"/>
          <a:ext cx="2810116" cy="2810116"/>
        </a:xfrm>
        <a:prstGeom prst="ellipse">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uk-UA" sz="2900" b="1" kern="1200">
              <a:solidFill>
                <a:sysClr val="windowText" lastClr="000000"/>
              </a:solidFill>
              <a:latin typeface="Times New Roman" panose="02020603050405020304" pitchFamily="18" charset="0"/>
              <a:cs typeface="Times New Roman" panose="02020603050405020304" pitchFamily="18" charset="0"/>
            </a:rPr>
            <a:t>Підстави для відводу прокурора, слідчого</a:t>
          </a:r>
          <a:endParaRPr lang="ru-RU" sz="2900" kern="1200" dirty="0">
            <a:solidFill>
              <a:sysClr val="windowText" lastClr="000000"/>
            </a:solidFill>
          </a:endParaRPr>
        </a:p>
      </dsp:txBody>
      <dsp:txXfrm>
        <a:off x="4809616" y="411532"/>
        <a:ext cx="1987052" cy="1987052"/>
      </dsp:txXfrm>
    </dsp:sp>
    <dsp:sp modelId="{366E8328-9283-43DD-A777-E52389ABC0BE}">
      <dsp:nvSpPr>
        <dsp:cNvPr id="0" name=""/>
        <dsp:cNvSpPr/>
      </dsp:nvSpPr>
      <dsp:spPr>
        <a:xfrm rot="9709366">
          <a:off x="1715329" y="1908188"/>
          <a:ext cx="2671798" cy="800883"/>
        </a:xfrm>
        <a:prstGeom prst="lef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0372CD3-BCF2-4513-A0F9-516AD3EBA799}">
      <dsp:nvSpPr>
        <dsp:cNvPr id="0" name=""/>
        <dsp:cNvSpPr/>
      </dsp:nvSpPr>
      <dsp:spPr>
        <a:xfrm>
          <a:off x="201986" y="1357027"/>
          <a:ext cx="3160018" cy="2736692"/>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uk-UA" sz="1900" kern="1200">
              <a:solidFill>
                <a:sysClr val="windowText" lastClr="000000"/>
              </a:solidFill>
              <a:latin typeface="Times New Roman" panose="02020603050405020304" pitchFamily="18" charset="0"/>
              <a:cs typeface="Times New Roman" panose="02020603050405020304" pitchFamily="18" charset="0"/>
            </a:rPr>
            <a:t>Якщо він є заявником, потерпілим, цивільним позивачем, цивільним відповідачем, членом сім’ї або близьким родичем сторони, заявника, потерпілого, цивільного позивача або цивільного відповідача</a:t>
          </a:r>
          <a:endParaRPr lang="ru-RU" sz="1900" kern="1200" dirty="0">
            <a:solidFill>
              <a:sysClr val="windowText" lastClr="000000"/>
            </a:solidFill>
            <a:latin typeface="Times New Roman" panose="02020603050405020304" pitchFamily="18" charset="0"/>
            <a:cs typeface="Times New Roman" panose="02020603050405020304" pitchFamily="18" charset="0"/>
          </a:endParaRPr>
        </a:p>
      </dsp:txBody>
      <dsp:txXfrm>
        <a:off x="282141" y="1437182"/>
        <a:ext cx="2999708" cy="2576382"/>
      </dsp:txXfrm>
    </dsp:sp>
    <dsp:sp modelId="{22F382A9-1BC5-4952-BEC6-AED155A48C88}">
      <dsp:nvSpPr>
        <dsp:cNvPr id="0" name=""/>
        <dsp:cNvSpPr/>
      </dsp:nvSpPr>
      <dsp:spPr>
        <a:xfrm rot="5440898">
          <a:off x="4706826" y="3598963"/>
          <a:ext cx="2130901" cy="800883"/>
        </a:xfrm>
        <a:prstGeom prst="lef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B681C8A-06B2-44A5-B074-8C36E57C1AC0}">
      <dsp:nvSpPr>
        <dsp:cNvPr id="0" name=""/>
        <dsp:cNvSpPr/>
      </dsp:nvSpPr>
      <dsp:spPr>
        <a:xfrm>
          <a:off x="4424796" y="3996935"/>
          <a:ext cx="2669610" cy="2135688"/>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uk-UA" sz="1900" kern="1200">
              <a:solidFill>
                <a:sysClr val="windowText" lastClr="000000"/>
              </a:solidFill>
              <a:latin typeface="Times New Roman" panose="02020603050405020304" pitchFamily="18" charset="0"/>
              <a:cs typeface="Times New Roman" panose="02020603050405020304" pitchFamily="18" charset="0"/>
            </a:rPr>
            <a:t>Якщо він брав участь у цьому ж провадженні як слідчий суддя, суддя, захисник або представник, свідок, експерт, спеціаліст, перекладач</a:t>
          </a:r>
          <a:endParaRPr lang="ru-RU" sz="1900" kern="1200" dirty="0">
            <a:solidFill>
              <a:sysClr val="windowText" lastClr="000000"/>
            </a:solidFill>
            <a:latin typeface="Times New Roman" panose="02020603050405020304" pitchFamily="18" charset="0"/>
            <a:cs typeface="Times New Roman" panose="02020603050405020304" pitchFamily="18" charset="0"/>
          </a:endParaRPr>
        </a:p>
      </dsp:txBody>
      <dsp:txXfrm>
        <a:off x="4487348" y="4059487"/>
        <a:ext cx="2544506" cy="2010584"/>
      </dsp:txXfrm>
    </dsp:sp>
    <dsp:sp modelId="{B7B72721-FE9C-40EF-BFEB-3364C235849B}">
      <dsp:nvSpPr>
        <dsp:cNvPr id="0" name=""/>
        <dsp:cNvSpPr/>
      </dsp:nvSpPr>
      <dsp:spPr>
        <a:xfrm rot="1307954">
          <a:off x="7155581" y="2068918"/>
          <a:ext cx="2617217" cy="800883"/>
        </a:xfrm>
        <a:prstGeom prst="lef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1160F5A-8BD3-4671-BB09-AE1DA345B8FE}">
      <dsp:nvSpPr>
        <dsp:cNvPr id="0" name=""/>
        <dsp:cNvSpPr/>
      </dsp:nvSpPr>
      <dsp:spPr>
        <a:xfrm>
          <a:off x="8137414" y="1580458"/>
          <a:ext cx="3083614" cy="2749720"/>
        </a:xfrm>
        <a:prstGeom prst="roundRect">
          <a:avLst>
            <a:gd name="adj" fmla="val 10000"/>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uk-UA" sz="1900" kern="1200">
              <a:solidFill>
                <a:sysClr val="windowText" lastClr="000000"/>
              </a:solidFill>
              <a:latin typeface="Times New Roman" panose="02020603050405020304" pitchFamily="18" charset="0"/>
              <a:cs typeface="Times New Roman" panose="02020603050405020304" pitchFamily="18" charset="0"/>
            </a:rPr>
            <a:t>Якщо він особисто, його близькі родичі чи члени його сім’ї заінтересовані в результатах кримінального провадження або існують інші обставини, які викликають обґрунтовані сумніви в його неупередженості</a:t>
          </a:r>
          <a:endParaRPr lang="ru-RU" sz="1900" kern="1200" dirty="0">
            <a:solidFill>
              <a:sysClr val="windowText" lastClr="000000"/>
            </a:solidFill>
            <a:latin typeface="Times New Roman" panose="02020603050405020304" pitchFamily="18" charset="0"/>
            <a:cs typeface="Times New Roman" panose="02020603050405020304" pitchFamily="18" charset="0"/>
          </a:endParaRPr>
        </a:p>
      </dsp:txBody>
      <dsp:txXfrm>
        <a:off x="8217951" y="1660995"/>
        <a:ext cx="2922540" cy="25886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00D61-632E-41E5-9FD4-860A938B6267}">
      <dsp:nvSpPr>
        <dsp:cNvPr id="0" name=""/>
        <dsp:cNvSpPr/>
      </dsp:nvSpPr>
      <dsp:spPr>
        <a:xfrm>
          <a:off x="5756606" y="2245605"/>
          <a:ext cx="3294842" cy="3294842"/>
        </a:xfrm>
        <a:prstGeom prst="gear9">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uk-UA" sz="1500" b="1" kern="1200" dirty="0">
              <a:solidFill>
                <a:sysClr val="windowText" lastClr="000000"/>
              </a:solidFill>
              <a:latin typeface="Times New Roman" panose="02020603050405020304" pitchFamily="18" charset="0"/>
              <a:cs typeface="Times New Roman" panose="02020603050405020304" pitchFamily="18" charset="0"/>
            </a:rPr>
            <a:t>Законний представник підозрюваного</a:t>
          </a:r>
          <a:endParaRPr lang="ru-RU" sz="1500" kern="1200" dirty="0">
            <a:solidFill>
              <a:sysClr val="windowText" lastClr="000000"/>
            </a:solidFill>
            <a:latin typeface="Times New Roman" panose="02020603050405020304" pitchFamily="18" charset="0"/>
            <a:cs typeface="Times New Roman" panose="02020603050405020304" pitchFamily="18" charset="0"/>
          </a:endParaRPr>
        </a:p>
      </dsp:txBody>
      <dsp:txXfrm>
        <a:off x="6419016" y="3017406"/>
        <a:ext cx="1970022" cy="1693617"/>
      </dsp:txXfrm>
    </dsp:sp>
    <dsp:sp modelId="{6FB259AF-3B2F-431F-A9B2-3811B653F99C}">
      <dsp:nvSpPr>
        <dsp:cNvPr id="0" name=""/>
        <dsp:cNvSpPr/>
      </dsp:nvSpPr>
      <dsp:spPr>
        <a:xfrm>
          <a:off x="3065876" y="2465644"/>
          <a:ext cx="2396249" cy="2396249"/>
        </a:xfrm>
        <a:prstGeom prst="gear6">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uk-UA" sz="1500" b="1" kern="1200" dirty="0">
              <a:solidFill>
                <a:sysClr val="windowText" lastClr="000000"/>
              </a:solidFill>
              <a:latin typeface="Times New Roman" panose="02020603050405020304" pitchFamily="18" charset="0"/>
              <a:cs typeface="Times New Roman" panose="02020603050405020304" pitchFamily="18" charset="0"/>
            </a:rPr>
            <a:t>Захисник</a:t>
          </a:r>
          <a:endParaRPr lang="ru-RU" sz="1500" kern="1200" dirty="0">
            <a:solidFill>
              <a:sysClr val="windowText" lastClr="000000"/>
            </a:solidFill>
            <a:latin typeface="Times New Roman" panose="02020603050405020304" pitchFamily="18" charset="0"/>
            <a:cs typeface="Times New Roman" panose="02020603050405020304" pitchFamily="18" charset="0"/>
          </a:endParaRPr>
        </a:p>
      </dsp:txBody>
      <dsp:txXfrm>
        <a:off x="3669139" y="3072553"/>
        <a:ext cx="1189723" cy="1182431"/>
      </dsp:txXfrm>
    </dsp:sp>
    <dsp:sp modelId="{E44A1B47-F01A-4457-82AB-CA88396A2C7D}">
      <dsp:nvSpPr>
        <dsp:cNvPr id="0" name=""/>
        <dsp:cNvSpPr/>
      </dsp:nvSpPr>
      <dsp:spPr>
        <a:xfrm rot="20700000">
          <a:off x="4436171" y="756203"/>
          <a:ext cx="2347835" cy="2347835"/>
        </a:xfrm>
        <a:prstGeom prst="gear6">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uk-UA" sz="1500" b="1" kern="1200" dirty="0">
              <a:solidFill>
                <a:sysClr val="windowText" lastClr="000000"/>
              </a:solidFill>
              <a:latin typeface="Times New Roman" panose="02020603050405020304" pitchFamily="18" charset="0"/>
              <a:cs typeface="Times New Roman" panose="02020603050405020304" pitchFamily="18" charset="0"/>
            </a:rPr>
            <a:t>Підозрюваний</a:t>
          </a:r>
          <a:endParaRPr lang="ru-RU" sz="1500" kern="1200" dirty="0">
            <a:solidFill>
              <a:sysClr val="windowText" lastClr="000000"/>
            </a:solidFill>
            <a:latin typeface="Times New Roman" panose="02020603050405020304" pitchFamily="18" charset="0"/>
            <a:cs typeface="Times New Roman" panose="02020603050405020304" pitchFamily="18" charset="0"/>
          </a:endParaRPr>
        </a:p>
      </dsp:txBody>
      <dsp:txXfrm rot="-20700000">
        <a:off x="4951120" y="1271152"/>
        <a:ext cx="1317937" cy="1317937"/>
      </dsp:txXfrm>
    </dsp:sp>
    <dsp:sp modelId="{2E8358F1-303F-4B06-9CB2-8B701F8B7AF4}">
      <dsp:nvSpPr>
        <dsp:cNvPr id="0" name=""/>
        <dsp:cNvSpPr/>
      </dsp:nvSpPr>
      <dsp:spPr>
        <a:xfrm>
          <a:off x="6001791" y="1511775"/>
          <a:ext cx="4217398" cy="4217398"/>
        </a:xfrm>
        <a:prstGeom prst="circularArrow">
          <a:avLst>
            <a:gd name="adj1" fmla="val 4688"/>
            <a:gd name="adj2" fmla="val 299029"/>
            <a:gd name="adj3" fmla="val 2547137"/>
            <a:gd name="adj4" fmla="val 15796101"/>
            <a:gd name="adj5" fmla="val 5469"/>
          </a:avLst>
        </a:prstGeom>
        <a:solidFill>
          <a:schemeClr val="accent2">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6FE626A-C2D1-4FB5-9C3D-7AB53AC941A6}">
      <dsp:nvSpPr>
        <dsp:cNvPr id="0" name=""/>
        <dsp:cNvSpPr/>
      </dsp:nvSpPr>
      <dsp:spPr>
        <a:xfrm>
          <a:off x="2163522" y="1965457"/>
          <a:ext cx="3064203" cy="3064203"/>
        </a:xfrm>
        <a:prstGeom prst="leftCircularArrow">
          <a:avLst>
            <a:gd name="adj1" fmla="val 6452"/>
            <a:gd name="adj2" fmla="val 429999"/>
            <a:gd name="adj3" fmla="val 10489124"/>
            <a:gd name="adj4" fmla="val 14837806"/>
            <a:gd name="adj5" fmla="val 7527"/>
          </a:avLst>
        </a:prstGeom>
        <a:solidFill>
          <a:schemeClr val="accent2">
            <a:shade val="90000"/>
            <a:hueOff val="16561"/>
            <a:satOff val="10"/>
            <a:lumOff val="773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09BB461-793A-4BEF-A8DE-0425EC2837F0}">
      <dsp:nvSpPr>
        <dsp:cNvPr id="0" name=""/>
        <dsp:cNvSpPr/>
      </dsp:nvSpPr>
      <dsp:spPr>
        <a:xfrm>
          <a:off x="3808676" y="-4935"/>
          <a:ext cx="3303828" cy="3303828"/>
        </a:xfrm>
        <a:prstGeom prst="circularArrow">
          <a:avLst>
            <a:gd name="adj1" fmla="val 5984"/>
            <a:gd name="adj2" fmla="val 394124"/>
            <a:gd name="adj3" fmla="val 13313824"/>
            <a:gd name="adj4" fmla="val 10508221"/>
            <a:gd name="adj5" fmla="val 6981"/>
          </a:avLst>
        </a:prstGeom>
        <a:solidFill>
          <a:schemeClr val="accent2">
            <a:shade val="90000"/>
            <a:hueOff val="33122"/>
            <a:satOff val="19"/>
            <a:lumOff val="1547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15D99-D6A3-4B12-A4A8-C3E17FCB0380}">
      <dsp:nvSpPr>
        <dsp:cNvPr id="0" name=""/>
        <dsp:cNvSpPr/>
      </dsp:nvSpPr>
      <dsp:spPr>
        <a:xfrm>
          <a:off x="0" y="0"/>
          <a:ext cx="9988062" cy="5992837"/>
        </a:xfrm>
        <a:prstGeom prst="rect">
          <a:avLst/>
        </a:prstGeom>
        <a:solidFill>
          <a:srgbClr val="CADCE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uk-UA" sz="3900" b="1" kern="1200" dirty="0">
              <a:solidFill>
                <a:sysClr val="windowText" lastClr="000000"/>
              </a:solidFill>
              <a:latin typeface="Times New Roman" panose="02020603050405020304" pitchFamily="18" charset="0"/>
              <a:cs typeface="Times New Roman" panose="02020603050405020304" pitchFamily="18" charset="0"/>
            </a:rPr>
            <a:t>Підозрюваний</a:t>
          </a:r>
          <a:r>
            <a:rPr lang="uk-UA" sz="3900" kern="1200" dirty="0">
              <a:solidFill>
                <a:sysClr val="windowText" lastClr="000000"/>
              </a:solidFill>
              <a:latin typeface="Times New Roman" panose="02020603050405020304" pitchFamily="18" charset="0"/>
              <a:cs typeface="Times New Roman" panose="02020603050405020304" pitchFamily="18" charset="0"/>
            </a:rPr>
            <a:t> – особа, якій у порядку, передбаченому статтями 276-279 КПК, повідомлено про підозру, особа, яка затримана за підозрою у вчиненні кримінального правопорушення, або особа, щодо якої складено повідомлення про підозру, однак його не </a:t>
          </a:r>
          <a:r>
            <a:rPr lang="uk-UA" sz="3900" kern="1200" dirty="0" err="1">
              <a:solidFill>
                <a:sysClr val="windowText" lastClr="000000"/>
              </a:solidFill>
              <a:latin typeface="Times New Roman" panose="02020603050405020304" pitchFamily="18" charset="0"/>
              <a:cs typeface="Times New Roman" panose="02020603050405020304" pitchFamily="18" charset="0"/>
            </a:rPr>
            <a:t>вручено</a:t>
          </a:r>
          <a:r>
            <a:rPr lang="uk-UA" sz="3900" kern="1200" dirty="0">
              <a:solidFill>
                <a:sysClr val="windowText" lastClr="000000"/>
              </a:solidFill>
              <a:latin typeface="Times New Roman" panose="02020603050405020304" pitchFamily="18" charset="0"/>
              <a:cs typeface="Times New Roman" panose="02020603050405020304" pitchFamily="18" charset="0"/>
            </a:rPr>
            <a:t> їй внаслідок </a:t>
          </a:r>
          <a:r>
            <a:rPr lang="uk-UA" sz="3900" kern="1200" dirty="0" err="1">
              <a:solidFill>
                <a:sysClr val="windowText" lastClr="000000"/>
              </a:solidFill>
              <a:latin typeface="Times New Roman" panose="02020603050405020304" pitchFamily="18" charset="0"/>
              <a:cs typeface="Times New Roman" panose="02020603050405020304" pitchFamily="18" charset="0"/>
            </a:rPr>
            <a:t>невстановлення</a:t>
          </a:r>
          <a:r>
            <a:rPr lang="uk-UA" sz="3900" kern="1200" dirty="0">
              <a:solidFill>
                <a:sysClr val="windowText" lastClr="000000"/>
              </a:solidFill>
              <a:latin typeface="Times New Roman" panose="02020603050405020304" pitchFamily="18" charset="0"/>
              <a:cs typeface="Times New Roman" panose="02020603050405020304" pitchFamily="18" charset="0"/>
            </a:rPr>
            <a:t> місцезнаходження особи, проте вжито заходів для вручення у спосіб, передбачений КПК для вручення повідомлень (ч. 1 ст. 42 КПК).</a:t>
          </a:r>
          <a:endParaRPr lang="ru-RU" sz="3900" kern="1200" dirty="0">
            <a:solidFill>
              <a:sysClr val="windowText" lastClr="000000"/>
            </a:solidFill>
            <a:latin typeface="Times New Roman" panose="02020603050405020304" pitchFamily="18" charset="0"/>
            <a:cs typeface="Times New Roman" panose="02020603050405020304" pitchFamily="18" charset="0"/>
          </a:endParaRPr>
        </a:p>
      </dsp:txBody>
      <dsp:txXfrm>
        <a:off x="0" y="0"/>
        <a:ext cx="9988062" cy="59928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C8462454-349B-4F2E-B679-9285E4CEA66D}" type="datetimeFigureOut">
              <a:rPr lang="ru-RU" smtClean="0"/>
              <a:t>29.09.2017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155836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8462454-349B-4F2E-B679-9285E4CEA66D}" type="datetimeFigureOut">
              <a:rPr lang="ru-RU" smtClean="0"/>
              <a:t>29.09.2017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252974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8462454-349B-4F2E-B679-9285E4CEA66D}" type="datetimeFigureOut">
              <a:rPr lang="ru-RU" smtClean="0"/>
              <a:t>29.09.2017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293890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8462454-349B-4F2E-B679-9285E4CEA66D}" type="datetimeFigureOut">
              <a:rPr lang="ru-RU" smtClean="0"/>
              <a:t>29.09.2017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180882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C8462454-349B-4F2E-B679-9285E4CEA66D}" type="datetimeFigureOut">
              <a:rPr lang="ru-RU" smtClean="0"/>
              <a:t>29.09.2017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79361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C8462454-349B-4F2E-B679-9285E4CEA66D}" type="datetimeFigureOut">
              <a:rPr lang="ru-RU" smtClean="0"/>
              <a:t>29.09.2017</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175592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C8462454-349B-4F2E-B679-9285E4CEA66D}" type="datetimeFigureOut">
              <a:rPr lang="ru-RU" smtClean="0"/>
              <a:t>29.09.2017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B78ECAA-54AF-4BB1-93FA-CEBBAFD83127}"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844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8462454-349B-4F2E-B679-9285E4CEA66D}" type="datetimeFigureOut">
              <a:rPr lang="ru-RU" smtClean="0"/>
              <a:t>29.09.2017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286292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62454-349B-4F2E-B679-9285E4CEA66D}" type="datetimeFigureOut">
              <a:rPr lang="ru-RU" smtClean="0"/>
              <a:t>29.09.2017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208660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C8462454-349B-4F2E-B679-9285E4CEA66D}" type="datetimeFigureOut">
              <a:rPr lang="ru-RU" smtClean="0"/>
              <a:t>29.09.2017</a:t>
            </a:fld>
            <a:endParaRPr lang="ru-R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1" name="Slide Number Placeholder 10"/>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4459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8462454-349B-4F2E-B679-9285E4CEA66D}" type="datetimeFigureOut">
              <a:rPr lang="ru-RU" smtClean="0"/>
              <a:t>29.09.2017</a:t>
            </a:fld>
            <a:endParaRPr lang="ru-R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0" name="Slide Number Placeholder 9"/>
          <p:cNvSpPr>
            <a:spLocks noGrp="1"/>
          </p:cNvSpPr>
          <p:nvPr>
            <p:ph type="sldNum" sz="quarter" idx="12"/>
          </p:nvPr>
        </p:nvSpPr>
        <p:spPr/>
        <p:txBody>
          <a:bodyPr/>
          <a:lstStyle/>
          <a:p>
            <a:fld id="{BB78ECAA-54AF-4BB1-93FA-CEBBAFD83127}" type="slidenum">
              <a:rPr lang="ru-RU" smtClean="0"/>
              <a:t>‹#›</a:t>
            </a:fld>
            <a:endParaRPr lang="ru-RU"/>
          </a:p>
        </p:txBody>
      </p:sp>
    </p:spTree>
    <p:extLst>
      <p:ext uri="{BB962C8B-B14F-4D97-AF65-F5344CB8AC3E}">
        <p14:creationId xmlns:p14="http://schemas.microsoft.com/office/powerpoint/2010/main" val="369071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8462454-349B-4F2E-B679-9285E4CEA66D}" type="datetimeFigureOut">
              <a:rPr lang="ru-RU" smtClean="0"/>
              <a:t>29.09.2017</a:t>
            </a:fld>
            <a:endParaRPr lang="ru-R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ru-R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B78ECAA-54AF-4BB1-93FA-CEBBAFD83127}" type="slidenum">
              <a:rPr lang="ru-RU" smtClean="0"/>
              <a:t>‹#›</a:t>
            </a:fld>
            <a:endParaRPr lang="ru-RU"/>
          </a:p>
        </p:txBody>
      </p:sp>
    </p:spTree>
    <p:extLst>
      <p:ext uri="{BB962C8B-B14F-4D97-AF65-F5344CB8AC3E}">
        <p14:creationId xmlns:p14="http://schemas.microsoft.com/office/powerpoint/2010/main" val="1221024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3.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1.xml"/><Relationship Id="rId13" Type="http://schemas.openxmlformats.org/officeDocument/2006/relationships/diagramLayout" Target="../diagrams/layout22.xml"/><Relationship Id="rId3" Type="http://schemas.openxmlformats.org/officeDocument/2006/relationships/diagramLayout" Target="../diagrams/layout20.xml"/><Relationship Id="rId7" Type="http://schemas.openxmlformats.org/officeDocument/2006/relationships/diagramData" Target="../diagrams/data21.xml"/><Relationship Id="rId12" Type="http://schemas.openxmlformats.org/officeDocument/2006/relationships/diagramData" Target="../diagrams/data22.xml"/><Relationship Id="rId2" Type="http://schemas.openxmlformats.org/officeDocument/2006/relationships/diagramData" Target="../diagrams/data20.xml"/><Relationship Id="rId16" Type="http://schemas.microsoft.com/office/2007/relationships/diagramDrawing" Target="../diagrams/drawing22.xml"/><Relationship Id="rId1" Type="http://schemas.openxmlformats.org/officeDocument/2006/relationships/slideLayout" Target="../slideLayouts/slideLayout3.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5" Type="http://schemas.openxmlformats.org/officeDocument/2006/relationships/diagramColors" Target="../diagrams/colors22.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 Id="rId14" Type="http://schemas.openxmlformats.org/officeDocument/2006/relationships/diagramQuickStyle" Target="../diagrams/quickStyle2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3.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3.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3.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3.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3.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3.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3.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3.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lumMod val="75000"/>
              </a:schemeClr>
            </a:gs>
          </a:gsLst>
          <a:path path="circle">
            <a:fillToRect l="50000" t="55000" r="125000" b="100000"/>
          </a:path>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C44EB76A-B1F3-4C90-BB4F-36091476110E}"/>
              </a:ext>
            </a:extLst>
          </p:cNvPr>
          <p:cNvSpPr>
            <a:spLocks noGrp="1"/>
          </p:cNvSpPr>
          <p:nvPr>
            <p:ph sz="half" idx="1"/>
          </p:nvPr>
        </p:nvSpPr>
        <p:spPr>
          <a:xfrm>
            <a:off x="717451" y="4642339"/>
            <a:ext cx="11015003" cy="2025748"/>
          </a:xfrm>
          <a:noFill/>
          <a:ln w="28575">
            <a:noFill/>
          </a:ln>
        </p:spPr>
        <p:txBody>
          <a:bodyPr>
            <a:normAutofit fontScale="92500" lnSpcReduction="20000"/>
          </a:bodyPr>
          <a:lstStyle/>
          <a:p>
            <a:pPr marL="0" indent="0" algn="ctr">
              <a:buNone/>
            </a:pPr>
            <a:r>
              <a:rPr lang="uk-UA" sz="5200" b="1" dirty="0">
                <a:latin typeface="Times New Roman" panose="02020603050405020304" pitchFamily="18" charset="0"/>
                <a:cs typeface="Times New Roman" panose="02020603050405020304" pitchFamily="18" charset="0"/>
              </a:rPr>
              <a:t>Учасники кримінального провадження при проведенні слідчих (розшукових) дій</a:t>
            </a:r>
          </a:p>
          <a:p>
            <a:pPr marL="0" indent="0" algn="ctr">
              <a:buNone/>
            </a:pPr>
            <a:endParaRPr lang="ru-RU" sz="4800" b="1" dirty="0">
              <a:latin typeface="Times New Roman" panose="02020603050405020304" pitchFamily="18" charset="0"/>
              <a:cs typeface="Times New Roman" panose="02020603050405020304" pitchFamily="18" charset="0"/>
            </a:endParaRPr>
          </a:p>
        </p:txBody>
      </p:sp>
      <p:sp>
        <p:nvSpPr>
          <p:cNvPr id="4" name="Объект 3">
            <a:extLst>
              <a:ext uri="{FF2B5EF4-FFF2-40B4-BE49-F238E27FC236}">
                <a16:creationId xmlns:a16="http://schemas.microsoft.com/office/drawing/2014/main" id="{B4DC7AE3-C69B-4045-B3DD-317775D12816}"/>
              </a:ext>
            </a:extLst>
          </p:cNvPr>
          <p:cNvSpPr>
            <a:spLocks noGrp="1"/>
          </p:cNvSpPr>
          <p:nvPr>
            <p:ph sz="half" idx="2"/>
          </p:nvPr>
        </p:nvSpPr>
        <p:spPr>
          <a:xfrm>
            <a:off x="1434903" y="346520"/>
            <a:ext cx="9833316" cy="750757"/>
          </a:xfrm>
        </p:spPr>
        <p:txBody>
          <a:bodyPr/>
          <a:lstStyle/>
          <a:p>
            <a:pPr marL="0" indent="0" algn="ctr">
              <a:buNone/>
            </a:pPr>
            <a:r>
              <a:rPr lang="uk-UA" sz="2400" dirty="0">
                <a:latin typeface="Times New Roman" panose="02020603050405020304" pitchFamily="18" charset="0"/>
                <a:cs typeface="Times New Roman" panose="02020603050405020304" pitchFamily="18" charset="0"/>
              </a:rPr>
              <a:t>НАЦІОНАЛЬНА АКАДЕМІЯ ВНУТРІШНІХ СПРАВ</a:t>
            </a:r>
            <a:endParaRPr lang="ru-RU" sz="2400" dirty="0">
              <a:latin typeface="Times New Roman" panose="02020603050405020304" pitchFamily="18" charset="0"/>
              <a:cs typeface="Times New Roman" panose="02020603050405020304" pitchFamily="18" charset="0"/>
            </a:endParaRPr>
          </a:p>
          <a:p>
            <a:pPr marL="0" indent="0">
              <a:buNone/>
            </a:pPr>
            <a:endParaRPr lang="ru-RU" dirty="0"/>
          </a:p>
        </p:txBody>
      </p:sp>
      <p:pic>
        <p:nvPicPr>
          <p:cNvPr id="5" name="Рисунок 4">
            <a:extLst>
              <a:ext uri="{FF2B5EF4-FFF2-40B4-BE49-F238E27FC236}">
                <a16:creationId xmlns:a16="http://schemas.microsoft.com/office/drawing/2014/main" id="{C3A1988F-8BD8-4C46-B385-2F675B9976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8651" y="1422345"/>
            <a:ext cx="3092604" cy="2894926"/>
          </a:xfrm>
          <a:prstGeom prst="rect">
            <a:avLst/>
          </a:prstGeom>
          <a:effectLst>
            <a:outerShdw blurRad="76200" dir="13500000" sy="23000" kx="1200000" algn="br" rotWithShape="0">
              <a:prstClr val="black">
                <a:alpha val="20000"/>
              </a:prstClr>
            </a:outerShdw>
          </a:effectLst>
        </p:spPr>
      </p:pic>
    </p:spTree>
    <p:extLst>
      <p:ext uri="{BB962C8B-B14F-4D97-AF65-F5344CB8AC3E}">
        <p14:creationId xmlns:p14="http://schemas.microsoft.com/office/powerpoint/2010/main" val="2114333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F85ED9F0-C348-4B9C-804E-101F940C8687}"/>
              </a:ext>
            </a:extLst>
          </p:cNvPr>
          <p:cNvGraphicFramePr/>
          <p:nvPr>
            <p:extLst>
              <p:ext uri="{D42A27DB-BD31-4B8C-83A1-F6EECF244321}">
                <p14:modId xmlns:p14="http://schemas.microsoft.com/office/powerpoint/2010/main" val="1808518826"/>
              </p:ext>
            </p:extLst>
          </p:nvPr>
        </p:nvGraphicFramePr>
        <p:xfrm>
          <a:off x="1111348" y="436098"/>
          <a:ext cx="9988062" cy="6274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713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B43EC80E-66A9-4F7E-A12F-89A1A25ED841}"/>
              </a:ext>
            </a:extLst>
          </p:cNvPr>
          <p:cNvGraphicFramePr/>
          <p:nvPr>
            <p:extLst>
              <p:ext uri="{D42A27DB-BD31-4B8C-83A1-F6EECF244321}">
                <p14:modId xmlns:p14="http://schemas.microsoft.com/office/powerpoint/2010/main" val="3596427251"/>
              </p:ext>
            </p:extLst>
          </p:nvPr>
        </p:nvGraphicFramePr>
        <p:xfrm>
          <a:off x="0" y="1012874"/>
          <a:ext cx="5880295" cy="4853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D812988C-1230-4339-B8D1-387DDB632DA1}"/>
              </a:ext>
            </a:extLst>
          </p:cNvPr>
          <p:cNvGraphicFramePr/>
          <p:nvPr>
            <p:extLst>
              <p:ext uri="{D42A27DB-BD31-4B8C-83A1-F6EECF244321}">
                <p14:modId xmlns:p14="http://schemas.microsoft.com/office/powerpoint/2010/main" val="4033541537"/>
              </p:ext>
            </p:extLst>
          </p:nvPr>
        </p:nvGraphicFramePr>
        <p:xfrm>
          <a:off x="6302326" y="1012874"/>
          <a:ext cx="5655212" cy="55286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14848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F6A8C0C2-ACDE-4763-AC4E-DA146BEC99C9}"/>
              </a:ext>
            </a:extLst>
          </p:cNvPr>
          <p:cNvSpPr>
            <a:spLocks noGrp="1"/>
          </p:cNvSpPr>
          <p:nvPr>
            <p:ph type="body" idx="1"/>
          </p:nvPr>
        </p:nvSpPr>
        <p:spPr>
          <a:xfrm>
            <a:off x="710413" y="427958"/>
            <a:ext cx="10832119" cy="685602"/>
          </a:xfrm>
        </p:spPr>
        <p:txBody>
          <a:bodyPr>
            <a:normAutofit fontScale="85000" lnSpcReduction="10000"/>
          </a:bodyPr>
          <a:lstStyle/>
          <a:p>
            <a:r>
              <a:rPr lang="uk-UA" sz="2800" b="1" dirty="0">
                <a:latin typeface="Times New Roman" panose="02020603050405020304" pitchFamily="18" charset="0"/>
                <a:cs typeface="Times New Roman" panose="02020603050405020304" pitchFamily="18" charset="0"/>
              </a:rPr>
              <a:t>Підстави участі законного представника у кримінальному провадженні:</a:t>
            </a:r>
            <a:endParaRPr lang="ru-RU" sz="2800" dirty="0">
              <a:latin typeface="Times New Roman" panose="02020603050405020304" pitchFamily="18"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08903266-7C1B-474D-898A-9DA7DF23E86D}"/>
              </a:ext>
            </a:extLst>
          </p:cNvPr>
          <p:cNvGraphicFramePr/>
          <p:nvPr>
            <p:extLst>
              <p:ext uri="{D42A27DB-BD31-4B8C-83A1-F6EECF244321}">
                <p14:modId xmlns:p14="http://schemas.microsoft.com/office/powerpoint/2010/main" val="59561953"/>
              </p:ext>
            </p:extLst>
          </p:nvPr>
        </p:nvGraphicFramePr>
        <p:xfrm>
          <a:off x="1322356" y="1113560"/>
          <a:ext cx="9608235" cy="5509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32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A34219BE-FEDA-4D50-B264-7B26C5984A8F}"/>
              </a:ext>
            </a:extLst>
          </p:cNvPr>
          <p:cNvGraphicFramePr/>
          <p:nvPr>
            <p:extLst>
              <p:ext uri="{D42A27DB-BD31-4B8C-83A1-F6EECF244321}">
                <p14:modId xmlns:p14="http://schemas.microsoft.com/office/powerpoint/2010/main" val="942646910"/>
              </p:ext>
            </p:extLst>
          </p:nvPr>
        </p:nvGraphicFramePr>
        <p:xfrm>
          <a:off x="1139483" y="407964"/>
          <a:ext cx="10072467" cy="6077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809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6C7BF034-794E-45C6-AD63-DFF5FDC74C82}"/>
              </a:ext>
            </a:extLst>
          </p:cNvPr>
          <p:cNvGraphicFramePr/>
          <p:nvPr>
            <p:extLst>
              <p:ext uri="{D42A27DB-BD31-4B8C-83A1-F6EECF244321}">
                <p14:modId xmlns:p14="http://schemas.microsoft.com/office/powerpoint/2010/main" val="254194505"/>
              </p:ext>
            </p:extLst>
          </p:nvPr>
        </p:nvGraphicFramePr>
        <p:xfrm>
          <a:off x="773723" y="457293"/>
          <a:ext cx="10016197" cy="6426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364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B06530FB-38D7-48FA-95EE-FF444BD7A0BE}"/>
              </a:ext>
            </a:extLst>
          </p:cNvPr>
          <p:cNvGraphicFramePr/>
          <p:nvPr>
            <p:extLst>
              <p:ext uri="{D42A27DB-BD31-4B8C-83A1-F6EECF244321}">
                <p14:modId xmlns:p14="http://schemas.microsoft.com/office/powerpoint/2010/main" val="1220226276"/>
              </p:ext>
            </p:extLst>
          </p:nvPr>
        </p:nvGraphicFramePr>
        <p:xfrm>
          <a:off x="1294228" y="520505"/>
          <a:ext cx="9903655" cy="5835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626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5ED9D8CC-FCDF-4DA8-9D47-A0626B70E196}"/>
              </a:ext>
            </a:extLst>
          </p:cNvPr>
          <p:cNvGraphicFramePr/>
          <p:nvPr>
            <p:extLst>
              <p:ext uri="{D42A27DB-BD31-4B8C-83A1-F6EECF244321}">
                <p14:modId xmlns:p14="http://schemas.microsoft.com/office/powerpoint/2010/main" val="4252707358"/>
              </p:ext>
            </p:extLst>
          </p:nvPr>
        </p:nvGraphicFramePr>
        <p:xfrm>
          <a:off x="1448972" y="576775"/>
          <a:ext cx="8711027" cy="5753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1404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6A6DA5D9-7962-421B-93AB-28C49EB30322}"/>
              </a:ext>
            </a:extLst>
          </p:cNvPr>
          <p:cNvSpPr>
            <a:spLocks noGrp="1"/>
          </p:cNvSpPr>
          <p:nvPr>
            <p:ph type="body" idx="1"/>
          </p:nvPr>
        </p:nvSpPr>
        <p:spPr>
          <a:xfrm>
            <a:off x="1505243" y="0"/>
            <a:ext cx="9594166" cy="655634"/>
          </a:xfrm>
        </p:spPr>
        <p:txBody>
          <a:bodyPr>
            <a:normAutofit/>
          </a:bodyPr>
          <a:lstStyle/>
          <a:p>
            <a:r>
              <a:rPr lang="uk-UA" sz="2800" b="1" dirty="0">
                <a:latin typeface="Times New Roman" panose="02020603050405020304" pitchFamily="18" charset="0"/>
                <a:cs typeface="Times New Roman" panose="02020603050405020304" pitchFamily="18" charset="0"/>
              </a:rPr>
              <a:t>Інші учасники кримінального провадження:</a:t>
            </a:r>
            <a:endParaRPr lang="ru-RU" sz="2800" b="1" dirty="0">
              <a:latin typeface="Times New Roman" panose="02020603050405020304" pitchFamily="18" charset="0"/>
              <a:cs typeface="Times New Roman" panose="02020603050405020304" pitchFamily="18" charset="0"/>
            </a:endParaRPr>
          </a:p>
        </p:txBody>
      </p:sp>
      <p:graphicFrame>
        <p:nvGraphicFramePr>
          <p:cNvPr id="5" name="Схема 4">
            <a:extLst>
              <a:ext uri="{FF2B5EF4-FFF2-40B4-BE49-F238E27FC236}">
                <a16:creationId xmlns:a16="http://schemas.microsoft.com/office/drawing/2014/main" id="{65F024AA-DFD3-4989-8757-ED237C9F6FAD}"/>
              </a:ext>
            </a:extLst>
          </p:cNvPr>
          <p:cNvGraphicFramePr/>
          <p:nvPr>
            <p:extLst>
              <p:ext uri="{D42A27DB-BD31-4B8C-83A1-F6EECF244321}">
                <p14:modId xmlns:p14="http://schemas.microsoft.com/office/powerpoint/2010/main" val="844287147"/>
              </p:ext>
            </p:extLst>
          </p:nvPr>
        </p:nvGraphicFramePr>
        <p:xfrm>
          <a:off x="379828" y="655634"/>
          <a:ext cx="11352628" cy="5816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1580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85B8F506-9AC2-4311-87BE-50B62F8D9A66}"/>
              </a:ext>
            </a:extLst>
          </p:cNvPr>
          <p:cNvGraphicFramePr/>
          <p:nvPr>
            <p:extLst>
              <p:ext uri="{D42A27DB-BD31-4B8C-83A1-F6EECF244321}">
                <p14:modId xmlns:p14="http://schemas.microsoft.com/office/powerpoint/2010/main" val="2971447104"/>
              </p:ext>
            </p:extLst>
          </p:nvPr>
        </p:nvGraphicFramePr>
        <p:xfrm>
          <a:off x="470486" y="1087750"/>
          <a:ext cx="5452012" cy="4989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A7C5BB64-8D3A-48F9-A521-883CBD9C0FD1}"/>
              </a:ext>
            </a:extLst>
          </p:cNvPr>
          <p:cNvGraphicFramePr/>
          <p:nvPr>
            <p:extLst>
              <p:ext uri="{D42A27DB-BD31-4B8C-83A1-F6EECF244321}">
                <p14:modId xmlns:p14="http://schemas.microsoft.com/office/powerpoint/2010/main" val="2526861725"/>
              </p:ext>
            </p:extLst>
          </p:nvPr>
        </p:nvGraphicFramePr>
        <p:xfrm>
          <a:off x="6485206" y="1087750"/>
          <a:ext cx="5405120" cy="55662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Стрелка: изогнутая вниз 5">
            <a:extLst>
              <a:ext uri="{FF2B5EF4-FFF2-40B4-BE49-F238E27FC236}">
                <a16:creationId xmlns:a16="http://schemas.microsoft.com/office/drawing/2014/main" id="{EF676AA4-2895-49BA-B875-4E8E7B07F372}"/>
              </a:ext>
            </a:extLst>
          </p:cNvPr>
          <p:cNvSpPr/>
          <p:nvPr/>
        </p:nvSpPr>
        <p:spPr>
          <a:xfrm>
            <a:off x="5172041" y="492369"/>
            <a:ext cx="2093922" cy="755987"/>
          </a:xfrm>
          <a:prstGeom prst="curved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Стрелка: изогнутая вниз 7">
            <a:extLst>
              <a:ext uri="{FF2B5EF4-FFF2-40B4-BE49-F238E27FC236}">
                <a16:creationId xmlns:a16="http://schemas.microsoft.com/office/drawing/2014/main" id="{80CD28D3-0A35-4B2D-9281-5BF27F099402}"/>
              </a:ext>
            </a:extLst>
          </p:cNvPr>
          <p:cNvSpPr/>
          <p:nvPr/>
        </p:nvSpPr>
        <p:spPr>
          <a:xfrm rot="10800000">
            <a:off x="5172041" y="6122309"/>
            <a:ext cx="1983545" cy="780757"/>
          </a:xfrm>
          <a:prstGeom prst="curved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534649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6253D875-C13B-49D4-B005-B36F47600FBB}"/>
              </a:ext>
            </a:extLst>
          </p:cNvPr>
          <p:cNvGraphicFramePr/>
          <p:nvPr>
            <p:extLst>
              <p:ext uri="{D42A27DB-BD31-4B8C-83A1-F6EECF244321}">
                <p14:modId xmlns:p14="http://schemas.microsoft.com/office/powerpoint/2010/main" val="198460158"/>
              </p:ext>
            </p:extLst>
          </p:nvPr>
        </p:nvGraphicFramePr>
        <p:xfrm>
          <a:off x="1069145" y="142893"/>
          <a:ext cx="9988061" cy="2248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a:extLst>
              <a:ext uri="{FF2B5EF4-FFF2-40B4-BE49-F238E27FC236}">
                <a16:creationId xmlns:a16="http://schemas.microsoft.com/office/drawing/2014/main" id="{DC15C32E-7C1E-4B8A-BC19-7FF3830AFDCA}"/>
              </a:ext>
            </a:extLst>
          </p:cNvPr>
          <p:cNvGraphicFramePr/>
          <p:nvPr>
            <p:extLst>
              <p:ext uri="{D42A27DB-BD31-4B8C-83A1-F6EECF244321}">
                <p14:modId xmlns:p14="http://schemas.microsoft.com/office/powerpoint/2010/main" val="3016023309"/>
              </p:ext>
            </p:extLst>
          </p:nvPr>
        </p:nvGraphicFramePr>
        <p:xfrm>
          <a:off x="2361026" y="2644727"/>
          <a:ext cx="7205785" cy="10691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a:extLst>
              <a:ext uri="{FF2B5EF4-FFF2-40B4-BE49-F238E27FC236}">
                <a16:creationId xmlns:a16="http://schemas.microsoft.com/office/drawing/2014/main" id="{CA68954A-5278-4C1E-989B-D73D3C05089A}"/>
              </a:ext>
            </a:extLst>
          </p:cNvPr>
          <p:cNvGraphicFramePr/>
          <p:nvPr>
            <p:extLst>
              <p:ext uri="{D42A27DB-BD31-4B8C-83A1-F6EECF244321}">
                <p14:modId xmlns:p14="http://schemas.microsoft.com/office/powerpoint/2010/main" val="886939100"/>
              </p:ext>
            </p:extLst>
          </p:nvPr>
        </p:nvGraphicFramePr>
        <p:xfrm>
          <a:off x="1547446" y="4093698"/>
          <a:ext cx="8832947" cy="251811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Стрелка: изогнутая вправо 9">
            <a:extLst>
              <a:ext uri="{FF2B5EF4-FFF2-40B4-BE49-F238E27FC236}">
                <a16:creationId xmlns:a16="http://schemas.microsoft.com/office/drawing/2014/main" id="{FB66B313-3C54-4183-9D5E-682471DC5D24}"/>
              </a:ext>
            </a:extLst>
          </p:cNvPr>
          <p:cNvSpPr/>
          <p:nvPr/>
        </p:nvSpPr>
        <p:spPr>
          <a:xfrm>
            <a:off x="1364566" y="3179299"/>
            <a:ext cx="996460" cy="1955409"/>
          </a:xfrm>
          <a:prstGeom prst="curved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Стрелка: изогнутая влево 11">
            <a:extLst>
              <a:ext uri="{FF2B5EF4-FFF2-40B4-BE49-F238E27FC236}">
                <a16:creationId xmlns:a16="http://schemas.microsoft.com/office/drawing/2014/main" id="{61E3692F-BB8A-4260-941A-5E96182396F3}"/>
              </a:ext>
            </a:extLst>
          </p:cNvPr>
          <p:cNvSpPr/>
          <p:nvPr/>
        </p:nvSpPr>
        <p:spPr>
          <a:xfrm>
            <a:off x="9566811" y="3179299"/>
            <a:ext cx="1026161" cy="1955409"/>
          </a:xfrm>
          <a:prstGeom prst="curvedLef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428266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4EF8EA5C-0F85-40A1-965C-CE555DB64FB6}"/>
              </a:ext>
            </a:extLst>
          </p:cNvPr>
          <p:cNvGraphicFramePr/>
          <p:nvPr>
            <p:extLst>
              <p:ext uri="{D42A27DB-BD31-4B8C-83A1-F6EECF244321}">
                <p14:modId xmlns:p14="http://schemas.microsoft.com/office/powerpoint/2010/main" val="4289063242"/>
              </p:ext>
            </p:extLst>
          </p:nvPr>
        </p:nvGraphicFramePr>
        <p:xfrm>
          <a:off x="450166" y="182880"/>
          <a:ext cx="11619914" cy="633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1109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B21D7B99-7504-40BC-9763-B7FAC66D6F2E}"/>
              </a:ext>
            </a:extLst>
          </p:cNvPr>
          <p:cNvGraphicFramePr/>
          <p:nvPr>
            <p:extLst>
              <p:ext uri="{D42A27DB-BD31-4B8C-83A1-F6EECF244321}">
                <p14:modId xmlns:p14="http://schemas.microsoft.com/office/powerpoint/2010/main" val="2934452971"/>
              </p:ext>
            </p:extLst>
          </p:nvPr>
        </p:nvGraphicFramePr>
        <p:xfrm>
          <a:off x="1195753" y="846275"/>
          <a:ext cx="9551964" cy="5526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013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9EC4520F-D133-4ADD-BEDA-793BE8B9B9F8}"/>
              </a:ext>
            </a:extLst>
          </p:cNvPr>
          <p:cNvGraphicFramePr/>
          <p:nvPr>
            <p:extLst>
              <p:ext uri="{D42A27DB-BD31-4B8C-83A1-F6EECF244321}">
                <p14:modId xmlns:p14="http://schemas.microsoft.com/office/powerpoint/2010/main" val="19189417"/>
              </p:ext>
            </p:extLst>
          </p:nvPr>
        </p:nvGraphicFramePr>
        <p:xfrm>
          <a:off x="464235" y="536785"/>
          <a:ext cx="5697416" cy="566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DB0DFE44-ECBB-4A3C-94B6-D0CF6F5F98F9}"/>
              </a:ext>
            </a:extLst>
          </p:cNvPr>
          <p:cNvGraphicFramePr/>
          <p:nvPr>
            <p:extLst>
              <p:ext uri="{D42A27DB-BD31-4B8C-83A1-F6EECF244321}">
                <p14:modId xmlns:p14="http://schemas.microsoft.com/office/powerpoint/2010/main" val="2436518224"/>
              </p:ext>
            </p:extLst>
          </p:nvPr>
        </p:nvGraphicFramePr>
        <p:xfrm>
          <a:off x="6485206" y="168812"/>
          <a:ext cx="5053428" cy="64711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69791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C3C45BEB-8BFA-48F9-A698-0497B5D0DA6B}"/>
              </a:ext>
            </a:extLst>
          </p:cNvPr>
          <p:cNvGraphicFramePr/>
          <p:nvPr>
            <p:extLst>
              <p:ext uri="{D42A27DB-BD31-4B8C-83A1-F6EECF244321}">
                <p14:modId xmlns:p14="http://schemas.microsoft.com/office/powerpoint/2010/main" val="1979265260"/>
              </p:ext>
            </p:extLst>
          </p:nvPr>
        </p:nvGraphicFramePr>
        <p:xfrm>
          <a:off x="1533379" y="492370"/>
          <a:ext cx="9242473" cy="5641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8095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FA52EF06-C38D-44E5-BB6B-A4E688E6B79A}"/>
              </a:ext>
            </a:extLst>
          </p:cNvPr>
          <p:cNvGraphicFramePr/>
          <p:nvPr>
            <p:extLst>
              <p:ext uri="{D42A27DB-BD31-4B8C-83A1-F6EECF244321}">
                <p14:modId xmlns:p14="http://schemas.microsoft.com/office/powerpoint/2010/main" val="1676644715"/>
              </p:ext>
            </p:extLst>
          </p:nvPr>
        </p:nvGraphicFramePr>
        <p:xfrm>
          <a:off x="309489" y="253219"/>
          <a:ext cx="11479237" cy="59224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302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24BAB0DD-80E4-405E-8129-67FB9C647497}"/>
              </a:ext>
            </a:extLst>
          </p:cNvPr>
          <p:cNvGraphicFramePr/>
          <p:nvPr>
            <p:extLst>
              <p:ext uri="{D42A27DB-BD31-4B8C-83A1-F6EECF244321}">
                <p14:modId xmlns:p14="http://schemas.microsoft.com/office/powerpoint/2010/main" val="965566733"/>
              </p:ext>
            </p:extLst>
          </p:nvPr>
        </p:nvGraphicFramePr>
        <p:xfrm>
          <a:off x="1744393" y="168812"/>
          <a:ext cx="8834511" cy="6039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630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88B7B8F3-18C6-43CA-A5D7-006985B64701}"/>
              </a:ext>
            </a:extLst>
          </p:cNvPr>
          <p:cNvGraphicFramePr/>
          <p:nvPr>
            <p:extLst>
              <p:ext uri="{D42A27DB-BD31-4B8C-83A1-F6EECF244321}">
                <p14:modId xmlns:p14="http://schemas.microsoft.com/office/powerpoint/2010/main" val="3904654175"/>
              </p:ext>
            </p:extLst>
          </p:nvPr>
        </p:nvGraphicFramePr>
        <p:xfrm>
          <a:off x="267286" y="239151"/>
          <a:ext cx="11732455" cy="6386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7507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09EEB270-2C78-4C7A-89A0-85621AECD449}"/>
              </a:ext>
            </a:extLst>
          </p:cNvPr>
          <p:cNvGraphicFramePr/>
          <p:nvPr>
            <p:extLst>
              <p:ext uri="{D42A27DB-BD31-4B8C-83A1-F6EECF244321}">
                <p14:modId xmlns:p14="http://schemas.microsoft.com/office/powerpoint/2010/main" val="3498190588"/>
              </p:ext>
            </p:extLst>
          </p:nvPr>
        </p:nvGraphicFramePr>
        <p:xfrm>
          <a:off x="1252024" y="593056"/>
          <a:ext cx="9667631" cy="5737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781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DB842E6A-B491-4A92-B257-68CEDAB8BC38}"/>
              </a:ext>
            </a:extLst>
          </p:cNvPr>
          <p:cNvGraphicFramePr/>
          <p:nvPr>
            <p:extLst>
              <p:ext uri="{D42A27DB-BD31-4B8C-83A1-F6EECF244321}">
                <p14:modId xmlns:p14="http://schemas.microsoft.com/office/powerpoint/2010/main" val="3500109107"/>
              </p:ext>
            </p:extLst>
          </p:nvPr>
        </p:nvGraphicFramePr>
        <p:xfrm>
          <a:off x="618978" y="253219"/>
          <a:ext cx="11366695" cy="6217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743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F4819ED5-63C6-4F47-B46C-099B2D0CEC52}"/>
              </a:ext>
            </a:extLst>
          </p:cNvPr>
          <p:cNvGraphicFramePr/>
          <p:nvPr>
            <p:extLst>
              <p:ext uri="{D42A27DB-BD31-4B8C-83A1-F6EECF244321}">
                <p14:modId xmlns:p14="http://schemas.microsoft.com/office/powerpoint/2010/main" val="1073879246"/>
              </p:ext>
            </p:extLst>
          </p:nvPr>
        </p:nvGraphicFramePr>
        <p:xfrm>
          <a:off x="506438" y="372794"/>
          <a:ext cx="9973993" cy="6281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569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4355C28C-AACC-4C96-AD1C-054C9F523B04}"/>
              </a:ext>
            </a:extLst>
          </p:cNvPr>
          <p:cNvGraphicFramePr/>
          <p:nvPr>
            <p:extLst>
              <p:ext uri="{D42A27DB-BD31-4B8C-83A1-F6EECF244321}">
                <p14:modId xmlns:p14="http://schemas.microsoft.com/office/powerpoint/2010/main" val="2921485409"/>
              </p:ext>
            </p:extLst>
          </p:nvPr>
        </p:nvGraphicFramePr>
        <p:xfrm>
          <a:off x="506566" y="267286"/>
          <a:ext cx="6317210" cy="6590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a:extLst>
              <a:ext uri="{FF2B5EF4-FFF2-40B4-BE49-F238E27FC236}">
                <a16:creationId xmlns:a16="http://schemas.microsoft.com/office/drawing/2014/main" id="{C2A49B55-BFF1-4F19-885D-2057E4E7997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44282" y="869040"/>
            <a:ext cx="4232614" cy="53872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5285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CD54AB80-E26A-4DFF-9118-29397847D42D}"/>
              </a:ext>
            </a:extLst>
          </p:cNvPr>
          <p:cNvGraphicFramePr/>
          <p:nvPr>
            <p:extLst>
              <p:ext uri="{D42A27DB-BD31-4B8C-83A1-F6EECF244321}">
                <p14:modId xmlns:p14="http://schemas.microsoft.com/office/powerpoint/2010/main" val="3834988574"/>
              </p:ext>
            </p:extLst>
          </p:nvPr>
        </p:nvGraphicFramePr>
        <p:xfrm>
          <a:off x="4965895" y="1"/>
          <a:ext cx="6541477"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a:extLst>
              <a:ext uri="{FF2B5EF4-FFF2-40B4-BE49-F238E27FC236}">
                <a16:creationId xmlns:a16="http://schemas.microsoft.com/office/drawing/2014/main" id="{0F5C0927-FDDA-4791-8D71-E434F89111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9739" y="4616156"/>
            <a:ext cx="3854694" cy="1413388"/>
          </a:xfrm>
          <a:prstGeom prst="rect">
            <a:avLst/>
          </a:prstGeom>
        </p:spPr>
      </p:pic>
      <p:pic>
        <p:nvPicPr>
          <p:cNvPr id="12" name="Рисунок 11">
            <a:extLst>
              <a:ext uri="{FF2B5EF4-FFF2-40B4-BE49-F238E27FC236}">
                <a16:creationId xmlns:a16="http://schemas.microsoft.com/office/drawing/2014/main" id="{9D13ABCC-869E-4AE6-A24D-10EC35D72E9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56415" y="872461"/>
            <a:ext cx="1941342" cy="2347030"/>
          </a:xfrm>
          <a:prstGeom prst="rect">
            <a:avLst/>
          </a:prstGeom>
        </p:spPr>
      </p:pic>
    </p:spTree>
    <p:extLst>
      <p:ext uri="{BB962C8B-B14F-4D97-AF65-F5344CB8AC3E}">
        <p14:creationId xmlns:p14="http://schemas.microsoft.com/office/powerpoint/2010/main" val="413252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a16="http://schemas.microsoft.com/office/drawing/2014/main" id="{D3A0EF72-8A52-4E08-B816-F139A8629BC6}"/>
              </a:ext>
            </a:extLst>
          </p:cNvPr>
          <p:cNvGraphicFramePr/>
          <p:nvPr>
            <p:extLst>
              <p:ext uri="{D42A27DB-BD31-4B8C-83A1-F6EECF244321}">
                <p14:modId xmlns:p14="http://schemas.microsoft.com/office/powerpoint/2010/main" val="1998709579"/>
              </p:ext>
            </p:extLst>
          </p:nvPr>
        </p:nvGraphicFramePr>
        <p:xfrm>
          <a:off x="759655" y="168814"/>
          <a:ext cx="10719581" cy="6808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Стрелка: изогнутая влево 5">
            <a:extLst>
              <a:ext uri="{FF2B5EF4-FFF2-40B4-BE49-F238E27FC236}">
                <a16:creationId xmlns:a16="http://schemas.microsoft.com/office/drawing/2014/main" id="{6D5BD1EA-9135-460E-9712-592CD22AABC1}"/>
              </a:ext>
            </a:extLst>
          </p:cNvPr>
          <p:cNvSpPr/>
          <p:nvPr/>
        </p:nvSpPr>
        <p:spPr>
          <a:xfrm>
            <a:off x="9664505" y="436098"/>
            <a:ext cx="604910" cy="1322364"/>
          </a:xfrm>
          <a:prstGeom prst="curvedLeftArrow">
            <a:avLst/>
          </a:prstGeom>
          <a:solidFill>
            <a:srgbClr val="CADC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Стрелка: изогнутая влево 7">
            <a:extLst>
              <a:ext uri="{FF2B5EF4-FFF2-40B4-BE49-F238E27FC236}">
                <a16:creationId xmlns:a16="http://schemas.microsoft.com/office/drawing/2014/main" id="{26F0C9A6-C66B-4A56-9D33-40C589469497}"/>
              </a:ext>
            </a:extLst>
          </p:cNvPr>
          <p:cNvSpPr/>
          <p:nvPr/>
        </p:nvSpPr>
        <p:spPr>
          <a:xfrm>
            <a:off x="9664505" y="4865075"/>
            <a:ext cx="604910" cy="1409115"/>
          </a:xfrm>
          <a:prstGeom prst="curvedLeftArrow">
            <a:avLst/>
          </a:prstGeom>
          <a:solidFill>
            <a:srgbClr val="CADC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412759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AF290987-D0A7-4A86-A957-6526B256AEC2}"/>
              </a:ext>
            </a:extLst>
          </p:cNvPr>
          <p:cNvGraphicFramePr/>
          <p:nvPr>
            <p:extLst>
              <p:ext uri="{D42A27DB-BD31-4B8C-83A1-F6EECF244321}">
                <p14:modId xmlns:p14="http://schemas.microsoft.com/office/powerpoint/2010/main" val="637753403"/>
              </p:ext>
            </p:extLst>
          </p:nvPr>
        </p:nvGraphicFramePr>
        <p:xfrm>
          <a:off x="1017787" y="255431"/>
          <a:ext cx="10085642" cy="6602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1213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839F2CB2-FC92-4FFE-8DF2-EB6DA082756A}"/>
              </a:ext>
            </a:extLst>
          </p:cNvPr>
          <p:cNvGraphicFramePr/>
          <p:nvPr>
            <p:extLst>
              <p:ext uri="{D42A27DB-BD31-4B8C-83A1-F6EECF244321}">
                <p14:modId xmlns:p14="http://schemas.microsoft.com/office/powerpoint/2010/main" val="3278712154"/>
              </p:ext>
            </p:extLst>
          </p:nvPr>
        </p:nvGraphicFramePr>
        <p:xfrm>
          <a:off x="393894" y="309489"/>
          <a:ext cx="11422967" cy="6161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893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FCFFCFB3-8CD3-4FD9-B331-FFEF282FD9F5}"/>
              </a:ext>
            </a:extLst>
          </p:cNvPr>
          <p:cNvGraphicFramePr/>
          <p:nvPr>
            <p:extLst>
              <p:ext uri="{D42A27DB-BD31-4B8C-83A1-F6EECF244321}">
                <p14:modId xmlns:p14="http://schemas.microsoft.com/office/powerpoint/2010/main" val="3046675094"/>
              </p:ext>
            </p:extLst>
          </p:nvPr>
        </p:nvGraphicFramePr>
        <p:xfrm>
          <a:off x="557236" y="719666"/>
          <a:ext cx="10761785" cy="5990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Текст 6">
            <a:extLst>
              <a:ext uri="{FF2B5EF4-FFF2-40B4-BE49-F238E27FC236}">
                <a16:creationId xmlns:a16="http://schemas.microsoft.com/office/drawing/2014/main" id="{64E8205C-3725-471A-87AD-C1E6F4C76A5B}"/>
              </a:ext>
            </a:extLst>
          </p:cNvPr>
          <p:cNvSpPr>
            <a:spLocks noGrp="1"/>
          </p:cNvSpPr>
          <p:nvPr>
            <p:ph type="body" idx="1"/>
          </p:nvPr>
        </p:nvSpPr>
        <p:spPr>
          <a:xfrm>
            <a:off x="1716258" y="87125"/>
            <a:ext cx="8443742" cy="756937"/>
          </a:xfrm>
        </p:spPr>
        <p:txBody>
          <a:bodyPr>
            <a:normAutofit/>
          </a:bodyPr>
          <a:lstStyle/>
          <a:p>
            <a:r>
              <a:rPr lang="ru-RU" sz="4000" dirty="0">
                <a:latin typeface="Times New Roman" panose="02020603050405020304" pitchFamily="18" charset="0"/>
                <a:cs typeface="Times New Roman" panose="02020603050405020304" pitchFamily="18" charset="0"/>
              </a:rPr>
              <a:t>Сторона захисту</a:t>
            </a:r>
          </a:p>
        </p:txBody>
      </p:sp>
    </p:spTree>
    <p:extLst>
      <p:ext uri="{BB962C8B-B14F-4D97-AF65-F5344CB8AC3E}">
        <p14:creationId xmlns:p14="http://schemas.microsoft.com/office/powerpoint/2010/main" val="206343083"/>
      </p:ext>
    </p:extLst>
  </p:cSld>
  <p:clrMapOvr>
    <a:masterClrMapping/>
  </p:clrMapOvr>
</p:sld>
</file>

<file path=ppt/theme/theme1.xml><?xml version="1.0" encoding="utf-8"?>
<a:theme xmlns:a="http://schemas.openxmlformats.org/drawingml/2006/main" name="Посылка">
  <a:themeElements>
    <a:clrScheme name="Посылка">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Посылка</Template>
  <TotalTime>448</TotalTime>
  <Words>1423</Words>
  <Application>Microsoft Office PowerPoint</Application>
  <PresentationFormat>Широкоэкранный</PresentationFormat>
  <Paragraphs>105</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Corbel</vt:lpstr>
      <vt:lpstr>Gill Sans MT</vt:lpstr>
      <vt:lpstr>Times New Roman</vt:lpstr>
      <vt:lpstr>Посылка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Админ</cp:lastModifiedBy>
  <cp:revision>56</cp:revision>
  <dcterms:created xsi:type="dcterms:W3CDTF">2017-09-03T15:35:15Z</dcterms:created>
  <dcterms:modified xsi:type="dcterms:W3CDTF">2017-09-29T09:35:28Z</dcterms:modified>
</cp:coreProperties>
</file>