
<file path=[Content_Types].xml><?xml version="1.0" encoding="utf-8"?>
<Types xmlns="http://schemas.openxmlformats.org/package/2006/content-types">
  <Override PartName="/ppt/slides/slide47.xml" ContentType="application/vnd.openxmlformats-officedocument.presentationml.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3" r:id="rId3"/>
    <p:sldId id="302" r:id="rId4"/>
    <p:sldId id="257" r:id="rId5"/>
    <p:sldId id="259" r:id="rId6"/>
    <p:sldId id="260" r:id="rId7"/>
    <p:sldId id="261" r:id="rId8"/>
    <p:sldId id="262" r:id="rId9"/>
    <p:sldId id="263" r:id="rId10"/>
    <p:sldId id="304" r:id="rId11"/>
    <p:sldId id="264" r:id="rId12"/>
    <p:sldId id="265" r:id="rId13"/>
    <p:sldId id="266" r:id="rId14"/>
    <p:sldId id="267" r:id="rId15"/>
    <p:sldId id="268" r:id="rId16"/>
    <p:sldId id="269" r:id="rId17"/>
    <p:sldId id="270" r:id="rId18"/>
    <p:sldId id="271" r:id="rId19"/>
    <p:sldId id="305" r:id="rId20"/>
    <p:sldId id="272" r:id="rId21"/>
    <p:sldId id="273" r:id="rId22"/>
    <p:sldId id="274" r:id="rId23"/>
    <p:sldId id="275" r:id="rId24"/>
    <p:sldId id="276" r:id="rId25"/>
    <p:sldId id="277" r:id="rId26"/>
    <p:sldId id="278" r:id="rId27"/>
    <p:sldId id="279" r:id="rId28"/>
    <p:sldId id="281" r:id="rId29"/>
    <p:sldId id="282" r:id="rId30"/>
    <p:sldId id="283" r:id="rId31"/>
    <p:sldId id="284" r:id="rId32"/>
    <p:sldId id="306" r:id="rId33"/>
    <p:sldId id="307"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308" r:id="rId47"/>
    <p:sldId id="300" r:id="rId48"/>
    <p:sldId id="301"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CE6CBA9E-59CB-4BCF-BBF6-4FA09104F906}">
          <p14:sldIdLst>
            <p14:sldId id="256"/>
            <p14:sldId id="303"/>
            <p14:sldId id="302"/>
            <p14:sldId id="257"/>
            <p14:sldId id="259"/>
            <p14:sldId id="260"/>
            <p14:sldId id="261"/>
            <p14:sldId id="262"/>
            <p14:sldId id="263"/>
            <p14:sldId id="304"/>
            <p14:sldId id="264"/>
            <p14:sldId id="265"/>
            <p14:sldId id="266"/>
            <p14:sldId id="267"/>
            <p14:sldId id="268"/>
            <p14:sldId id="269"/>
            <p14:sldId id="270"/>
            <p14:sldId id="271"/>
            <p14:sldId id="305"/>
            <p14:sldId id="272"/>
            <p14:sldId id="273"/>
            <p14:sldId id="274"/>
            <p14:sldId id="275"/>
            <p14:sldId id="276"/>
            <p14:sldId id="277"/>
            <p14:sldId id="278"/>
            <p14:sldId id="279"/>
            <p14:sldId id="281"/>
            <p14:sldId id="282"/>
            <p14:sldId id="283"/>
            <p14:sldId id="284"/>
            <p14:sldId id="285"/>
            <p14:sldId id="286"/>
            <p14:sldId id="287"/>
            <p14:sldId id="288"/>
            <p14:sldId id="289"/>
            <p14:sldId id="290"/>
            <p14:sldId id="291"/>
            <p14:sldId id="292"/>
            <p14:sldId id="293"/>
            <p14:sldId id="294"/>
            <p14:sldId id="295"/>
            <p14:sldId id="296"/>
            <p14:sldId id="298"/>
            <p14:sldId id="300"/>
            <p14:sldId id="301"/>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108" y="-3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DE316-1676-4CFA-A870-8AF286E7BF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F09744B-8AD8-4AB9-9EAD-D1D72D3491D8}">
      <dgm:prSet/>
      <dgm:spPr/>
      <dgm:t>
        <a:bodyPr/>
        <a:lstStyle/>
        <a:p>
          <a:pPr algn="just" rtl="0"/>
          <a:r>
            <a:rPr lang="en-US" b="1" i="0" dirty="0" smtClean="0"/>
            <a:t>	</a:t>
          </a:r>
          <a:r>
            <a:rPr lang="uk-UA" b="1" i="0" dirty="0" smtClean="0"/>
            <a:t>Кримінальне процесуальне доказування </a:t>
          </a:r>
          <a:r>
            <a:rPr lang="uk-UA" b="0" i="0" dirty="0" smtClean="0"/>
            <a:t>– це  діяльність слідчого, прокурора, слідчого судді і суду, а також інших учасників кримінального провадження, яка здійснюється у встановленій законом процесуальній формі і спрямована на збирання, перевірку та оцінку доказів з метою встановлення обставин, що підлягають доказуванню.</a:t>
          </a:r>
          <a:endParaRPr lang="ru-RU" dirty="0"/>
        </a:p>
      </dgm:t>
    </dgm:pt>
    <dgm:pt modelId="{7CB22749-0043-403E-B9DB-39F64A2025E4}" type="parTrans" cxnId="{10496406-0197-4FE6-93BD-086F9756438E}">
      <dgm:prSet/>
      <dgm:spPr/>
      <dgm:t>
        <a:bodyPr/>
        <a:lstStyle/>
        <a:p>
          <a:endParaRPr lang="ru-RU"/>
        </a:p>
      </dgm:t>
    </dgm:pt>
    <dgm:pt modelId="{E4E4196D-EDEC-4329-9866-904A4070DCFC}" type="sibTrans" cxnId="{10496406-0197-4FE6-93BD-086F9756438E}">
      <dgm:prSet/>
      <dgm:spPr/>
      <dgm:t>
        <a:bodyPr/>
        <a:lstStyle/>
        <a:p>
          <a:endParaRPr lang="ru-RU"/>
        </a:p>
      </dgm:t>
    </dgm:pt>
    <dgm:pt modelId="{9CBC5180-AD52-4F0E-95FF-5D2125EAB759}" type="pres">
      <dgm:prSet presAssocID="{6D1DE316-1676-4CFA-A870-8AF286E7BF82}" presName="linear" presStyleCnt="0">
        <dgm:presLayoutVars>
          <dgm:animLvl val="lvl"/>
          <dgm:resizeHandles val="exact"/>
        </dgm:presLayoutVars>
      </dgm:prSet>
      <dgm:spPr/>
      <dgm:t>
        <a:bodyPr/>
        <a:lstStyle/>
        <a:p>
          <a:endParaRPr lang="ru-RU"/>
        </a:p>
      </dgm:t>
    </dgm:pt>
    <dgm:pt modelId="{6B0A3586-3E68-440F-9999-D5F31B6A7E8C}" type="pres">
      <dgm:prSet presAssocID="{8F09744B-8AD8-4AB9-9EAD-D1D72D3491D8}" presName="parentText" presStyleLbl="node1" presStyleIdx="0" presStyleCnt="1" custScaleY="100052" custLinFactNeighborX="-1751" custLinFactNeighborY="4005">
        <dgm:presLayoutVars>
          <dgm:chMax val="0"/>
          <dgm:bulletEnabled val="1"/>
        </dgm:presLayoutVars>
      </dgm:prSet>
      <dgm:spPr/>
      <dgm:t>
        <a:bodyPr/>
        <a:lstStyle/>
        <a:p>
          <a:endParaRPr lang="ru-RU"/>
        </a:p>
      </dgm:t>
    </dgm:pt>
  </dgm:ptLst>
  <dgm:cxnLst>
    <dgm:cxn modelId="{580A8192-421B-4F7F-A9D2-8EB185797B10}" type="presOf" srcId="{6D1DE316-1676-4CFA-A870-8AF286E7BF82}" destId="{9CBC5180-AD52-4F0E-95FF-5D2125EAB759}" srcOrd="0" destOrd="0" presId="urn:microsoft.com/office/officeart/2005/8/layout/vList2"/>
    <dgm:cxn modelId="{10496406-0197-4FE6-93BD-086F9756438E}" srcId="{6D1DE316-1676-4CFA-A870-8AF286E7BF82}" destId="{8F09744B-8AD8-4AB9-9EAD-D1D72D3491D8}" srcOrd="0" destOrd="0" parTransId="{7CB22749-0043-403E-B9DB-39F64A2025E4}" sibTransId="{E4E4196D-EDEC-4329-9866-904A4070DCFC}"/>
    <dgm:cxn modelId="{3DECFD88-47E4-4775-9A74-36AA2DACD8A2}" type="presOf" srcId="{8F09744B-8AD8-4AB9-9EAD-D1D72D3491D8}" destId="{6B0A3586-3E68-440F-9999-D5F31B6A7E8C}" srcOrd="0" destOrd="0" presId="urn:microsoft.com/office/officeart/2005/8/layout/vList2"/>
    <dgm:cxn modelId="{0E21C2ED-B505-4530-B561-BCD7106CABEE}" type="presParOf" srcId="{9CBC5180-AD52-4F0E-95FF-5D2125EAB759}" destId="{6B0A3586-3E68-440F-9999-D5F31B6A7E8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368432-45E3-4482-8CE0-952A1870326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EDD798E-2CDE-4494-8C68-D0EA060C1DD0}">
      <dgm:prSet custT="1"/>
      <dgm:spPr/>
      <dgm:t>
        <a:bodyPr/>
        <a:lstStyle/>
        <a:p>
          <a:pPr algn="ctr" rtl="0"/>
          <a:r>
            <a:rPr lang="uk-UA" sz="3200" b="1" i="1" dirty="0" smtClean="0"/>
            <a:t>2. За характеристикою учасників доказування:</a:t>
          </a:r>
          <a:endParaRPr lang="ru-RU" sz="3200" b="1" dirty="0"/>
        </a:p>
      </dgm:t>
    </dgm:pt>
    <dgm:pt modelId="{3D89E966-D75D-46AB-A20B-BB426B168B68}" type="parTrans" cxnId="{9F29CEA3-F556-4205-B3BE-106A2B1EB5DF}">
      <dgm:prSet/>
      <dgm:spPr/>
      <dgm:t>
        <a:bodyPr/>
        <a:lstStyle/>
        <a:p>
          <a:endParaRPr lang="ru-RU"/>
        </a:p>
      </dgm:t>
    </dgm:pt>
    <dgm:pt modelId="{B203EA8F-EEA5-4B12-B9C8-63B5F3D5A4FB}" type="sibTrans" cxnId="{9F29CEA3-F556-4205-B3BE-106A2B1EB5DF}">
      <dgm:prSet/>
      <dgm:spPr/>
      <dgm:t>
        <a:bodyPr/>
        <a:lstStyle/>
        <a:p>
          <a:endParaRPr lang="ru-RU"/>
        </a:p>
      </dgm:t>
    </dgm:pt>
    <dgm:pt modelId="{72B51201-DE19-4F12-8EE1-A0BAD9C98510}">
      <dgm:prSet custT="1"/>
      <dgm:spPr/>
      <dgm:t>
        <a:bodyPr/>
        <a:lstStyle/>
        <a:p>
          <a:pPr algn="just" rtl="0"/>
          <a:r>
            <a:rPr lang="uk-UA" sz="2300" b="0" i="1" dirty="0" smtClean="0"/>
            <a:t>–</a:t>
          </a:r>
          <a:r>
            <a:rPr lang="uk-UA" sz="2300" b="0" i="0" dirty="0" smtClean="0"/>
            <a:t> </a:t>
          </a:r>
          <a:r>
            <a:rPr lang="uk-UA" sz="2400" b="1" i="0" dirty="0" smtClean="0">
              <a:solidFill>
                <a:schemeClr val="bg1"/>
              </a:solidFill>
            </a:rPr>
            <a:t>державні органи та посадові особи, які ведуть кримінальний процес </a:t>
          </a:r>
          <a:r>
            <a:rPr lang="uk-UA" sz="2400" b="1" i="0" dirty="0" smtClean="0"/>
            <a:t>(слідчий, керівник органу досудового розслідування, прокурор, слідчий суддя, суд);</a:t>
          </a:r>
          <a:endParaRPr lang="ru-RU" sz="2400" b="1" i="0" dirty="0"/>
        </a:p>
      </dgm:t>
    </dgm:pt>
    <dgm:pt modelId="{D1CD122B-34B9-4458-9CE4-BD9167BEF901}" type="parTrans" cxnId="{4DA8936F-9825-47CA-BF97-896BAFD246D5}">
      <dgm:prSet/>
      <dgm:spPr/>
      <dgm:t>
        <a:bodyPr/>
        <a:lstStyle/>
        <a:p>
          <a:endParaRPr lang="ru-RU"/>
        </a:p>
      </dgm:t>
    </dgm:pt>
    <dgm:pt modelId="{A626AB7A-D2AA-4775-ACAB-613AE747D055}" type="sibTrans" cxnId="{4DA8936F-9825-47CA-BF97-896BAFD246D5}">
      <dgm:prSet/>
      <dgm:spPr/>
      <dgm:t>
        <a:bodyPr/>
        <a:lstStyle/>
        <a:p>
          <a:endParaRPr lang="ru-RU"/>
        </a:p>
      </dgm:t>
    </dgm:pt>
    <dgm:pt modelId="{C214BB6F-BB75-49D0-9D7A-25E7F9109A85}">
      <dgm:prSet custT="1"/>
      <dgm:spPr/>
      <dgm:t>
        <a:bodyPr/>
        <a:lstStyle/>
        <a:p>
          <a:pPr algn="just" rtl="0"/>
          <a:r>
            <a:rPr lang="uk-UA" sz="2400" b="0" i="1" dirty="0" smtClean="0"/>
            <a:t>-– </a:t>
          </a:r>
          <a:r>
            <a:rPr lang="uk-UA" sz="2400" b="1" i="1" dirty="0" smtClean="0">
              <a:solidFill>
                <a:schemeClr val="bg1"/>
              </a:solidFill>
            </a:rPr>
            <a:t>особи, які мають інтерес у доказуванні</a:t>
          </a:r>
          <a:r>
            <a:rPr lang="uk-UA" sz="2400" b="1" i="0" dirty="0" smtClean="0">
              <a:solidFill>
                <a:schemeClr val="bg1"/>
              </a:solidFill>
            </a:rPr>
            <a:t> </a:t>
          </a:r>
          <a:r>
            <a:rPr lang="uk-UA" sz="2400" b="1" i="0" dirty="0" smtClean="0"/>
            <a:t>(підозрюваний, обвинувачений, захисник, потерпілий, представник юридичної особи, щодо якої здійснюється провадження, цивільний позивач, цивільний відповідач та їх представники, законні представники);</a:t>
          </a:r>
          <a:endParaRPr lang="ru-RU" sz="2400" b="1" dirty="0"/>
        </a:p>
      </dgm:t>
    </dgm:pt>
    <dgm:pt modelId="{6F4CA413-AD99-41A5-AF31-CBCF159EE38B}" type="parTrans" cxnId="{91690E9E-6AC0-43E9-9038-AF1828893C2C}">
      <dgm:prSet/>
      <dgm:spPr/>
      <dgm:t>
        <a:bodyPr/>
        <a:lstStyle/>
        <a:p>
          <a:endParaRPr lang="ru-RU"/>
        </a:p>
      </dgm:t>
    </dgm:pt>
    <dgm:pt modelId="{D06A99A6-3DB5-4A3D-A814-B12C7D5C88CD}" type="sibTrans" cxnId="{91690E9E-6AC0-43E9-9038-AF1828893C2C}">
      <dgm:prSet/>
      <dgm:spPr/>
      <dgm:t>
        <a:bodyPr/>
        <a:lstStyle/>
        <a:p>
          <a:endParaRPr lang="ru-RU"/>
        </a:p>
      </dgm:t>
    </dgm:pt>
    <dgm:pt modelId="{63822DDD-3E7B-4F37-B0E1-F33BC659045F}">
      <dgm:prSet custT="1"/>
      <dgm:spPr/>
      <dgm:t>
        <a:bodyPr/>
        <a:lstStyle/>
        <a:p>
          <a:pPr algn="just" rtl="0"/>
          <a:r>
            <a:rPr lang="uk-UA" sz="2400" b="1" i="1" dirty="0" smtClean="0"/>
            <a:t>– </a:t>
          </a:r>
          <a:r>
            <a:rPr lang="uk-UA" sz="2400" b="1" i="1" dirty="0" smtClean="0">
              <a:solidFill>
                <a:schemeClr val="bg1"/>
              </a:solidFill>
            </a:rPr>
            <a:t>особи, які виконують допоміжну роль у доказуванні</a:t>
          </a:r>
          <a:r>
            <a:rPr lang="uk-UA" sz="2400" b="1" i="0" dirty="0" smtClean="0">
              <a:solidFill>
                <a:schemeClr val="bg1"/>
              </a:solidFill>
            </a:rPr>
            <a:t> </a:t>
          </a:r>
          <a:r>
            <a:rPr lang="uk-UA" sz="2400" b="1" i="0" dirty="0" smtClean="0"/>
            <a:t>(свідок, експерт, спеціаліст, перекладач, понятий). </a:t>
          </a:r>
          <a:endParaRPr lang="ru-RU" sz="2400" b="1" dirty="0"/>
        </a:p>
      </dgm:t>
    </dgm:pt>
    <dgm:pt modelId="{7F641685-6224-4326-8426-3FBFF133FB36}" type="parTrans" cxnId="{8CA77C3B-DA3F-4DB2-BFEE-58EE4B89E68F}">
      <dgm:prSet/>
      <dgm:spPr/>
      <dgm:t>
        <a:bodyPr/>
        <a:lstStyle/>
        <a:p>
          <a:endParaRPr lang="ru-RU"/>
        </a:p>
      </dgm:t>
    </dgm:pt>
    <dgm:pt modelId="{8BBA5A89-0089-4ECB-9C10-65845571B61C}" type="sibTrans" cxnId="{8CA77C3B-DA3F-4DB2-BFEE-58EE4B89E68F}">
      <dgm:prSet/>
      <dgm:spPr/>
      <dgm:t>
        <a:bodyPr/>
        <a:lstStyle/>
        <a:p>
          <a:endParaRPr lang="ru-RU"/>
        </a:p>
      </dgm:t>
    </dgm:pt>
    <dgm:pt modelId="{A3920D61-6FB8-4014-AA6C-6EDA47D6EC22}" type="pres">
      <dgm:prSet presAssocID="{4B368432-45E3-4482-8CE0-952A1870326C}" presName="linear" presStyleCnt="0">
        <dgm:presLayoutVars>
          <dgm:animLvl val="lvl"/>
          <dgm:resizeHandles val="exact"/>
        </dgm:presLayoutVars>
      </dgm:prSet>
      <dgm:spPr/>
      <dgm:t>
        <a:bodyPr/>
        <a:lstStyle/>
        <a:p>
          <a:endParaRPr lang="ru-RU"/>
        </a:p>
      </dgm:t>
    </dgm:pt>
    <dgm:pt modelId="{E0281A88-2904-4D7D-B2B6-73A892E54D84}" type="pres">
      <dgm:prSet presAssocID="{EEDD798E-2CDE-4494-8C68-D0EA060C1DD0}" presName="parentText" presStyleLbl="node1" presStyleIdx="0" presStyleCnt="4">
        <dgm:presLayoutVars>
          <dgm:chMax val="0"/>
          <dgm:bulletEnabled val="1"/>
        </dgm:presLayoutVars>
      </dgm:prSet>
      <dgm:spPr/>
      <dgm:t>
        <a:bodyPr/>
        <a:lstStyle/>
        <a:p>
          <a:endParaRPr lang="ru-RU"/>
        </a:p>
      </dgm:t>
    </dgm:pt>
    <dgm:pt modelId="{F582E388-1115-4B84-A11A-E91AAA10EBE7}" type="pres">
      <dgm:prSet presAssocID="{B203EA8F-EEA5-4B12-B9C8-63B5F3D5A4FB}" presName="spacer" presStyleCnt="0"/>
      <dgm:spPr/>
    </dgm:pt>
    <dgm:pt modelId="{5C9D6024-0DBF-464C-AAD4-C065312D9B25}" type="pres">
      <dgm:prSet presAssocID="{72B51201-DE19-4F12-8EE1-A0BAD9C98510}" presName="parentText" presStyleLbl="node1" presStyleIdx="1" presStyleCnt="4">
        <dgm:presLayoutVars>
          <dgm:chMax val="0"/>
          <dgm:bulletEnabled val="1"/>
        </dgm:presLayoutVars>
      </dgm:prSet>
      <dgm:spPr/>
      <dgm:t>
        <a:bodyPr/>
        <a:lstStyle/>
        <a:p>
          <a:endParaRPr lang="ru-RU"/>
        </a:p>
      </dgm:t>
    </dgm:pt>
    <dgm:pt modelId="{EB2010DF-E7B8-4103-8BBD-4B4A8CB18A4D}" type="pres">
      <dgm:prSet presAssocID="{A626AB7A-D2AA-4775-ACAB-613AE747D055}" presName="spacer" presStyleCnt="0"/>
      <dgm:spPr/>
    </dgm:pt>
    <dgm:pt modelId="{C539211B-5AAD-4FFA-8695-AE1894FD856E}" type="pres">
      <dgm:prSet presAssocID="{C214BB6F-BB75-49D0-9D7A-25E7F9109A85}" presName="parentText" presStyleLbl="node1" presStyleIdx="2" presStyleCnt="4">
        <dgm:presLayoutVars>
          <dgm:chMax val="0"/>
          <dgm:bulletEnabled val="1"/>
        </dgm:presLayoutVars>
      </dgm:prSet>
      <dgm:spPr/>
      <dgm:t>
        <a:bodyPr/>
        <a:lstStyle/>
        <a:p>
          <a:endParaRPr lang="ru-RU"/>
        </a:p>
      </dgm:t>
    </dgm:pt>
    <dgm:pt modelId="{4B5364B9-8265-4154-A4C1-2171E180E796}" type="pres">
      <dgm:prSet presAssocID="{D06A99A6-3DB5-4A3D-A814-B12C7D5C88CD}" presName="spacer" presStyleCnt="0"/>
      <dgm:spPr/>
    </dgm:pt>
    <dgm:pt modelId="{C9434349-9EAB-4E20-9F21-96264434651C}" type="pres">
      <dgm:prSet presAssocID="{63822DDD-3E7B-4F37-B0E1-F33BC659045F}" presName="parentText" presStyleLbl="node1" presStyleIdx="3" presStyleCnt="4">
        <dgm:presLayoutVars>
          <dgm:chMax val="0"/>
          <dgm:bulletEnabled val="1"/>
        </dgm:presLayoutVars>
      </dgm:prSet>
      <dgm:spPr/>
      <dgm:t>
        <a:bodyPr/>
        <a:lstStyle/>
        <a:p>
          <a:endParaRPr lang="ru-RU"/>
        </a:p>
      </dgm:t>
    </dgm:pt>
  </dgm:ptLst>
  <dgm:cxnLst>
    <dgm:cxn modelId="{91690E9E-6AC0-43E9-9038-AF1828893C2C}" srcId="{4B368432-45E3-4482-8CE0-952A1870326C}" destId="{C214BB6F-BB75-49D0-9D7A-25E7F9109A85}" srcOrd="2" destOrd="0" parTransId="{6F4CA413-AD99-41A5-AF31-CBCF159EE38B}" sibTransId="{D06A99A6-3DB5-4A3D-A814-B12C7D5C88CD}"/>
    <dgm:cxn modelId="{4DA8936F-9825-47CA-BF97-896BAFD246D5}" srcId="{4B368432-45E3-4482-8CE0-952A1870326C}" destId="{72B51201-DE19-4F12-8EE1-A0BAD9C98510}" srcOrd="1" destOrd="0" parTransId="{D1CD122B-34B9-4458-9CE4-BD9167BEF901}" sibTransId="{A626AB7A-D2AA-4775-ACAB-613AE747D055}"/>
    <dgm:cxn modelId="{7D8D0903-6012-4AD6-B867-E141088D848E}" type="presOf" srcId="{4B368432-45E3-4482-8CE0-952A1870326C}" destId="{A3920D61-6FB8-4014-AA6C-6EDA47D6EC22}" srcOrd="0" destOrd="0" presId="urn:microsoft.com/office/officeart/2005/8/layout/vList2"/>
    <dgm:cxn modelId="{FBBCB607-FDB0-4C6C-91B9-451071B8298D}" type="presOf" srcId="{63822DDD-3E7B-4F37-B0E1-F33BC659045F}" destId="{C9434349-9EAB-4E20-9F21-96264434651C}" srcOrd="0" destOrd="0" presId="urn:microsoft.com/office/officeart/2005/8/layout/vList2"/>
    <dgm:cxn modelId="{8CA77C3B-DA3F-4DB2-BFEE-58EE4B89E68F}" srcId="{4B368432-45E3-4482-8CE0-952A1870326C}" destId="{63822DDD-3E7B-4F37-B0E1-F33BC659045F}" srcOrd="3" destOrd="0" parTransId="{7F641685-6224-4326-8426-3FBFF133FB36}" sibTransId="{8BBA5A89-0089-4ECB-9C10-65845571B61C}"/>
    <dgm:cxn modelId="{5D0004E2-EB0C-44ED-9552-3BB22A54BE7F}" type="presOf" srcId="{EEDD798E-2CDE-4494-8C68-D0EA060C1DD0}" destId="{E0281A88-2904-4D7D-B2B6-73A892E54D84}" srcOrd="0" destOrd="0" presId="urn:microsoft.com/office/officeart/2005/8/layout/vList2"/>
    <dgm:cxn modelId="{9F29CEA3-F556-4205-B3BE-106A2B1EB5DF}" srcId="{4B368432-45E3-4482-8CE0-952A1870326C}" destId="{EEDD798E-2CDE-4494-8C68-D0EA060C1DD0}" srcOrd="0" destOrd="0" parTransId="{3D89E966-D75D-46AB-A20B-BB426B168B68}" sibTransId="{B203EA8F-EEA5-4B12-B9C8-63B5F3D5A4FB}"/>
    <dgm:cxn modelId="{F1DAED3B-DDB7-41B2-822A-B7D6D2EC54D7}" type="presOf" srcId="{C214BB6F-BB75-49D0-9D7A-25E7F9109A85}" destId="{C539211B-5AAD-4FFA-8695-AE1894FD856E}" srcOrd="0" destOrd="0" presId="urn:microsoft.com/office/officeart/2005/8/layout/vList2"/>
    <dgm:cxn modelId="{2CB6C4F0-95D7-48D3-93C7-B2F02C838975}" type="presOf" srcId="{72B51201-DE19-4F12-8EE1-A0BAD9C98510}" destId="{5C9D6024-0DBF-464C-AAD4-C065312D9B25}" srcOrd="0" destOrd="0" presId="urn:microsoft.com/office/officeart/2005/8/layout/vList2"/>
    <dgm:cxn modelId="{A7ADE128-AB31-4CFA-8E27-CF3481831FA8}" type="presParOf" srcId="{A3920D61-6FB8-4014-AA6C-6EDA47D6EC22}" destId="{E0281A88-2904-4D7D-B2B6-73A892E54D84}" srcOrd="0" destOrd="0" presId="urn:microsoft.com/office/officeart/2005/8/layout/vList2"/>
    <dgm:cxn modelId="{356F06D4-72F7-4150-8502-1527195B96A1}" type="presParOf" srcId="{A3920D61-6FB8-4014-AA6C-6EDA47D6EC22}" destId="{F582E388-1115-4B84-A11A-E91AAA10EBE7}" srcOrd="1" destOrd="0" presId="urn:microsoft.com/office/officeart/2005/8/layout/vList2"/>
    <dgm:cxn modelId="{FCA9DBC5-EDC7-4550-B6EC-3C572445CA73}" type="presParOf" srcId="{A3920D61-6FB8-4014-AA6C-6EDA47D6EC22}" destId="{5C9D6024-0DBF-464C-AAD4-C065312D9B25}" srcOrd="2" destOrd="0" presId="urn:microsoft.com/office/officeart/2005/8/layout/vList2"/>
    <dgm:cxn modelId="{DBA880AA-A755-4E14-864B-8E996EEB6ABE}" type="presParOf" srcId="{A3920D61-6FB8-4014-AA6C-6EDA47D6EC22}" destId="{EB2010DF-E7B8-4103-8BBD-4B4A8CB18A4D}" srcOrd="3" destOrd="0" presId="urn:microsoft.com/office/officeart/2005/8/layout/vList2"/>
    <dgm:cxn modelId="{855A84BE-FF37-482E-959A-5F8AE456E823}" type="presParOf" srcId="{A3920D61-6FB8-4014-AA6C-6EDA47D6EC22}" destId="{C539211B-5AAD-4FFA-8695-AE1894FD856E}" srcOrd="4" destOrd="0" presId="urn:microsoft.com/office/officeart/2005/8/layout/vList2"/>
    <dgm:cxn modelId="{9AD01E9F-2AEC-4113-8CB9-B038F790E9D2}" type="presParOf" srcId="{A3920D61-6FB8-4014-AA6C-6EDA47D6EC22}" destId="{4B5364B9-8265-4154-A4C1-2171E180E796}" srcOrd="5" destOrd="0" presId="urn:microsoft.com/office/officeart/2005/8/layout/vList2"/>
    <dgm:cxn modelId="{952E2C16-A5EA-4101-A20E-F2131C263978}" type="presParOf" srcId="{A3920D61-6FB8-4014-AA6C-6EDA47D6EC22}" destId="{C9434349-9EAB-4E20-9F21-96264434651C}"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E0F923-9202-4E58-ABAB-F74CEB8B4F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4ED0BDE-2922-444F-BA3A-5E464F019012}">
      <dgm:prSet custT="1"/>
      <dgm:spPr/>
      <dgm:t>
        <a:bodyPr/>
        <a:lstStyle/>
        <a:p>
          <a:pPr algn="just" rtl="0"/>
          <a:r>
            <a:rPr lang="uk-UA" sz="1900" b="1" i="0" dirty="0" smtClean="0"/>
            <a:t>	</a:t>
          </a:r>
          <a:r>
            <a:rPr lang="uk-UA" sz="2400" b="1" i="1" dirty="0" smtClean="0">
              <a:solidFill>
                <a:schemeClr val="bg1"/>
              </a:solidFill>
            </a:rPr>
            <a:t>Кримінальне процесуальне доказування </a:t>
          </a:r>
          <a:r>
            <a:rPr lang="uk-UA" sz="2400" b="1" i="0" dirty="0" smtClean="0"/>
            <a:t>– це  діяльність слідчого, прокурора, слідчого судді і суду, а також інших учасників кримінального провадження, яка здійснюється у встановленій законом процесуальній формі і спрямована на збирання, перевірку та оцінку доказів з метою встановлення обставин, що підлягають доказуванню.</a:t>
          </a:r>
          <a:endParaRPr lang="ru-RU" sz="2400" b="1" dirty="0"/>
        </a:p>
      </dgm:t>
    </dgm:pt>
    <dgm:pt modelId="{D0EF1B2A-AC9C-4941-8A5A-9134E1AE5B0B}" type="parTrans" cxnId="{4E629B1B-43AD-407F-9364-31A8E87D51E2}">
      <dgm:prSet/>
      <dgm:spPr/>
      <dgm:t>
        <a:bodyPr/>
        <a:lstStyle/>
        <a:p>
          <a:endParaRPr lang="ru-RU"/>
        </a:p>
      </dgm:t>
    </dgm:pt>
    <dgm:pt modelId="{F782B068-8C44-4885-A4CE-323E14B06824}" type="sibTrans" cxnId="{4E629B1B-43AD-407F-9364-31A8E87D51E2}">
      <dgm:prSet/>
      <dgm:spPr/>
      <dgm:t>
        <a:bodyPr/>
        <a:lstStyle/>
        <a:p>
          <a:endParaRPr lang="ru-RU"/>
        </a:p>
      </dgm:t>
    </dgm:pt>
    <dgm:pt modelId="{16CB8983-D2DF-4691-899C-162BC9299C0C}">
      <dgm:prSet/>
      <dgm:spPr/>
      <dgm:t>
        <a:bodyPr/>
        <a:lstStyle/>
        <a:p>
          <a:pPr algn="just" rtl="0"/>
          <a:r>
            <a:rPr lang="uk-UA" b="1" i="1" dirty="0" smtClean="0"/>
            <a:t>	В ч. 2 ст. 91 КПК України на законодавчому рівні визначено, що </a:t>
          </a:r>
          <a:r>
            <a:rPr lang="uk-UA" b="1" i="1" dirty="0" smtClean="0">
              <a:solidFill>
                <a:srgbClr val="FFFF00"/>
              </a:solidFill>
            </a:rPr>
            <a:t>доказування полягає </a:t>
          </a:r>
          <a:r>
            <a:rPr lang="uk-UA" b="1" i="1" dirty="0" smtClean="0"/>
            <a:t>у збиранні, перевірці та оцінці доказів з метою встановлення обставин, що мають значення для кримінального провадження.</a:t>
          </a:r>
          <a:endParaRPr lang="ru-RU" b="1" i="1" dirty="0"/>
        </a:p>
      </dgm:t>
    </dgm:pt>
    <dgm:pt modelId="{DFFAB1E8-C5B5-4243-9B3D-BB253F7A42B3}" type="parTrans" cxnId="{A2CA103D-98FA-4F25-A4E3-C3C0D0147E9B}">
      <dgm:prSet/>
      <dgm:spPr/>
      <dgm:t>
        <a:bodyPr/>
        <a:lstStyle/>
        <a:p>
          <a:endParaRPr lang="ru-RU"/>
        </a:p>
      </dgm:t>
    </dgm:pt>
    <dgm:pt modelId="{2491ECD9-1794-4EA0-B4CB-D43CE0EBC171}" type="sibTrans" cxnId="{A2CA103D-98FA-4F25-A4E3-C3C0D0147E9B}">
      <dgm:prSet/>
      <dgm:spPr/>
      <dgm:t>
        <a:bodyPr/>
        <a:lstStyle/>
        <a:p>
          <a:endParaRPr lang="ru-RU"/>
        </a:p>
      </dgm:t>
    </dgm:pt>
    <dgm:pt modelId="{89CA3370-668D-434C-88E6-09A1D26B9C6E}" type="pres">
      <dgm:prSet presAssocID="{B8E0F923-9202-4E58-ABAB-F74CEB8B4FF2}" presName="linear" presStyleCnt="0">
        <dgm:presLayoutVars>
          <dgm:animLvl val="lvl"/>
          <dgm:resizeHandles val="exact"/>
        </dgm:presLayoutVars>
      </dgm:prSet>
      <dgm:spPr/>
      <dgm:t>
        <a:bodyPr/>
        <a:lstStyle/>
        <a:p>
          <a:endParaRPr lang="ru-RU"/>
        </a:p>
      </dgm:t>
    </dgm:pt>
    <dgm:pt modelId="{4868EDE3-00B2-407F-940F-002991D99882}" type="pres">
      <dgm:prSet presAssocID="{94ED0BDE-2922-444F-BA3A-5E464F019012}" presName="parentText" presStyleLbl="node1" presStyleIdx="0" presStyleCnt="2" custScaleY="111840" custLinFactY="-1517" custLinFactNeighborY="-100000">
        <dgm:presLayoutVars>
          <dgm:chMax val="0"/>
          <dgm:bulletEnabled val="1"/>
        </dgm:presLayoutVars>
      </dgm:prSet>
      <dgm:spPr/>
      <dgm:t>
        <a:bodyPr/>
        <a:lstStyle/>
        <a:p>
          <a:endParaRPr lang="ru-RU"/>
        </a:p>
      </dgm:t>
    </dgm:pt>
    <dgm:pt modelId="{1252FCA1-6FB3-46AE-89C3-8A368DBBC5E2}" type="pres">
      <dgm:prSet presAssocID="{F782B068-8C44-4885-A4CE-323E14B06824}" presName="spacer" presStyleCnt="0"/>
      <dgm:spPr/>
    </dgm:pt>
    <dgm:pt modelId="{C921DB78-503A-468D-8A0A-95B80867D247}" type="pres">
      <dgm:prSet presAssocID="{16CB8983-D2DF-4691-899C-162BC9299C0C}" presName="parentText" presStyleLbl="node1" presStyleIdx="1" presStyleCnt="2" custLinFactY="1880" custLinFactNeighborY="100000">
        <dgm:presLayoutVars>
          <dgm:chMax val="0"/>
          <dgm:bulletEnabled val="1"/>
        </dgm:presLayoutVars>
      </dgm:prSet>
      <dgm:spPr/>
      <dgm:t>
        <a:bodyPr/>
        <a:lstStyle/>
        <a:p>
          <a:endParaRPr lang="ru-RU"/>
        </a:p>
      </dgm:t>
    </dgm:pt>
  </dgm:ptLst>
  <dgm:cxnLst>
    <dgm:cxn modelId="{445CCD41-5F80-4E2E-8A00-8880EB698445}" type="presOf" srcId="{B8E0F923-9202-4E58-ABAB-F74CEB8B4FF2}" destId="{89CA3370-668D-434C-88E6-09A1D26B9C6E}" srcOrd="0" destOrd="0" presId="urn:microsoft.com/office/officeart/2005/8/layout/vList2"/>
    <dgm:cxn modelId="{4E629B1B-43AD-407F-9364-31A8E87D51E2}" srcId="{B8E0F923-9202-4E58-ABAB-F74CEB8B4FF2}" destId="{94ED0BDE-2922-444F-BA3A-5E464F019012}" srcOrd="0" destOrd="0" parTransId="{D0EF1B2A-AC9C-4941-8A5A-9134E1AE5B0B}" sibTransId="{F782B068-8C44-4885-A4CE-323E14B06824}"/>
    <dgm:cxn modelId="{A2CA103D-98FA-4F25-A4E3-C3C0D0147E9B}" srcId="{B8E0F923-9202-4E58-ABAB-F74CEB8B4FF2}" destId="{16CB8983-D2DF-4691-899C-162BC9299C0C}" srcOrd="1" destOrd="0" parTransId="{DFFAB1E8-C5B5-4243-9B3D-BB253F7A42B3}" sibTransId="{2491ECD9-1794-4EA0-B4CB-D43CE0EBC171}"/>
    <dgm:cxn modelId="{81A8EAF2-DDB1-4837-8A79-571E71927901}" type="presOf" srcId="{16CB8983-D2DF-4691-899C-162BC9299C0C}" destId="{C921DB78-503A-468D-8A0A-95B80867D247}" srcOrd="0" destOrd="0" presId="urn:microsoft.com/office/officeart/2005/8/layout/vList2"/>
    <dgm:cxn modelId="{3C628F12-4506-4108-95AE-3262C7FD886F}" type="presOf" srcId="{94ED0BDE-2922-444F-BA3A-5E464F019012}" destId="{4868EDE3-00B2-407F-940F-002991D99882}" srcOrd="0" destOrd="0" presId="urn:microsoft.com/office/officeart/2005/8/layout/vList2"/>
    <dgm:cxn modelId="{62063B14-FF62-4C21-B0FF-8A4C9BE611A1}" type="presParOf" srcId="{89CA3370-668D-434C-88E6-09A1D26B9C6E}" destId="{4868EDE3-00B2-407F-940F-002991D99882}" srcOrd="0" destOrd="0" presId="urn:microsoft.com/office/officeart/2005/8/layout/vList2"/>
    <dgm:cxn modelId="{B27F7DCB-4430-46A0-9643-50D21A4CA907}" type="presParOf" srcId="{89CA3370-668D-434C-88E6-09A1D26B9C6E}" destId="{1252FCA1-6FB3-46AE-89C3-8A368DBBC5E2}" srcOrd="1" destOrd="0" presId="urn:microsoft.com/office/officeart/2005/8/layout/vList2"/>
    <dgm:cxn modelId="{8BFE3D51-E534-45E1-AEAA-C236A91D5731}" type="presParOf" srcId="{89CA3370-668D-434C-88E6-09A1D26B9C6E}" destId="{C921DB78-503A-468D-8A0A-95B80867D247}"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A41FEC-D179-4032-ABED-3401665644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080708E-7762-4C9D-92A0-F820E8A8B6D3}">
      <dgm:prSet custT="1"/>
      <dgm:spPr/>
      <dgm:t>
        <a:bodyPr/>
        <a:lstStyle/>
        <a:p>
          <a:pPr algn="just" rtl="0"/>
          <a:r>
            <a:rPr lang="uk-UA" sz="2400" b="1" i="0" dirty="0" smtClean="0"/>
            <a:t>	</a:t>
          </a:r>
          <a:r>
            <a:rPr lang="uk-UA" sz="2800" b="1" i="0" dirty="0" smtClean="0"/>
            <a:t>Відповідно до ч. 2 ст. 93 КПК України </a:t>
          </a:r>
          <a:r>
            <a:rPr lang="uk-UA" sz="2800" b="1" i="0" dirty="0" smtClean="0">
              <a:solidFill>
                <a:schemeClr val="bg1"/>
              </a:solidFill>
            </a:rPr>
            <a:t>способами збирання </a:t>
          </a:r>
          <a:r>
            <a:rPr lang="uk-UA" sz="2800" b="1" i="0" dirty="0" smtClean="0"/>
            <a:t>доказів та їх процесуальних джерел  для </a:t>
          </a:r>
          <a:r>
            <a:rPr lang="uk-UA" sz="2800" b="1" i="0" dirty="0" smtClean="0">
              <a:solidFill>
                <a:schemeClr val="bg1"/>
              </a:solidFill>
            </a:rPr>
            <a:t>сторони обвинувачення є:</a:t>
          </a:r>
          <a:endParaRPr lang="ru-RU" sz="2800" b="1" dirty="0">
            <a:solidFill>
              <a:schemeClr val="bg1"/>
            </a:solidFill>
          </a:endParaRPr>
        </a:p>
      </dgm:t>
    </dgm:pt>
    <dgm:pt modelId="{33A03FA5-0229-46CC-A156-129F2E9AB751}" type="parTrans" cxnId="{2BFA393D-3BF4-4FD1-A941-2935ED072991}">
      <dgm:prSet/>
      <dgm:spPr/>
      <dgm:t>
        <a:bodyPr/>
        <a:lstStyle/>
        <a:p>
          <a:endParaRPr lang="ru-RU"/>
        </a:p>
      </dgm:t>
    </dgm:pt>
    <dgm:pt modelId="{B7C8EB9D-59E3-496F-A10E-1E393D2AF5DC}" type="sibTrans" cxnId="{2BFA393D-3BF4-4FD1-A941-2935ED072991}">
      <dgm:prSet/>
      <dgm:spPr/>
      <dgm:t>
        <a:bodyPr/>
        <a:lstStyle/>
        <a:p>
          <a:endParaRPr lang="ru-RU"/>
        </a:p>
      </dgm:t>
    </dgm:pt>
    <dgm:pt modelId="{5B5B8656-B0C6-4952-AA29-9FC974A6503B}">
      <dgm:prSet custT="1"/>
      <dgm:spPr/>
      <dgm:t>
        <a:bodyPr/>
        <a:lstStyle/>
        <a:p>
          <a:pPr algn="just" rtl="0"/>
          <a:r>
            <a:rPr lang="uk-UA" sz="2400" b="1" i="0" dirty="0" smtClean="0"/>
            <a:t>– </a:t>
          </a:r>
          <a:r>
            <a:rPr lang="uk-UA" sz="2800" b="1" i="0" dirty="0" smtClean="0"/>
            <a:t>проведення слідчих (розшукових) дій та негласних слідчих (розшукових) дій; </a:t>
          </a:r>
          <a:endParaRPr lang="ru-RU" sz="2800" b="1" dirty="0"/>
        </a:p>
      </dgm:t>
    </dgm:pt>
    <dgm:pt modelId="{4CF46441-9597-4AAC-96A2-8FE01EC1D2E4}" type="parTrans" cxnId="{4F93A68E-BDA2-44AF-B32D-FFDBBF92A429}">
      <dgm:prSet/>
      <dgm:spPr/>
      <dgm:t>
        <a:bodyPr/>
        <a:lstStyle/>
        <a:p>
          <a:endParaRPr lang="ru-RU"/>
        </a:p>
      </dgm:t>
    </dgm:pt>
    <dgm:pt modelId="{FF78DF7B-8063-4D32-B044-BDD1BECFF4B1}" type="sibTrans" cxnId="{4F93A68E-BDA2-44AF-B32D-FFDBBF92A429}">
      <dgm:prSet/>
      <dgm:spPr/>
      <dgm:t>
        <a:bodyPr/>
        <a:lstStyle/>
        <a:p>
          <a:endParaRPr lang="ru-RU"/>
        </a:p>
      </dgm:t>
    </dgm:pt>
    <dgm:pt modelId="{DCF9A83E-9F9C-4185-998F-F62311A67D2E}">
      <dgm:prSet custT="1"/>
      <dgm:spPr/>
      <dgm:t>
        <a:bodyPr/>
        <a:lstStyle/>
        <a:p>
          <a:pPr algn="just" rtl="0"/>
          <a:r>
            <a:rPr lang="uk-UA" sz="2200" b="0" i="0" dirty="0" smtClean="0"/>
            <a:t>– </a:t>
          </a:r>
          <a:r>
            <a:rPr lang="uk-UA" sz="2400" b="1" i="0" dirty="0" smtClean="0"/>
            <a:t>витребування та отримання від органів державної влади, органів місцевого самоврядування, підприємств, установ та організацій, службових та фізичних осіб речей, документів, відомостей, висновків експертів, висновків ревізій та актів перевірок;</a:t>
          </a:r>
          <a:endParaRPr lang="ru-RU" sz="2400" b="1" dirty="0"/>
        </a:p>
      </dgm:t>
    </dgm:pt>
    <dgm:pt modelId="{99F960A2-328D-403E-99BD-0B3C20C3945E}" type="parTrans" cxnId="{198D9377-7193-4C19-832E-048E51CD540F}">
      <dgm:prSet/>
      <dgm:spPr/>
      <dgm:t>
        <a:bodyPr/>
        <a:lstStyle/>
        <a:p>
          <a:endParaRPr lang="ru-RU"/>
        </a:p>
      </dgm:t>
    </dgm:pt>
    <dgm:pt modelId="{A6B4A087-BEB8-43CA-B025-8C9D8D8BFB69}" type="sibTrans" cxnId="{198D9377-7193-4C19-832E-048E51CD540F}">
      <dgm:prSet/>
      <dgm:spPr/>
      <dgm:t>
        <a:bodyPr/>
        <a:lstStyle/>
        <a:p>
          <a:endParaRPr lang="ru-RU"/>
        </a:p>
      </dgm:t>
    </dgm:pt>
    <dgm:pt modelId="{F71B95A6-F55C-4D58-9C04-EA376EF291E4}">
      <dgm:prSet custT="1"/>
      <dgm:spPr/>
      <dgm:t>
        <a:bodyPr/>
        <a:lstStyle/>
        <a:p>
          <a:pPr algn="just" rtl="0"/>
          <a:r>
            <a:rPr lang="uk-UA" sz="2800" b="0" i="0" dirty="0" smtClean="0"/>
            <a:t>– </a:t>
          </a:r>
          <a:r>
            <a:rPr lang="uk-UA" sz="2800" b="1" i="0" dirty="0" smtClean="0"/>
            <a:t>проведення інших процесуальних дій, передбачених  КПК України ;</a:t>
          </a:r>
          <a:endParaRPr lang="ru-RU" sz="2800" b="1" dirty="0"/>
        </a:p>
      </dgm:t>
    </dgm:pt>
    <dgm:pt modelId="{7361F285-EAEE-4F87-BC29-A0B01C2929EF}" type="parTrans" cxnId="{A431410F-79A9-4FE9-9F3A-3A95D991FACF}">
      <dgm:prSet/>
      <dgm:spPr/>
      <dgm:t>
        <a:bodyPr/>
        <a:lstStyle/>
        <a:p>
          <a:endParaRPr lang="ru-RU"/>
        </a:p>
      </dgm:t>
    </dgm:pt>
    <dgm:pt modelId="{A4AF8624-F204-4E51-81D1-58EEAE9A8E94}" type="sibTrans" cxnId="{A431410F-79A9-4FE9-9F3A-3A95D991FACF}">
      <dgm:prSet/>
      <dgm:spPr/>
      <dgm:t>
        <a:bodyPr/>
        <a:lstStyle/>
        <a:p>
          <a:endParaRPr lang="ru-RU"/>
        </a:p>
      </dgm:t>
    </dgm:pt>
    <dgm:pt modelId="{45B00136-348E-4775-B77E-CDEC5D44DD03}" type="pres">
      <dgm:prSet presAssocID="{EFA41FEC-D179-4032-ABED-34016656442F}" presName="linear" presStyleCnt="0">
        <dgm:presLayoutVars>
          <dgm:animLvl val="lvl"/>
          <dgm:resizeHandles val="exact"/>
        </dgm:presLayoutVars>
      </dgm:prSet>
      <dgm:spPr/>
      <dgm:t>
        <a:bodyPr/>
        <a:lstStyle/>
        <a:p>
          <a:endParaRPr lang="ru-RU"/>
        </a:p>
      </dgm:t>
    </dgm:pt>
    <dgm:pt modelId="{964A128D-ABAE-4956-9245-4368B109C12C}" type="pres">
      <dgm:prSet presAssocID="{4080708E-7762-4C9D-92A0-F820E8A8B6D3}" presName="parentText" presStyleLbl="node1" presStyleIdx="0" presStyleCnt="4" custScaleY="124803" custLinFactY="-31559" custLinFactNeighborY="-100000">
        <dgm:presLayoutVars>
          <dgm:chMax val="0"/>
          <dgm:bulletEnabled val="1"/>
        </dgm:presLayoutVars>
      </dgm:prSet>
      <dgm:spPr/>
      <dgm:t>
        <a:bodyPr/>
        <a:lstStyle/>
        <a:p>
          <a:endParaRPr lang="ru-RU"/>
        </a:p>
      </dgm:t>
    </dgm:pt>
    <dgm:pt modelId="{9CEB8225-F7F0-494D-A66A-A8BD66554D7E}" type="pres">
      <dgm:prSet presAssocID="{B7C8EB9D-59E3-496F-A10E-1E393D2AF5DC}" presName="spacer" presStyleCnt="0"/>
      <dgm:spPr/>
    </dgm:pt>
    <dgm:pt modelId="{772DCC4F-F174-40FD-9ED1-19F64C09D29A}" type="pres">
      <dgm:prSet presAssocID="{5B5B8656-B0C6-4952-AA29-9FC974A6503B}" presName="parentText" presStyleLbl="node1" presStyleIdx="1" presStyleCnt="4" custLinFactY="3835" custLinFactNeighborY="100000">
        <dgm:presLayoutVars>
          <dgm:chMax val="0"/>
          <dgm:bulletEnabled val="1"/>
        </dgm:presLayoutVars>
      </dgm:prSet>
      <dgm:spPr/>
      <dgm:t>
        <a:bodyPr/>
        <a:lstStyle/>
        <a:p>
          <a:endParaRPr lang="ru-RU"/>
        </a:p>
      </dgm:t>
    </dgm:pt>
    <dgm:pt modelId="{18BB5277-1C84-46FC-9618-8797C6DC00CB}" type="pres">
      <dgm:prSet presAssocID="{FF78DF7B-8063-4D32-B044-BDD1BECFF4B1}" presName="spacer" presStyleCnt="0"/>
      <dgm:spPr/>
    </dgm:pt>
    <dgm:pt modelId="{84CA45FF-561D-4444-B08F-D25D23B75F1A}" type="pres">
      <dgm:prSet presAssocID="{DCF9A83E-9F9C-4185-998F-F62311A67D2E}" presName="parentText" presStyleLbl="node1" presStyleIdx="2" presStyleCnt="4" custScaleY="128386" custLinFactY="23204" custLinFactNeighborY="100000">
        <dgm:presLayoutVars>
          <dgm:chMax val="0"/>
          <dgm:bulletEnabled val="1"/>
        </dgm:presLayoutVars>
      </dgm:prSet>
      <dgm:spPr/>
      <dgm:t>
        <a:bodyPr/>
        <a:lstStyle/>
        <a:p>
          <a:endParaRPr lang="ru-RU"/>
        </a:p>
      </dgm:t>
    </dgm:pt>
    <dgm:pt modelId="{E95737EC-9CE6-4248-B2FE-73EDDA280005}" type="pres">
      <dgm:prSet presAssocID="{A6B4A087-BEB8-43CA-B025-8C9D8D8BFB69}" presName="spacer" presStyleCnt="0"/>
      <dgm:spPr/>
    </dgm:pt>
    <dgm:pt modelId="{6A6C57B3-EBBD-4239-8F3C-9F639C977085}" type="pres">
      <dgm:prSet presAssocID="{F71B95A6-F55C-4D58-9C04-EA376EF291E4}" presName="parentText" presStyleLbl="node1" presStyleIdx="3" presStyleCnt="4" custLinFactY="49183" custLinFactNeighborY="100000">
        <dgm:presLayoutVars>
          <dgm:chMax val="0"/>
          <dgm:bulletEnabled val="1"/>
        </dgm:presLayoutVars>
      </dgm:prSet>
      <dgm:spPr/>
      <dgm:t>
        <a:bodyPr/>
        <a:lstStyle/>
        <a:p>
          <a:endParaRPr lang="ru-RU"/>
        </a:p>
      </dgm:t>
    </dgm:pt>
  </dgm:ptLst>
  <dgm:cxnLst>
    <dgm:cxn modelId="{4F93A68E-BDA2-44AF-B32D-FFDBBF92A429}" srcId="{EFA41FEC-D179-4032-ABED-34016656442F}" destId="{5B5B8656-B0C6-4952-AA29-9FC974A6503B}" srcOrd="1" destOrd="0" parTransId="{4CF46441-9597-4AAC-96A2-8FE01EC1D2E4}" sibTransId="{FF78DF7B-8063-4D32-B044-BDD1BECFF4B1}"/>
    <dgm:cxn modelId="{1876C19E-BB4E-4B39-A839-0098BE3CAFD6}" type="presOf" srcId="{EFA41FEC-D179-4032-ABED-34016656442F}" destId="{45B00136-348E-4775-B77E-CDEC5D44DD03}" srcOrd="0" destOrd="0" presId="urn:microsoft.com/office/officeart/2005/8/layout/vList2"/>
    <dgm:cxn modelId="{2BFA393D-3BF4-4FD1-A941-2935ED072991}" srcId="{EFA41FEC-D179-4032-ABED-34016656442F}" destId="{4080708E-7762-4C9D-92A0-F820E8A8B6D3}" srcOrd="0" destOrd="0" parTransId="{33A03FA5-0229-46CC-A156-129F2E9AB751}" sibTransId="{B7C8EB9D-59E3-496F-A10E-1E393D2AF5DC}"/>
    <dgm:cxn modelId="{B0FE415C-82DA-4F90-BAB0-712005E14687}" type="presOf" srcId="{DCF9A83E-9F9C-4185-998F-F62311A67D2E}" destId="{84CA45FF-561D-4444-B08F-D25D23B75F1A}" srcOrd="0" destOrd="0" presId="urn:microsoft.com/office/officeart/2005/8/layout/vList2"/>
    <dgm:cxn modelId="{F20DA52C-E3B4-4769-9B02-12DDCF15B01F}" type="presOf" srcId="{5B5B8656-B0C6-4952-AA29-9FC974A6503B}" destId="{772DCC4F-F174-40FD-9ED1-19F64C09D29A}" srcOrd="0" destOrd="0" presId="urn:microsoft.com/office/officeart/2005/8/layout/vList2"/>
    <dgm:cxn modelId="{C061B514-65F9-455C-964D-BDE9995CC37A}" type="presOf" srcId="{4080708E-7762-4C9D-92A0-F820E8A8B6D3}" destId="{964A128D-ABAE-4956-9245-4368B109C12C}" srcOrd="0" destOrd="0" presId="urn:microsoft.com/office/officeart/2005/8/layout/vList2"/>
    <dgm:cxn modelId="{A431410F-79A9-4FE9-9F3A-3A95D991FACF}" srcId="{EFA41FEC-D179-4032-ABED-34016656442F}" destId="{F71B95A6-F55C-4D58-9C04-EA376EF291E4}" srcOrd="3" destOrd="0" parTransId="{7361F285-EAEE-4F87-BC29-A0B01C2929EF}" sibTransId="{A4AF8624-F204-4E51-81D1-58EEAE9A8E94}"/>
    <dgm:cxn modelId="{198D9377-7193-4C19-832E-048E51CD540F}" srcId="{EFA41FEC-D179-4032-ABED-34016656442F}" destId="{DCF9A83E-9F9C-4185-998F-F62311A67D2E}" srcOrd="2" destOrd="0" parTransId="{99F960A2-328D-403E-99BD-0B3C20C3945E}" sibTransId="{A6B4A087-BEB8-43CA-B025-8C9D8D8BFB69}"/>
    <dgm:cxn modelId="{3DB41268-22B4-49AA-BB75-2F1F7E3DEF18}" type="presOf" srcId="{F71B95A6-F55C-4D58-9C04-EA376EF291E4}" destId="{6A6C57B3-EBBD-4239-8F3C-9F639C977085}" srcOrd="0" destOrd="0" presId="urn:microsoft.com/office/officeart/2005/8/layout/vList2"/>
    <dgm:cxn modelId="{39E9D10E-E335-40DE-AF24-242FA1F3E662}" type="presParOf" srcId="{45B00136-348E-4775-B77E-CDEC5D44DD03}" destId="{964A128D-ABAE-4956-9245-4368B109C12C}" srcOrd="0" destOrd="0" presId="urn:microsoft.com/office/officeart/2005/8/layout/vList2"/>
    <dgm:cxn modelId="{292857A7-892C-46B2-BFBC-39E6EE1C0BB5}" type="presParOf" srcId="{45B00136-348E-4775-B77E-CDEC5D44DD03}" destId="{9CEB8225-F7F0-494D-A66A-A8BD66554D7E}" srcOrd="1" destOrd="0" presId="urn:microsoft.com/office/officeart/2005/8/layout/vList2"/>
    <dgm:cxn modelId="{53B72F31-CDC3-4A6B-8EC5-5399CD911C17}" type="presParOf" srcId="{45B00136-348E-4775-B77E-CDEC5D44DD03}" destId="{772DCC4F-F174-40FD-9ED1-19F64C09D29A}" srcOrd="2" destOrd="0" presId="urn:microsoft.com/office/officeart/2005/8/layout/vList2"/>
    <dgm:cxn modelId="{4E0D4847-FD23-401B-8B39-D1F2ADCE4DAE}" type="presParOf" srcId="{45B00136-348E-4775-B77E-CDEC5D44DD03}" destId="{18BB5277-1C84-46FC-9618-8797C6DC00CB}" srcOrd="3" destOrd="0" presId="urn:microsoft.com/office/officeart/2005/8/layout/vList2"/>
    <dgm:cxn modelId="{3B9B6E12-F2E8-488B-B921-03A41661FC96}" type="presParOf" srcId="{45B00136-348E-4775-B77E-CDEC5D44DD03}" destId="{84CA45FF-561D-4444-B08F-D25D23B75F1A}" srcOrd="4" destOrd="0" presId="urn:microsoft.com/office/officeart/2005/8/layout/vList2"/>
    <dgm:cxn modelId="{8C33692A-D43D-4AF8-B2E7-CB5B91364E9C}" type="presParOf" srcId="{45B00136-348E-4775-B77E-CDEC5D44DD03}" destId="{E95737EC-9CE6-4248-B2FE-73EDDA280005}" srcOrd="5" destOrd="0" presId="urn:microsoft.com/office/officeart/2005/8/layout/vList2"/>
    <dgm:cxn modelId="{8F3D4ECB-E809-497E-853E-E660A31F4475}" type="presParOf" srcId="{45B00136-348E-4775-B77E-CDEC5D44DD03}" destId="{6A6C57B3-EBBD-4239-8F3C-9F639C977085}"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9FBCAB-7E7B-4AF8-BE40-5D67C8743C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474053F-BE9B-45B1-8308-00CCE18A03F4}">
      <dgm:prSet custT="1"/>
      <dgm:spPr/>
      <dgm:t>
        <a:bodyPr/>
        <a:lstStyle/>
        <a:p>
          <a:pPr algn="just" rtl="0"/>
          <a:r>
            <a:rPr lang="uk-UA" sz="2400" b="1" i="0" dirty="0" smtClean="0"/>
            <a:t>	Згідно із ч. 3 ст. 93 КПК України </a:t>
          </a:r>
          <a:r>
            <a:rPr lang="uk-UA" sz="2400" b="1" i="0" dirty="0" smtClean="0">
              <a:solidFill>
                <a:schemeClr val="bg1"/>
              </a:solidFill>
            </a:rPr>
            <a:t>для сторони захисту, потерпілого, представника юридичної особи,</a:t>
          </a:r>
          <a:r>
            <a:rPr lang="uk-UA" sz="2400" b="1" i="0" dirty="0" smtClean="0"/>
            <a:t> щодо якої здійснюється провадження, </a:t>
          </a:r>
          <a:r>
            <a:rPr lang="uk-UA" sz="2400" b="1" i="0" dirty="0" smtClean="0">
              <a:solidFill>
                <a:schemeClr val="bg1"/>
              </a:solidFill>
            </a:rPr>
            <a:t>способами збирання доказів </a:t>
          </a:r>
          <a:r>
            <a:rPr lang="uk-UA" sz="2400" b="1" i="0" dirty="0" smtClean="0"/>
            <a:t>є:</a:t>
          </a:r>
          <a:endParaRPr lang="ru-RU" sz="2400" b="1" dirty="0"/>
        </a:p>
      </dgm:t>
    </dgm:pt>
    <dgm:pt modelId="{52E2504E-BED2-44A0-B808-A8E71872E86D}" type="parTrans" cxnId="{111F0C8B-B97E-4659-B12A-AB780620B949}">
      <dgm:prSet/>
      <dgm:spPr/>
      <dgm:t>
        <a:bodyPr/>
        <a:lstStyle/>
        <a:p>
          <a:endParaRPr lang="ru-RU"/>
        </a:p>
      </dgm:t>
    </dgm:pt>
    <dgm:pt modelId="{B7512E92-2B3B-440A-9952-D94732CED10E}" type="sibTrans" cxnId="{111F0C8B-B97E-4659-B12A-AB780620B949}">
      <dgm:prSet/>
      <dgm:spPr/>
      <dgm:t>
        <a:bodyPr/>
        <a:lstStyle/>
        <a:p>
          <a:endParaRPr lang="ru-RU"/>
        </a:p>
      </dgm:t>
    </dgm:pt>
    <dgm:pt modelId="{045F1573-8078-4052-8FF8-1A2616ECB69A}">
      <dgm:prSet custT="1"/>
      <dgm:spPr/>
      <dgm:t>
        <a:bodyPr/>
        <a:lstStyle/>
        <a:p>
          <a:pPr algn="just" rtl="0"/>
          <a:r>
            <a:rPr lang="uk-UA" sz="2200" b="0" i="0" dirty="0" smtClean="0"/>
            <a:t>– </a:t>
          </a:r>
          <a:r>
            <a:rPr lang="uk-UA" sz="2400" b="1" i="1" dirty="0" smtClean="0"/>
            <a:t>ініціювання проведення слідчих (розшукових) дій, негласних слідчих (розшукових) дій та інших процесуальних дій, </a:t>
          </a:r>
          <a:endParaRPr lang="ru-RU" sz="2400" b="1" i="1" dirty="0"/>
        </a:p>
      </dgm:t>
    </dgm:pt>
    <dgm:pt modelId="{B90BB284-82A5-4D63-BCA8-3395250F726F}" type="parTrans" cxnId="{5F855C7D-A698-4287-BFAF-B3CA6E4963FE}">
      <dgm:prSet/>
      <dgm:spPr/>
      <dgm:t>
        <a:bodyPr/>
        <a:lstStyle/>
        <a:p>
          <a:endParaRPr lang="ru-RU"/>
        </a:p>
      </dgm:t>
    </dgm:pt>
    <dgm:pt modelId="{5B7A3789-A758-477E-9CF7-37953C32586E}" type="sibTrans" cxnId="{5F855C7D-A698-4287-BFAF-B3CA6E4963FE}">
      <dgm:prSet/>
      <dgm:spPr/>
      <dgm:t>
        <a:bodyPr/>
        <a:lstStyle/>
        <a:p>
          <a:endParaRPr lang="ru-RU"/>
        </a:p>
      </dgm:t>
    </dgm:pt>
    <dgm:pt modelId="{4AC90318-A6CE-4972-87BB-3E77BD827AAB}">
      <dgm:prSet/>
      <dgm:spPr/>
      <dgm:t>
        <a:bodyPr/>
        <a:lstStyle/>
        <a:p>
          <a:pPr algn="just" rtl="0"/>
          <a:r>
            <a:rPr lang="uk-UA" b="0" i="0" dirty="0" smtClean="0"/>
            <a:t>– </a:t>
          </a:r>
          <a:r>
            <a:rPr lang="uk-UA" b="1" i="1" dirty="0" smtClean="0"/>
            <a:t>витребування та отримання від органів державної влади, органів місцевого самоврядування, підприємств, установ, організацій, службових та фізичних осіб речей, копій документів, відомостей, висновків експертів, висновків ревізій, актів перевірок;</a:t>
          </a:r>
          <a:endParaRPr lang="ru-RU" b="1" i="1" dirty="0"/>
        </a:p>
      </dgm:t>
    </dgm:pt>
    <dgm:pt modelId="{0FD36526-2DB6-4700-9972-93067FB670CF}" type="parTrans" cxnId="{87C868FF-2D37-4F09-9099-833C0868D2B3}">
      <dgm:prSet/>
      <dgm:spPr/>
      <dgm:t>
        <a:bodyPr/>
        <a:lstStyle/>
        <a:p>
          <a:endParaRPr lang="ru-RU"/>
        </a:p>
      </dgm:t>
    </dgm:pt>
    <dgm:pt modelId="{11C3CBF0-244B-4452-954C-81857448EC72}" type="sibTrans" cxnId="{87C868FF-2D37-4F09-9099-833C0868D2B3}">
      <dgm:prSet/>
      <dgm:spPr/>
      <dgm:t>
        <a:bodyPr/>
        <a:lstStyle/>
        <a:p>
          <a:endParaRPr lang="ru-RU"/>
        </a:p>
      </dgm:t>
    </dgm:pt>
    <dgm:pt modelId="{C4B4B3D9-9EBD-45B0-B878-4C08EC296EBE}">
      <dgm:prSet custT="1"/>
      <dgm:spPr/>
      <dgm:t>
        <a:bodyPr/>
        <a:lstStyle/>
        <a:p>
          <a:pPr algn="just" rtl="0"/>
          <a:r>
            <a:rPr lang="uk-UA" sz="2200" b="0" i="0" dirty="0" smtClean="0"/>
            <a:t>– </a:t>
          </a:r>
          <a:r>
            <a:rPr lang="uk-UA" sz="2400" b="1" i="1" dirty="0" smtClean="0"/>
            <a:t>здійснення інших дій, які здатні забезпечити подання суду належних і допустимих доказів.</a:t>
          </a:r>
          <a:endParaRPr lang="ru-RU" sz="2400" b="1" i="1" dirty="0"/>
        </a:p>
      </dgm:t>
    </dgm:pt>
    <dgm:pt modelId="{F763B66F-51EA-4A1B-BC41-43F741E98959}" type="parTrans" cxnId="{36734A14-B13C-47E1-B43C-B39C3E78297F}">
      <dgm:prSet/>
      <dgm:spPr/>
      <dgm:t>
        <a:bodyPr/>
        <a:lstStyle/>
        <a:p>
          <a:endParaRPr lang="ru-RU"/>
        </a:p>
      </dgm:t>
    </dgm:pt>
    <dgm:pt modelId="{12B303DD-6F81-45BF-98CB-5336A530CCA8}" type="sibTrans" cxnId="{36734A14-B13C-47E1-B43C-B39C3E78297F}">
      <dgm:prSet/>
      <dgm:spPr/>
      <dgm:t>
        <a:bodyPr/>
        <a:lstStyle/>
        <a:p>
          <a:endParaRPr lang="ru-RU"/>
        </a:p>
      </dgm:t>
    </dgm:pt>
    <dgm:pt modelId="{1F8460E3-B65D-4603-BAB4-CF1864995CAD}" type="pres">
      <dgm:prSet presAssocID="{A49FBCAB-7E7B-4AF8-BE40-5D67C8743C3C}" presName="linear" presStyleCnt="0">
        <dgm:presLayoutVars>
          <dgm:animLvl val="lvl"/>
          <dgm:resizeHandles val="exact"/>
        </dgm:presLayoutVars>
      </dgm:prSet>
      <dgm:spPr/>
      <dgm:t>
        <a:bodyPr/>
        <a:lstStyle/>
        <a:p>
          <a:endParaRPr lang="ru-RU"/>
        </a:p>
      </dgm:t>
    </dgm:pt>
    <dgm:pt modelId="{16C6DF52-6571-41B7-BE9E-24E7184249A4}" type="pres">
      <dgm:prSet presAssocID="{9474053F-BE9B-45B1-8308-00CCE18A03F4}" presName="parentText" presStyleLbl="node1" presStyleIdx="0" presStyleCnt="4">
        <dgm:presLayoutVars>
          <dgm:chMax val="0"/>
          <dgm:bulletEnabled val="1"/>
        </dgm:presLayoutVars>
      </dgm:prSet>
      <dgm:spPr/>
      <dgm:t>
        <a:bodyPr/>
        <a:lstStyle/>
        <a:p>
          <a:endParaRPr lang="ru-RU"/>
        </a:p>
      </dgm:t>
    </dgm:pt>
    <dgm:pt modelId="{BC0B03DE-0E9F-4A38-B7A9-7FE7529B0E79}" type="pres">
      <dgm:prSet presAssocID="{B7512E92-2B3B-440A-9952-D94732CED10E}" presName="spacer" presStyleCnt="0"/>
      <dgm:spPr/>
    </dgm:pt>
    <dgm:pt modelId="{F9520409-238A-4A12-BC7D-5413365F291A}" type="pres">
      <dgm:prSet presAssocID="{045F1573-8078-4052-8FF8-1A2616ECB69A}" presName="parentText" presStyleLbl="node1" presStyleIdx="1" presStyleCnt="4">
        <dgm:presLayoutVars>
          <dgm:chMax val="0"/>
          <dgm:bulletEnabled val="1"/>
        </dgm:presLayoutVars>
      </dgm:prSet>
      <dgm:spPr/>
      <dgm:t>
        <a:bodyPr/>
        <a:lstStyle/>
        <a:p>
          <a:endParaRPr lang="ru-RU"/>
        </a:p>
      </dgm:t>
    </dgm:pt>
    <dgm:pt modelId="{F55B6E55-F24C-413D-8D23-B061923D4FF6}" type="pres">
      <dgm:prSet presAssocID="{5B7A3789-A758-477E-9CF7-37953C32586E}" presName="spacer" presStyleCnt="0"/>
      <dgm:spPr/>
    </dgm:pt>
    <dgm:pt modelId="{04E5B6E4-8DE1-4E47-8618-620CF331C9FF}" type="pres">
      <dgm:prSet presAssocID="{4AC90318-A6CE-4972-87BB-3E77BD827AAB}" presName="parentText" presStyleLbl="node1" presStyleIdx="2" presStyleCnt="4">
        <dgm:presLayoutVars>
          <dgm:chMax val="0"/>
          <dgm:bulletEnabled val="1"/>
        </dgm:presLayoutVars>
      </dgm:prSet>
      <dgm:spPr/>
      <dgm:t>
        <a:bodyPr/>
        <a:lstStyle/>
        <a:p>
          <a:endParaRPr lang="ru-RU"/>
        </a:p>
      </dgm:t>
    </dgm:pt>
    <dgm:pt modelId="{7E2640BA-7B1B-426A-8761-B903B7DA6F9D}" type="pres">
      <dgm:prSet presAssocID="{11C3CBF0-244B-4452-954C-81857448EC72}" presName="spacer" presStyleCnt="0"/>
      <dgm:spPr/>
    </dgm:pt>
    <dgm:pt modelId="{4B655731-1D33-4EE3-B51B-7AF61EA73951}" type="pres">
      <dgm:prSet presAssocID="{C4B4B3D9-9EBD-45B0-B878-4C08EC296EBE}" presName="parentText" presStyleLbl="node1" presStyleIdx="3" presStyleCnt="4">
        <dgm:presLayoutVars>
          <dgm:chMax val="0"/>
          <dgm:bulletEnabled val="1"/>
        </dgm:presLayoutVars>
      </dgm:prSet>
      <dgm:spPr/>
      <dgm:t>
        <a:bodyPr/>
        <a:lstStyle/>
        <a:p>
          <a:endParaRPr lang="ru-RU"/>
        </a:p>
      </dgm:t>
    </dgm:pt>
  </dgm:ptLst>
  <dgm:cxnLst>
    <dgm:cxn modelId="{5F855C7D-A698-4287-BFAF-B3CA6E4963FE}" srcId="{A49FBCAB-7E7B-4AF8-BE40-5D67C8743C3C}" destId="{045F1573-8078-4052-8FF8-1A2616ECB69A}" srcOrd="1" destOrd="0" parTransId="{B90BB284-82A5-4D63-BCA8-3395250F726F}" sibTransId="{5B7A3789-A758-477E-9CF7-37953C32586E}"/>
    <dgm:cxn modelId="{326C5547-864B-4C25-BD2C-0C177B5A8176}" type="presOf" srcId="{C4B4B3D9-9EBD-45B0-B878-4C08EC296EBE}" destId="{4B655731-1D33-4EE3-B51B-7AF61EA73951}" srcOrd="0" destOrd="0" presId="urn:microsoft.com/office/officeart/2005/8/layout/vList2"/>
    <dgm:cxn modelId="{ABD6DD44-4056-4EF9-AEF2-5431B9AD575D}" type="presOf" srcId="{4AC90318-A6CE-4972-87BB-3E77BD827AAB}" destId="{04E5B6E4-8DE1-4E47-8618-620CF331C9FF}" srcOrd="0" destOrd="0" presId="urn:microsoft.com/office/officeart/2005/8/layout/vList2"/>
    <dgm:cxn modelId="{87C868FF-2D37-4F09-9099-833C0868D2B3}" srcId="{A49FBCAB-7E7B-4AF8-BE40-5D67C8743C3C}" destId="{4AC90318-A6CE-4972-87BB-3E77BD827AAB}" srcOrd="2" destOrd="0" parTransId="{0FD36526-2DB6-4700-9972-93067FB670CF}" sibTransId="{11C3CBF0-244B-4452-954C-81857448EC72}"/>
    <dgm:cxn modelId="{C570A821-2521-4C77-ACBD-DDA3D90C254A}" type="presOf" srcId="{045F1573-8078-4052-8FF8-1A2616ECB69A}" destId="{F9520409-238A-4A12-BC7D-5413365F291A}" srcOrd="0" destOrd="0" presId="urn:microsoft.com/office/officeart/2005/8/layout/vList2"/>
    <dgm:cxn modelId="{E29E55D7-FDD7-4225-B4FC-8BC84D9B871D}" type="presOf" srcId="{A49FBCAB-7E7B-4AF8-BE40-5D67C8743C3C}" destId="{1F8460E3-B65D-4603-BAB4-CF1864995CAD}" srcOrd="0" destOrd="0" presId="urn:microsoft.com/office/officeart/2005/8/layout/vList2"/>
    <dgm:cxn modelId="{111F0C8B-B97E-4659-B12A-AB780620B949}" srcId="{A49FBCAB-7E7B-4AF8-BE40-5D67C8743C3C}" destId="{9474053F-BE9B-45B1-8308-00CCE18A03F4}" srcOrd="0" destOrd="0" parTransId="{52E2504E-BED2-44A0-B808-A8E71872E86D}" sibTransId="{B7512E92-2B3B-440A-9952-D94732CED10E}"/>
    <dgm:cxn modelId="{F7A0060A-C220-4A32-A390-E8A8510E1429}" type="presOf" srcId="{9474053F-BE9B-45B1-8308-00CCE18A03F4}" destId="{16C6DF52-6571-41B7-BE9E-24E7184249A4}" srcOrd="0" destOrd="0" presId="urn:microsoft.com/office/officeart/2005/8/layout/vList2"/>
    <dgm:cxn modelId="{36734A14-B13C-47E1-B43C-B39C3E78297F}" srcId="{A49FBCAB-7E7B-4AF8-BE40-5D67C8743C3C}" destId="{C4B4B3D9-9EBD-45B0-B878-4C08EC296EBE}" srcOrd="3" destOrd="0" parTransId="{F763B66F-51EA-4A1B-BC41-43F741E98959}" sibTransId="{12B303DD-6F81-45BF-98CB-5336A530CCA8}"/>
    <dgm:cxn modelId="{5D514D76-0260-4256-B8D9-8DF866469918}" type="presParOf" srcId="{1F8460E3-B65D-4603-BAB4-CF1864995CAD}" destId="{16C6DF52-6571-41B7-BE9E-24E7184249A4}" srcOrd="0" destOrd="0" presId="urn:microsoft.com/office/officeart/2005/8/layout/vList2"/>
    <dgm:cxn modelId="{BCBF9462-D63C-4560-97A0-F9E6F316CE8C}" type="presParOf" srcId="{1F8460E3-B65D-4603-BAB4-CF1864995CAD}" destId="{BC0B03DE-0E9F-4A38-B7A9-7FE7529B0E79}" srcOrd="1" destOrd="0" presId="urn:microsoft.com/office/officeart/2005/8/layout/vList2"/>
    <dgm:cxn modelId="{FE931273-701F-4A3D-B81D-5CCEBA625DA0}" type="presParOf" srcId="{1F8460E3-B65D-4603-BAB4-CF1864995CAD}" destId="{F9520409-238A-4A12-BC7D-5413365F291A}" srcOrd="2" destOrd="0" presId="urn:microsoft.com/office/officeart/2005/8/layout/vList2"/>
    <dgm:cxn modelId="{73664D35-AC35-4F39-9ACB-B8C9EA63D558}" type="presParOf" srcId="{1F8460E3-B65D-4603-BAB4-CF1864995CAD}" destId="{F55B6E55-F24C-413D-8D23-B061923D4FF6}" srcOrd="3" destOrd="0" presId="urn:microsoft.com/office/officeart/2005/8/layout/vList2"/>
    <dgm:cxn modelId="{E598357F-8C8E-4351-B52F-017E3AD15884}" type="presParOf" srcId="{1F8460E3-B65D-4603-BAB4-CF1864995CAD}" destId="{04E5B6E4-8DE1-4E47-8618-620CF331C9FF}" srcOrd="4" destOrd="0" presId="urn:microsoft.com/office/officeart/2005/8/layout/vList2"/>
    <dgm:cxn modelId="{14785C0D-04B3-4557-BCD5-22A1D48A7F5B}" type="presParOf" srcId="{1F8460E3-B65D-4603-BAB4-CF1864995CAD}" destId="{7E2640BA-7B1B-426A-8761-B903B7DA6F9D}" srcOrd="5" destOrd="0" presId="urn:microsoft.com/office/officeart/2005/8/layout/vList2"/>
    <dgm:cxn modelId="{4F3F63D3-0830-430F-AD5C-7134429EBB80}" type="presParOf" srcId="{1F8460E3-B65D-4603-BAB4-CF1864995CAD}" destId="{4B655731-1D33-4EE3-B51B-7AF61EA73951}"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F31721-EF30-423F-8073-13C228B1A01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1E28435D-30C8-4364-B404-7BC57A1239CE}">
      <dgm:prSet/>
      <dgm:spPr/>
      <dgm:t>
        <a:bodyPr/>
        <a:lstStyle/>
        <a:p>
          <a:pPr algn="ctr" rtl="0"/>
          <a:r>
            <a:rPr lang="uk-UA" b="1" i="1" dirty="0" smtClean="0"/>
            <a:t>Способи фіксації доказів:</a:t>
          </a:r>
          <a:endParaRPr lang="ru-RU" b="1" dirty="0"/>
        </a:p>
      </dgm:t>
    </dgm:pt>
    <dgm:pt modelId="{7F07D478-7750-4D27-B423-2EAA05CBBAFB}" type="parTrans" cxnId="{AF95AE80-3EC6-48A4-BFE8-6FDEEECFE93B}">
      <dgm:prSet/>
      <dgm:spPr/>
      <dgm:t>
        <a:bodyPr/>
        <a:lstStyle/>
        <a:p>
          <a:endParaRPr lang="ru-RU"/>
        </a:p>
      </dgm:t>
    </dgm:pt>
    <dgm:pt modelId="{44D15D7A-2C5F-4F96-BBD4-E66796A34A52}" type="sibTrans" cxnId="{AF95AE80-3EC6-48A4-BFE8-6FDEEECFE93B}">
      <dgm:prSet/>
      <dgm:spPr/>
      <dgm:t>
        <a:bodyPr/>
        <a:lstStyle/>
        <a:p>
          <a:endParaRPr lang="ru-RU"/>
        </a:p>
      </dgm:t>
    </dgm:pt>
    <dgm:pt modelId="{3207FD75-F735-4F40-9348-236D096FFB4A}">
      <dgm:prSet/>
      <dgm:spPr/>
      <dgm:t>
        <a:bodyPr/>
        <a:lstStyle/>
        <a:p>
          <a:pPr algn="just" rtl="0"/>
          <a:r>
            <a:rPr lang="uk-UA" b="0" i="0" dirty="0" smtClean="0"/>
            <a:t>– складання протоколів слідчих (розшукових) дій;</a:t>
          </a:r>
          <a:endParaRPr lang="ru-RU" dirty="0"/>
        </a:p>
      </dgm:t>
    </dgm:pt>
    <dgm:pt modelId="{F1C05077-8FAE-4C48-B53C-8C6A49D3CCF5}" type="parTrans" cxnId="{5F4E75B1-CAE3-47AD-B946-D95503ED3547}">
      <dgm:prSet/>
      <dgm:spPr/>
      <dgm:t>
        <a:bodyPr/>
        <a:lstStyle/>
        <a:p>
          <a:endParaRPr lang="ru-RU"/>
        </a:p>
      </dgm:t>
    </dgm:pt>
    <dgm:pt modelId="{07C4576A-CA74-4682-8CF0-3F680715435A}" type="sibTrans" cxnId="{5F4E75B1-CAE3-47AD-B946-D95503ED3547}">
      <dgm:prSet/>
      <dgm:spPr/>
      <dgm:t>
        <a:bodyPr/>
        <a:lstStyle/>
        <a:p>
          <a:endParaRPr lang="ru-RU"/>
        </a:p>
      </dgm:t>
    </dgm:pt>
    <dgm:pt modelId="{EFCBD305-57C2-48F4-AD6E-07597BD53471}">
      <dgm:prSet/>
      <dgm:spPr/>
      <dgm:t>
        <a:bodyPr/>
        <a:lstStyle/>
        <a:p>
          <a:pPr algn="just" rtl="0"/>
          <a:r>
            <a:rPr lang="uk-UA" b="0" i="0" dirty="0" smtClean="0"/>
            <a:t>– застосування технічних засобів фіксування кримінального провадження (фотографування, звукозапис, аудіо - чи відеозапис)</a:t>
          </a:r>
          <a:endParaRPr lang="ru-RU" dirty="0"/>
        </a:p>
      </dgm:t>
    </dgm:pt>
    <dgm:pt modelId="{76CEF622-C279-4E1D-8F7B-8CC1121EFB26}" type="parTrans" cxnId="{522157E5-DC93-4107-8ABB-8144009CB4A7}">
      <dgm:prSet/>
      <dgm:spPr/>
      <dgm:t>
        <a:bodyPr/>
        <a:lstStyle/>
        <a:p>
          <a:endParaRPr lang="ru-RU"/>
        </a:p>
      </dgm:t>
    </dgm:pt>
    <dgm:pt modelId="{F901714C-147D-4433-B1D4-A6B0C54274D6}" type="sibTrans" cxnId="{522157E5-DC93-4107-8ABB-8144009CB4A7}">
      <dgm:prSet/>
      <dgm:spPr/>
      <dgm:t>
        <a:bodyPr/>
        <a:lstStyle/>
        <a:p>
          <a:endParaRPr lang="ru-RU"/>
        </a:p>
      </dgm:t>
    </dgm:pt>
    <dgm:pt modelId="{BD08E053-EC62-4FBD-9D79-A27F1644A456}">
      <dgm:prSet/>
      <dgm:spPr/>
      <dgm:t>
        <a:bodyPr/>
        <a:lstStyle/>
        <a:p>
          <a:pPr algn="just" rtl="0"/>
          <a:r>
            <a:rPr lang="uk-UA" b="0" i="0" dirty="0" smtClean="0"/>
            <a:t>– виготовлення </a:t>
          </a:r>
          <a:r>
            <a:rPr lang="uk-UA" b="0" i="0" dirty="0" err="1" smtClean="0"/>
            <a:t>фототаблиць</a:t>
          </a:r>
          <a:r>
            <a:rPr lang="uk-UA" b="0" i="0" dirty="0" smtClean="0"/>
            <a:t>, схем, зліпків, відбитків  та ін.</a:t>
          </a:r>
          <a:endParaRPr lang="ru-RU" dirty="0"/>
        </a:p>
      </dgm:t>
    </dgm:pt>
    <dgm:pt modelId="{07066DCA-5800-46E7-AEA6-D39678141755}" type="parTrans" cxnId="{09313824-46C9-476F-B546-0E36150FF6C0}">
      <dgm:prSet/>
      <dgm:spPr/>
      <dgm:t>
        <a:bodyPr/>
        <a:lstStyle/>
        <a:p>
          <a:endParaRPr lang="ru-RU"/>
        </a:p>
      </dgm:t>
    </dgm:pt>
    <dgm:pt modelId="{66DF9F63-E287-498C-BF82-B4C936D7C8BB}" type="sibTrans" cxnId="{09313824-46C9-476F-B546-0E36150FF6C0}">
      <dgm:prSet/>
      <dgm:spPr/>
      <dgm:t>
        <a:bodyPr/>
        <a:lstStyle/>
        <a:p>
          <a:endParaRPr lang="ru-RU"/>
        </a:p>
      </dgm:t>
    </dgm:pt>
    <dgm:pt modelId="{399B26CD-C751-4634-82F1-B06153715B47}" type="pres">
      <dgm:prSet presAssocID="{D5F31721-EF30-423F-8073-13C228B1A013}" presName="linear" presStyleCnt="0">
        <dgm:presLayoutVars>
          <dgm:animLvl val="lvl"/>
          <dgm:resizeHandles val="exact"/>
        </dgm:presLayoutVars>
      </dgm:prSet>
      <dgm:spPr/>
      <dgm:t>
        <a:bodyPr/>
        <a:lstStyle/>
        <a:p>
          <a:endParaRPr lang="ru-RU"/>
        </a:p>
      </dgm:t>
    </dgm:pt>
    <dgm:pt modelId="{23B0EDDA-2736-4EA3-BBDA-E305F18AB72A}" type="pres">
      <dgm:prSet presAssocID="{1E28435D-30C8-4364-B404-7BC57A1239CE}" presName="parentText" presStyleLbl="node1" presStyleIdx="0" presStyleCnt="1">
        <dgm:presLayoutVars>
          <dgm:chMax val="0"/>
          <dgm:bulletEnabled val="1"/>
        </dgm:presLayoutVars>
      </dgm:prSet>
      <dgm:spPr/>
      <dgm:t>
        <a:bodyPr/>
        <a:lstStyle/>
        <a:p>
          <a:endParaRPr lang="ru-RU"/>
        </a:p>
      </dgm:t>
    </dgm:pt>
    <dgm:pt modelId="{51CDAE3F-87D0-4B49-9ACE-D5B8366CF33A}" type="pres">
      <dgm:prSet presAssocID="{1E28435D-30C8-4364-B404-7BC57A1239CE}" presName="childText" presStyleLbl="revTx" presStyleIdx="0" presStyleCnt="1">
        <dgm:presLayoutVars>
          <dgm:bulletEnabled val="1"/>
        </dgm:presLayoutVars>
      </dgm:prSet>
      <dgm:spPr/>
      <dgm:t>
        <a:bodyPr/>
        <a:lstStyle/>
        <a:p>
          <a:endParaRPr lang="ru-RU"/>
        </a:p>
      </dgm:t>
    </dgm:pt>
  </dgm:ptLst>
  <dgm:cxnLst>
    <dgm:cxn modelId="{5F4E75B1-CAE3-47AD-B946-D95503ED3547}" srcId="{1E28435D-30C8-4364-B404-7BC57A1239CE}" destId="{3207FD75-F735-4F40-9348-236D096FFB4A}" srcOrd="0" destOrd="0" parTransId="{F1C05077-8FAE-4C48-B53C-8C6A49D3CCF5}" sibTransId="{07C4576A-CA74-4682-8CF0-3F680715435A}"/>
    <dgm:cxn modelId="{2B0782CB-62B3-4AEF-B071-D478F5D5D20E}" type="presOf" srcId="{D5F31721-EF30-423F-8073-13C228B1A013}" destId="{399B26CD-C751-4634-82F1-B06153715B47}" srcOrd="0" destOrd="0" presId="urn:microsoft.com/office/officeart/2005/8/layout/vList2"/>
    <dgm:cxn modelId="{AF95AE80-3EC6-48A4-BFE8-6FDEEECFE93B}" srcId="{D5F31721-EF30-423F-8073-13C228B1A013}" destId="{1E28435D-30C8-4364-B404-7BC57A1239CE}" srcOrd="0" destOrd="0" parTransId="{7F07D478-7750-4D27-B423-2EAA05CBBAFB}" sibTransId="{44D15D7A-2C5F-4F96-BBD4-E66796A34A52}"/>
    <dgm:cxn modelId="{0E8E8263-926A-4283-95B3-C449466AE3F8}" type="presOf" srcId="{BD08E053-EC62-4FBD-9D79-A27F1644A456}" destId="{51CDAE3F-87D0-4B49-9ACE-D5B8366CF33A}" srcOrd="0" destOrd="2" presId="urn:microsoft.com/office/officeart/2005/8/layout/vList2"/>
    <dgm:cxn modelId="{48769112-3236-4BB1-A668-84AFE866937C}" type="presOf" srcId="{3207FD75-F735-4F40-9348-236D096FFB4A}" destId="{51CDAE3F-87D0-4B49-9ACE-D5B8366CF33A}" srcOrd="0" destOrd="0" presId="urn:microsoft.com/office/officeart/2005/8/layout/vList2"/>
    <dgm:cxn modelId="{522157E5-DC93-4107-8ABB-8144009CB4A7}" srcId="{1E28435D-30C8-4364-B404-7BC57A1239CE}" destId="{EFCBD305-57C2-48F4-AD6E-07597BD53471}" srcOrd="1" destOrd="0" parTransId="{76CEF622-C279-4E1D-8F7B-8CC1121EFB26}" sibTransId="{F901714C-147D-4433-B1D4-A6B0C54274D6}"/>
    <dgm:cxn modelId="{09313824-46C9-476F-B546-0E36150FF6C0}" srcId="{1E28435D-30C8-4364-B404-7BC57A1239CE}" destId="{BD08E053-EC62-4FBD-9D79-A27F1644A456}" srcOrd="2" destOrd="0" parTransId="{07066DCA-5800-46E7-AEA6-D39678141755}" sibTransId="{66DF9F63-E287-498C-BF82-B4C936D7C8BB}"/>
    <dgm:cxn modelId="{05D3CB12-09CE-4D3A-A251-8D9F123E7D95}" type="presOf" srcId="{1E28435D-30C8-4364-B404-7BC57A1239CE}" destId="{23B0EDDA-2736-4EA3-BBDA-E305F18AB72A}" srcOrd="0" destOrd="0" presId="urn:microsoft.com/office/officeart/2005/8/layout/vList2"/>
    <dgm:cxn modelId="{6820BC6E-5C04-4F35-824A-1E9240F2308C}" type="presOf" srcId="{EFCBD305-57C2-48F4-AD6E-07597BD53471}" destId="{51CDAE3F-87D0-4B49-9ACE-D5B8366CF33A}" srcOrd="0" destOrd="1" presId="urn:microsoft.com/office/officeart/2005/8/layout/vList2"/>
    <dgm:cxn modelId="{B9C8A169-15CD-4273-84A7-42846B5CE1B3}" type="presParOf" srcId="{399B26CD-C751-4634-82F1-B06153715B47}" destId="{23B0EDDA-2736-4EA3-BBDA-E305F18AB72A}" srcOrd="0" destOrd="0" presId="urn:microsoft.com/office/officeart/2005/8/layout/vList2"/>
    <dgm:cxn modelId="{37F0795E-7EBC-48AF-8510-28A14DFC1F65}" type="presParOf" srcId="{399B26CD-C751-4634-82F1-B06153715B47}" destId="{51CDAE3F-87D0-4B49-9ACE-D5B8366CF33A}"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4899D7F-3785-4431-8C5B-E3715623BC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FD236D2-F3E3-4E08-85D6-0DC30E86E59A}">
      <dgm:prSet custT="1"/>
      <dgm:spPr/>
      <dgm:t>
        <a:bodyPr/>
        <a:lstStyle/>
        <a:p>
          <a:pPr algn="just" rtl="0"/>
          <a:r>
            <a:rPr lang="uk-UA" sz="4400" b="0" i="0" dirty="0" smtClean="0"/>
            <a:t>	</a:t>
          </a:r>
          <a:r>
            <a:rPr lang="uk-UA" sz="5400" b="1" i="0" dirty="0" smtClean="0">
              <a:solidFill>
                <a:schemeClr val="bg1"/>
              </a:solidFill>
            </a:rPr>
            <a:t>П</a:t>
          </a:r>
          <a:r>
            <a:rPr lang="uk-UA" sz="5400" b="1" i="1" dirty="0" smtClean="0">
              <a:solidFill>
                <a:schemeClr val="bg1"/>
              </a:solidFill>
            </a:rPr>
            <a:t>еревірка доказів</a:t>
          </a:r>
          <a:r>
            <a:rPr lang="uk-UA" sz="5400" b="1" i="0" dirty="0" smtClean="0">
              <a:solidFill>
                <a:schemeClr val="bg1"/>
              </a:solidFill>
            </a:rPr>
            <a:t> </a:t>
          </a:r>
          <a:r>
            <a:rPr lang="uk-UA" sz="4400" b="0" i="0" dirty="0" smtClean="0"/>
            <a:t>– це діяльність слідчого, прокурора, слідчого судді, суду з ретельного, всебічного й неупередженого визначення достовірності фактичних даних і доброякісності джерел їх отримання для правильного встановлення обставин кримінального провадження.</a:t>
          </a:r>
          <a:endParaRPr lang="ru-RU" sz="4400" dirty="0"/>
        </a:p>
      </dgm:t>
    </dgm:pt>
    <dgm:pt modelId="{F8424EA3-0C84-4207-A99F-AB1C6F2F5E2D}" type="parTrans" cxnId="{87B524B7-3A2C-4631-B617-452AAE71A17D}">
      <dgm:prSet/>
      <dgm:spPr/>
      <dgm:t>
        <a:bodyPr/>
        <a:lstStyle/>
        <a:p>
          <a:endParaRPr lang="ru-RU"/>
        </a:p>
      </dgm:t>
    </dgm:pt>
    <dgm:pt modelId="{1E43100B-0533-4F01-862F-4BA0C762407F}" type="sibTrans" cxnId="{87B524B7-3A2C-4631-B617-452AAE71A17D}">
      <dgm:prSet/>
      <dgm:spPr/>
      <dgm:t>
        <a:bodyPr/>
        <a:lstStyle/>
        <a:p>
          <a:endParaRPr lang="ru-RU"/>
        </a:p>
      </dgm:t>
    </dgm:pt>
    <dgm:pt modelId="{C5C51BFE-6B66-4453-8E77-300EB1CBB20B}" type="pres">
      <dgm:prSet presAssocID="{B4899D7F-3785-4431-8C5B-E3715623BC2A}" presName="linear" presStyleCnt="0">
        <dgm:presLayoutVars>
          <dgm:animLvl val="lvl"/>
          <dgm:resizeHandles val="exact"/>
        </dgm:presLayoutVars>
      </dgm:prSet>
      <dgm:spPr/>
      <dgm:t>
        <a:bodyPr/>
        <a:lstStyle/>
        <a:p>
          <a:endParaRPr lang="ru-RU"/>
        </a:p>
      </dgm:t>
    </dgm:pt>
    <dgm:pt modelId="{97A270CD-A923-49CD-B983-06C62268EB1F}" type="pres">
      <dgm:prSet presAssocID="{7FD236D2-F3E3-4E08-85D6-0DC30E86E59A}" presName="parentText" presStyleLbl="node1" presStyleIdx="0" presStyleCnt="1">
        <dgm:presLayoutVars>
          <dgm:chMax val="0"/>
          <dgm:bulletEnabled val="1"/>
        </dgm:presLayoutVars>
      </dgm:prSet>
      <dgm:spPr/>
      <dgm:t>
        <a:bodyPr/>
        <a:lstStyle/>
        <a:p>
          <a:endParaRPr lang="ru-RU"/>
        </a:p>
      </dgm:t>
    </dgm:pt>
  </dgm:ptLst>
  <dgm:cxnLst>
    <dgm:cxn modelId="{7AE4DE82-8044-483C-B839-726C81704265}" type="presOf" srcId="{B4899D7F-3785-4431-8C5B-E3715623BC2A}" destId="{C5C51BFE-6B66-4453-8E77-300EB1CBB20B}" srcOrd="0" destOrd="0" presId="urn:microsoft.com/office/officeart/2005/8/layout/vList2"/>
    <dgm:cxn modelId="{87B524B7-3A2C-4631-B617-452AAE71A17D}" srcId="{B4899D7F-3785-4431-8C5B-E3715623BC2A}" destId="{7FD236D2-F3E3-4E08-85D6-0DC30E86E59A}" srcOrd="0" destOrd="0" parTransId="{F8424EA3-0C84-4207-A99F-AB1C6F2F5E2D}" sibTransId="{1E43100B-0533-4F01-862F-4BA0C762407F}"/>
    <dgm:cxn modelId="{96398E45-7A54-4123-854C-87BF5813A5E6}" type="presOf" srcId="{7FD236D2-F3E3-4E08-85D6-0DC30E86E59A}" destId="{97A270CD-A923-49CD-B983-06C62268EB1F}" srcOrd="0" destOrd="0" presId="urn:microsoft.com/office/officeart/2005/8/layout/vList2"/>
    <dgm:cxn modelId="{8AFD664E-9AC6-46D7-8669-7300F8B9FB0B}" type="presParOf" srcId="{C5C51BFE-6B66-4453-8E77-300EB1CBB20B}" destId="{97A270CD-A923-49CD-B983-06C62268EB1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D11BA30-4FE9-4800-985A-3F3359170C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C7BC3A0-8435-4B50-891B-B47C699F6E84}">
      <dgm:prSet custT="1"/>
      <dgm:spPr/>
      <dgm:t>
        <a:bodyPr/>
        <a:lstStyle/>
        <a:p>
          <a:pPr algn="ctr" rtl="0"/>
          <a:r>
            <a:rPr lang="uk-UA" sz="4800" b="1" i="0" dirty="0" smtClean="0"/>
            <a:t>Перевірка доказів здійснюється: </a:t>
          </a:r>
          <a:endParaRPr lang="ru-RU" sz="4800" b="1" dirty="0"/>
        </a:p>
      </dgm:t>
    </dgm:pt>
    <dgm:pt modelId="{2C4274B4-0494-476E-BFA3-649EC3BF8589}" type="parTrans" cxnId="{C3FCCA8B-04A6-4582-B52A-3AC21882E1C0}">
      <dgm:prSet/>
      <dgm:spPr/>
      <dgm:t>
        <a:bodyPr/>
        <a:lstStyle/>
        <a:p>
          <a:endParaRPr lang="ru-RU"/>
        </a:p>
      </dgm:t>
    </dgm:pt>
    <dgm:pt modelId="{B611EDDA-4E06-45D5-9FF6-248335C4D655}" type="sibTrans" cxnId="{C3FCCA8B-04A6-4582-B52A-3AC21882E1C0}">
      <dgm:prSet/>
      <dgm:spPr/>
      <dgm:t>
        <a:bodyPr/>
        <a:lstStyle/>
        <a:p>
          <a:endParaRPr lang="ru-RU"/>
        </a:p>
      </dgm:t>
    </dgm:pt>
    <dgm:pt modelId="{72DF38B9-9323-4D03-84F6-EC70AAC850EF}">
      <dgm:prSet/>
      <dgm:spPr/>
      <dgm:t>
        <a:bodyPr/>
        <a:lstStyle/>
        <a:p>
          <a:pPr algn="just" rtl="0"/>
          <a:r>
            <a:rPr lang="uk-UA" sz="3400" b="1" i="1" dirty="0" smtClean="0"/>
            <a:t>1) за допомогою </a:t>
          </a:r>
          <a:r>
            <a:rPr lang="uk-UA" sz="3400" b="1" i="1" dirty="0" err="1" smtClean="0"/>
            <a:t>логічно</a:t>
          </a:r>
          <a:r>
            <a:rPr lang="uk-UA" sz="3400" b="1" i="1" dirty="0" smtClean="0"/>
            <a:t>-розумової діяльності;</a:t>
          </a:r>
          <a:endParaRPr lang="ru-RU" sz="3400" b="1" i="1" dirty="0"/>
        </a:p>
      </dgm:t>
    </dgm:pt>
    <dgm:pt modelId="{B8D12678-1200-49B1-BB58-BA6F6E9B08F2}" type="parTrans" cxnId="{BD1C9F9B-AE87-4CCF-B28C-33A7532C5147}">
      <dgm:prSet/>
      <dgm:spPr/>
      <dgm:t>
        <a:bodyPr/>
        <a:lstStyle/>
        <a:p>
          <a:endParaRPr lang="ru-RU"/>
        </a:p>
      </dgm:t>
    </dgm:pt>
    <dgm:pt modelId="{94369254-75C3-4D85-BB62-D97C2B8F33CC}" type="sibTrans" cxnId="{BD1C9F9B-AE87-4CCF-B28C-33A7532C5147}">
      <dgm:prSet/>
      <dgm:spPr/>
      <dgm:t>
        <a:bodyPr/>
        <a:lstStyle/>
        <a:p>
          <a:endParaRPr lang="ru-RU"/>
        </a:p>
      </dgm:t>
    </dgm:pt>
    <dgm:pt modelId="{0669E474-031D-4329-BC27-23DC30FA62FA}">
      <dgm:prSet/>
      <dgm:spPr/>
      <dgm:t>
        <a:bodyPr/>
        <a:lstStyle/>
        <a:p>
          <a:pPr algn="just" rtl="0"/>
          <a:r>
            <a:rPr lang="uk-UA" sz="3400" b="1" i="1" dirty="0" smtClean="0"/>
            <a:t>2) шляхом проведення нових чи повторних слідчих (розшукових) та негласних слідчих (розшукових) дій.	</a:t>
          </a:r>
          <a:endParaRPr lang="ru-RU" sz="3400" b="1" i="1" dirty="0"/>
        </a:p>
      </dgm:t>
    </dgm:pt>
    <dgm:pt modelId="{578253AA-A24C-458F-8877-25C4AD734AF4}" type="parTrans" cxnId="{48F1FB03-CA8A-4FF5-8648-B3F317F1BDD4}">
      <dgm:prSet/>
      <dgm:spPr/>
      <dgm:t>
        <a:bodyPr/>
        <a:lstStyle/>
        <a:p>
          <a:endParaRPr lang="ru-RU"/>
        </a:p>
      </dgm:t>
    </dgm:pt>
    <dgm:pt modelId="{6EACECD7-95E5-479B-B5BC-D29ABAA77039}" type="sibTrans" cxnId="{48F1FB03-CA8A-4FF5-8648-B3F317F1BDD4}">
      <dgm:prSet/>
      <dgm:spPr/>
      <dgm:t>
        <a:bodyPr/>
        <a:lstStyle/>
        <a:p>
          <a:endParaRPr lang="ru-RU"/>
        </a:p>
      </dgm:t>
    </dgm:pt>
    <dgm:pt modelId="{1EBDF04E-8579-42A6-BDEF-1651AFF5C82E}">
      <dgm:prSet/>
      <dgm:spPr/>
      <dgm:t>
        <a:bodyPr/>
        <a:lstStyle/>
        <a:p>
          <a:pPr algn="just" rtl="0"/>
          <a:r>
            <a:rPr lang="uk-UA" sz="3400" b="1" i="1" dirty="0" smtClean="0"/>
            <a:t>а) у аналізі і дослідженні змісту кожного доказу окремо з позицій його повноти, несуперечності, логічної послідовності; </a:t>
          </a:r>
          <a:endParaRPr lang="ru-RU" sz="3400" b="1" i="1" dirty="0"/>
        </a:p>
      </dgm:t>
    </dgm:pt>
    <dgm:pt modelId="{0906CC5C-FC94-46CC-9563-E57B2D2A49F6}" type="parTrans" cxnId="{D1F0D56D-D4BE-43B1-A5D6-7E99524545ED}">
      <dgm:prSet/>
      <dgm:spPr/>
      <dgm:t>
        <a:bodyPr/>
        <a:lstStyle/>
        <a:p>
          <a:endParaRPr lang="ru-RU"/>
        </a:p>
      </dgm:t>
    </dgm:pt>
    <dgm:pt modelId="{7203E003-2FFC-4520-8738-4509F26E53A3}" type="sibTrans" cxnId="{D1F0D56D-D4BE-43B1-A5D6-7E99524545ED}">
      <dgm:prSet/>
      <dgm:spPr/>
      <dgm:t>
        <a:bodyPr/>
        <a:lstStyle/>
        <a:p>
          <a:endParaRPr lang="ru-RU"/>
        </a:p>
      </dgm:t>
    </dgm:pt>
    <dgm:pt modelId="{6ED4B30F-22CF-44BD-9948-D7B679A190A2}">
      <dgm:prSet/>
      <dgm:spPr/>
      <dgm:t>
        <a:bodyPr/>
        <a:lstStyle/>
        <a:p>
          <a:pPr algn="just" rtl="0"/>
          <a:r>
            <a:rPr lang="uk-UA" sz="3400" b="1" i="1" dirty="0" smtClean="0"/>
            <a:t>б) в зіставленні з іншими доказами. </a:t>
          </a:r>
          <a:endParaRPr lang="ru-RU" sz="3400" b="1" i="1" dirty="0"/>
        </a:p>
      </dgm:t>
    </dgm:pt>
    <dgm:pt modelId="{3A6172A9-5089-4029-A7E4-23AF281E5129}" type="parTrans" cxnId="{90412373-778D-4F16-B5C0-ECA4A81A5FAB}">
      <dgm:prSet/>
      <dgm:spPr/>
      <dgm:t>
        <a:bodyPr/>
        <a:lstStyle/>
        <a:p>
          <a:endParaRPr lang="ru-RU"/>
        </a:p>
      </dgm:t>
    </dgm:pt>
    <dgm:pt modelId="{1D80DA75-AD15-49CE-B539-D2FC143B81B0}" type="sibTrans" cxnId="{90412373-778D-4F16-B5C0-ECA4A81A5FAB}">
      <dgm:prSet/>
      <dgm:spPr/>
      <dgm:t>
        <a:bodyPr/>
        <a:lstStyle/>
        <a:p>
          <a:endParaRPr lang="ru-RU"/>
        </a:p>
      </dgm:t>
    </dgm:pt>
    <dgm:pt modelId="{D8F2AF34-C279-4536-9BD0-E625D0D7A1A6}">
      <dgm:prSet custT="1"/>
      <dgm:spPr/>
      <dgm:t>
        <a:bodyPr/>
        <a:lstStyle/>
        <a:p>
          <a:pPr algn="just" rtl="0"/>
          <a:r>
            <a:rPr lang="uk-UA" sz="3600" b="1" i="0" dirty="0" smtClean="0">
              <a:solidFill>
                <a:srgbClr val="FF0000"/>
              </a:solidFill>
            </a:rPr>
            <a:t>Логічно-розумовий шлях перевірки доказів полягає: </a:t>
          </a:r>
          <a:endParaRPr lang="ru-RU" sz="3600" b="1" i="0" dirty="0">
            <a:solidFill>
              <a:srgbClr val="FF0000"/>
            </a:solidFill>
          </a:endParaRPr>
        </a:p>
      </dgm:t>
    </dgm:pt>
    <dgm:pt modelId="{EC3564A7-2884-47CF-AC94-3CD38AC1FBFE}" type="parTrans" cxnId="{DC7BE0D7-4AD2-462E-AB43-62996FAE5ED9}">
      <dgm:prSet/>
      <dgm:spPr/>
    </dgm:pt>
    <dgm:pt modelId="{2E7B4E72-CADA-4C12-B710-3F023A5FB050}" type="sibTrans" cxnId="{DC7BE0D7-4AD2-462E-AB43-62996FAE5ED9}">
      <dgm:prSet/>
      <dgm:spPr/>
    </dgm:pt>
    <dgm:pt modelId="{CEFFBCBF-8D38-4A37-976B-0A190F1253E1}" type="pres">
      <dgm:prSet presAssocID="{4D11BA30-4FE9-4800-985A-3F3359170CC1}" presName="linear" presStyleCnt="0">
        <dgm:presLayoutVars>
          <dgm:animLvl val="lvl"/>
          <dgm:resizeHandles val="exact"/>
        </dgm:presLayoutVars>
      </dgm:prSet>
      <dgm:spPr/>
      <dgm:t>
        <a:bodyPr/>
        <a:lstStyle/>
        <a:p>
          <a:endParaRPr lang="ru-RU"/>
        </a:p>
      </dgm:t>
    </dgm:pt>
    <dgm:pt modelId="{E3A02E1D-8EE3-4F2D-8BF9-AD5ADED8CAA2}" type="pres">
      <dgm:prSet presAssocID="{8C7BC3A0-8435-4B50-891B-B47C699F6E84}" presName="parentText" presStyleLbl="node1" presStyleIdx="0" presStyleCnt="1">
        <dgm:presLayoutVars>
          <dgm:chMax val="0"/>
          <dgm:bulletEnabled val="1"/>
        </dgm:presLayoutVars>
      </dgm:prSet>
      <dgm:spPr/>
      <dgm:t>
        <a:bodyPr/>
        <a:lstStyle/>
        <a:p>
          <a:endParaRPr lang="ru-RU"/>
        </a:p>
      </dgm:t>
    </dgm:pt>
    <dgm:pt modelId="{6DD87EBF-52A1-4C6F-8792-06B172C95633}" type="pres">
      <dgm:prSet presAssocID="{8C7BC3A0-8435-4B50-891B-B47C699F6E84}" presName="childText" presStyleLbl="revTx" presStyleIdx="0" presStyleCnt="1">
        <dgm:presLayoutVars>
          <dgm:bulletEnabled val="1"/>
        </dgm:presLayoutVars>
      </dgm:prSet>
      <dgm:spPr/>
      <dgm:t>
        <a:bodyPr/>
        <a:lstStyle/>
        <a:p>
          <a:endParaRPr lang="ru-RU"/>
        </a:p>
      </dgm:t>
    </dgm:pt>
  </dgm:ptLst>
  <dgm:cxnLst>
    <dgm:cxn modelId="{A4BA27C7-B31F-4D42-BEB1-24708AAF31E2}" type="presOf" srcId="{8C7BC3A0-8435-4B50-891B-B47C699F6E84}" destId="{E3A02E1D-8EE3-4F2D-8BF9-AD5ADED8CAA2}" srcOrd="0" destOrd="0" presId="urn:microsoft.com/office/officeart/2005/8/layout/vList2"/>
    <dgm:cxn modelId="{DF9B9504-43DF-44F9-A9EA-B1A14F3B8020}" type="presOf" srcId="{6ED4B30F-22CF-44BD-9948-D7B679A190A2}" destId="{6DD87EBF-52A1-4C6F-8792-06B172C95633}" srcOrd="0" destOrd="4" presId="urn:microsoft.com/office/officeart/2005/8/layout/vList2"/>
    <dgm:cxn modelId="{90412373-778D-4F16-B5C0-ECA4A81A5FAB}" srcId="{8C7BC3A0-8435-4B50-891B-B47C699F6E84}" destId="{6ED4B30F-22CF-44BD-9948-D7B679A190A2}" srcOrd="4" destOrd="0" parTransId="{3A6172A9-5089-4029-A7E4-23AF281E5129}" sibTransId="{1D80DA75-AD15-49CE-B539-D2FC143B81B0}"/>
    <dgm:cxn modelId="{BD1C9F9B-AE87-4CCF-B28C-33A7532C5147}" srcId="{8C7BC3A0-8435-4B50-891B-B47C699F6E84}" destId="{72DF38B9-9323-4D03-84F6-EC70AAC850EF}" srcOrd="0" destOrd="0" parTransId="{B8D12678-1200-49B1-BB58-BA6F6E9B08F2}" sibTransId="{94369254-75C3-4D85-BB62-D97C2B8F33CC}"/>
    <dgm:cxn modelId="{3A4EC20A-E36D-4D78-A0D4-37A058C47FFF}" type="presOf" srcId="{4D11BA30-4FE9-4800-985A-3F3359170CC1}" destId="{CEFFBCBF-8D38-4A37-976B-0A190F1253E1}" srcOrd="0" destOrd="0" presId="urn:microsoft.com/office/officeart/2005/8/layout/vList2"/>
    <dgm:cxn modelId="{7C30FA24-F851-45A4-B404-08045E70E051}" type="presOf" srcId="{72DF38B9-9323-4D03-84F6-EC70AAC850EF}" destId="{6DD87EBF-52A1-4C6F-8792-06B172C95633}" srcOrd="0" destOrd="0" presId="urn:microsoft.com/office/officeart/2005/8/layout/vList2"/>
    <dgm:cxn modelId="{6CA1E082-07C1-47C8-ABD6-25BA702F00C0}" type="presOf" srcId="{D8F2AF34-C279-4536-9BD0-E625D0D7A1A6}" destId="{6DD87EBF-52A1-4C6F-8792-06B172C95633}" srcOrd="0" destOrd="2" presId="urn:microsoft.com/office/officeart/2005/8/layout/vList2"/>
    <dgm:cxn modelId="{48F1FB03-CA8A-4FF5-8648-B3F317F1BDD4}" srcId="{8C7BC3A0-8435-4B50-891B-B47C699F6E84}" destId="{0669E474-031D-4329-BC27-23DC30FA62FA}" srcOrd="1" destOrd="0" parTransId="{578253AA-A24C-458F-8877-25C4AD734AF4}" sibTransId="{6EACECD7-95E5-479B-B5BC-D29ABAA77039}"/>
    <dgm:cxn modelId="{20989717-ABCD-4469-A4F3-B2149C4ED5ED}" type="presOf" srcId="{0669E474-031D-4329-BC27-23DC30FA62FA}" destId="{6DD87EBF-52A1-4C6F-8792-06B172C95633}" srcOrd="0" destOrd="1" presId="urn:microsoft.com/office/officeart/2005/8/layout/vList2"/>
    <dgm:cxn modelId="{D1F0D56D-D4BE-43B1-A5D6-7E99524545ED}" srcId="{8C7BC3A0-8435-4B50-891B-B47C699F6E84}" destId="{1EBDF04E-8579-42A6-BDEF-1651AFF5C82E}" srcOrd="3" destOrd="0" parTransId="{0906CC5C-FC94-46CC-9563-E57B2D2A49F6}" sibTransId="{7203E003-2FFC-4520-8738-4509F26E53A3}"/>
    <dgm:cxn modelId="{AB9F3055-E391-41E1-93A6-E646F6FD1D29}" type="presOf" srcId="{1EBDF04E-8579-42A6-BDEF-1651AFF5C82E}" destId="{6DD87EBF-52A1-4C6F-8792-06B172C95633}" srcOrd="0" destOrd="3" presId="urn:microsoft.com/office/officeart/2005/8/layout/vList2"/>
    <dgm:cxn modelId="{C3FCCA8B-04A6-4582-B52A-3AC21882E1C0}" srcId="{4D11BA30-4FE9-4800-985A-3F3359170CC1}" destId="{8C7BC3A0-8435-4B50-891B-B47C699F6E84}" srcOrd="0" destOrd="0" parTransId="{2C4274B4-0494-476E-BFA3-649EC3BF8589}" sibTransId="{B611EDDA-4E06-45D5-9FF6-248335C4D655}"/>
    <dgm:cxn modelId="{DC7BE0D7-4AD2-462E-AB43-62996FAE5ED9}" srcId="{8C7BC3A0-8435-4B50-891B-B47C699F6E84}" destId="{D8F2AF34-C279-4536-9BD0-E625D0D7A1A6}" srcOrd="2" destOrd="0" parTransId="{EC3564A7-2884-47CF-AC94-3CD38AC1FBFE}" sibTransId="{2E7B4E72-CADA-4C12-B710-3F023A5FB050}"/>
    <dgm:cxn modelId="{45A638FD-4AF5-4413-AAA1-A0F4D7C6CEE8}" type="presParOf" srcId="{CEFFBCBF-8D38-4A37-976B-0A190F1253E1}" destId="{E3A02E1D-8EE3-4F2D-8BF9-AD5ADED8CAA2}" srcOrd="0" destOrd="0" presId="urn:microsoft.com/office/officeart/2005/8/layout/vList2"/>
    <dgm:cxn modelId="{5F9F0226-75A4-495C-A70F-E30AE1EAA375}" type="presParOf" srcId="{CEFFBCBF-8D38-4A37-976B-0A190F1253E1}" destId="{6DD87EBF-52A1-4C6F-8792-06B172C95633}"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43080ED-AAFF-4FFA-9D72-5F3673E7E2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C5F1CE7-39A0-4642-B11E-5B61E32B9C29}">
      <dgm:prSet custT="1"/>
      <dgm:spPr/>
      <dgm:t>
        <a:bodyPr/>
        <a:lstStyle/>
        <a:p>
          <a:pPr algn="just" rtl="0"/>
          <a:r>
            <a:rPr lang="uk-UA" sz="4000" b="1" i="0" dirty="0" smtClean="0"/>
            <a:t>	</a:t>
          </a:r>
          <a:r>
            <a:rPr lang="uk-UA" sz="4000" b="1" i="0" dirty="0" smtClean="0">
              <a:solidFill>
                <a:schemeClr val="bg1"/>
              </a:solidFill>
            </a:rPr>
            <a:t>Оцінка доказів</a:t>
          </a:r>
          <a:r>
            <a:rPr lang="uk-UA" sz="4000" b="0" i="0" dirty="0" smtClean="0">
              <a:solidFill>
                <a:schemeClr val="bg1"/>
              </a:solidFill>
            </a:rPr>
            <a:t> </a:t>
          </a:r>
          <a:r>
            <a:rPr lang="uk-UA" sz="3300" b="0" i="0" dirty="0" smtClean="0"/>
            <a:t>– це розумова (логічна) діяльність слідчого, прокурора, слідчого судді, суду, яка полягає в тому, що вони за своїм внутрішнім переконанням, яке ґрунтується на всебічному, повному й неупередженому дослідженні всіх обставин кримінального провадження, керуючись законом, оцінюють кожний доказ з точки зору належності, допустимості, достовірності, а сукупність зібраних доказів – з точки зору достатності та взаємозв’язку для прийняття відповідного процесуального рішення (ч. 1 ст. 94 КПК України). </a:t>
          </a:r>
          <a:endParaRPr lang="ru-RU" sz="3300" dirty="0"/>
        </a:p>
      </dgm:t>
    </dgm:pt>
    <dgm:pt modelId="{4A553793-B1F5-4719-8788-65B9B573536D}" type="parTrans" cxnId="{966A00E6-1C82-4685-86AD-4BDFCEAE3488}">
      <dgm:prSet/>
      <dgm:spPr/>
      <dgm:t>
        <a:bodyPr/>
        <a:lstStyle/>
        <a:p>
          <a:endParaRPr lang="ru-RU"/>
        </a:p>
      </dgm:t>
    </dgm:pt>
    <dgm:pt modelId="{F2C0AE95-A5C9-4AF5-9FE7-EBE3458466B9}" type="sibTrans" cxnId="{966A00E6-1C82-4685-86AD-4BDFCEAE3488}">
      <dgm:prSet/>
      <dgm:spPr/>
      <dgm:t>
        <a:bodyPr/>
        <a:lstStyle/>
        <a:p>
          <a:endParaRPr lang="ru-RU"/>
        </a:p>
      </dgm:t>
    </dgm:pt>
    <dgm:pt modelId="{5747CE8E-6E12-470C-8907-58572DEA369F}" type="pres">
      <dgm:prSet presAssocID="{843080ED-AAFF-4FFA-9D72-5F3673E7E2FB}" presName="linear" presStyleCnt="0">
        <dgm:presLayoutVars>
          <dgm:animLvl val="lvl"/>
          <dgm:resizeHandles val="exact"/>
        </dgm:presLayoutVars>
      </dgm:prSet>
      <dgm:spPr/>
      <dgm:t>
        <a:bodyPr/>
        <a:lstStyle/>
        <a:p>
          <a:endParaRPr lang="ru-RU"/>
        </a:p>
      </dgm:t>
    </dgm:pt>
    <dgm:pt modelId="{3D95D6ED-0E29-488D-AB68-C3CBE9F0C2F2}" type="pres">
      <dgm:prSet presAssocID="{6C5F1CE7-39A0-4642-B11E-5B61E32B9C29}" presName="parentText" presStyleLbl="node1" presStyleIdx="0" presStyleCnt="1">
        <dgm:presLayoutVars>
          <dgm:chMax val="0"/>
          <dgm:bulletEnabled val="1"/>
        </dgm:presLayoutVars>
      </dgm:prSet>
      <dgm:spPr/>
      <dgm:t>
        <a:bodyPr/>
        <a:lstStyle/>
        <a:p>
          <a:endParaRPr lang="ru-RU"/>
        </a:p>
      </dgm:t>
    </dgm:pt>
  </dgm:ptLst>
  <dgm:cxnLst>
    <dgm:cxn modelId="{5D23A3E0-C609-42D2-875C-55A9630EA37B}" type="presOf" srcId="{843080ED-AAFF-4FFA-9D72-5F3673E7E2FB}" destId="{5747CE8E-6E12-470C-8907-58572DEA369F}" srcOrd="0" destOrd="0" presId="urn:microsoft.com/office/officeart/2005/8/layout/vList2"/>
    <dgm:cxn modelId="{966A00E6-1C82-4685-86AD-4BDFCEAE3488}" srcId="{843080ED-AAFF-4FFA-9D72-5F3673E7E2FB}" destId="{6C5F1CE7-39A0-4642-B11E-5B61E32B9C29}" srcOrd="0" destOrd="0" parTransId="{4A553793-B1F5-4719-8788-65B9B573536D}" sibTransId="{F2C0AE95-A5C9-4AF5-9FE7-EBE3458466B9}"/>
    <dgm:cxn modelId="{9278779D-4963-4546-A09A-6B0505150294}" type="presOf" srcId="{6C5F1CE7-39A0-4642-B11E-5B61E32B9C29}" destId="{3D95D6ED-0E29-488D-AB68-C3CBE9F0C2F2}" srcOrd="0" destOrd="0" presId="urn:microsoft.com/office/officeart/2005/8/layout/vList2"/>
    <dgm:cxn modelId="{C8A54811-C77C-4B20-942D-DD914E10A4DB}" type="presParOf" srcId="{5747CE8E-6E12-470C-8907-58572DEA369F}" destId="{3D95D6ED-0E29-488D-AB68-C3CBE9F0C2F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DCBB2EA-D352-4816-9C00-4E379EC7AB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5AC4B35-029E-4D06-9961-494C6E9A01DE}">
      <dgm:prSet custT="1"/>
      <dgm:spPr/>
      <dgm:t>
        <a:bodyPr/>
        <a:lstStyle/>
        <a:p>
          <a:pPr algn="just" rtl="0"/>
          <a:r>
            <a:rPr lang="uk-UA" sz="4000" b="1" i="0" dirty="0" smtClean="0"/>
            <a:t>	</a:t>
          </a:r>
          <a:r>
            <a:rPr lang="uk-UA" sz="4400" b="1" i="0" dirty="0" smtClean="0">
              <a:solidFill>
                <a:schemeClr val="bg1"/>
              </a:solidFill>
            </a:rPr>
            <a:t>Внутрішнє переконання</a:t>
          </a:r>
          <a:r>
            <a:rPr lang="uk-UA" sz="4400" b="0" i="0" dirty="0" smtClean="0">
              <a:solidFill>
                <a:schemeClr val="bg1"/>
              </a:solidFill>
            </a:rPr>
            <a:t> </a:t>
          </a:r>
          <a:r>
            <a:rPr lang="uk-UA" sz="4000" b="0" i="0" dirty="0" smtClean="0"/>
            <a:t>– це тверда впевненість, що склалася у судді, слідчого судді, прокурора, слідчого в тому, що ними дано правильну оцінку всім наявним у кримінальному провадженні засобам доказування і всім встановленим фактам, і те, що отриманий таким шляхом висновок з усіх питань, які виникли в кримінальному провадженні, є єдино правильним.</a:t>
          </a:r>
          <a:endParaRPr lang="ru-RU" sz="4000" dirty="0"/>
        </a:p>
      </dgm:t>
    </dgm:pt>
    <dgm:pt modelId="{B11EE4BD-1FA4-4C08-980A-4DBE8F721544}" type="parTrans" cxnId="{42DBC5CB-E826-40E1-A83F-1D96E4E1B06C}">
      <dgm:prSet/>
      <dgm:spPr/>
      <dgm:t>
        <a:bodyPr/>
        <a:lstStyle/>
        <a:p>
          <a:endParaRPr lang="ru-RU"/>
        </a:p>
      </dgm:t>
    </dgm:pt>
    <dgm:pt modelId="{7E0BBE14-3476-4DC9-8A69-1E51D2CCD31C}" type="sibTrans" cxnId="{42DBC5CB-E826-40E1-A83F-1D96E4E1B06C}">
      <dgm:prSet/>
      <dgm:spPr/>
      <dgm:t>
        <a:bodyPr/>
        <a:lstStyle/>
        <a:p>
          <a:endParaRPr lang="ru-RU"/>
        </a:p>
      </dgm:t>
    </dgm:pt>
    <dgm:pt modelId="{9AF33EFE-AFB0-4B72-B8AA-5678749FE6B0}" type="pres">
      <dgm:prSet presAssocID="{0DCBB2EA-D352-4816-9C00-4E379EC7AB38}" presName="linear" presStyleCnt="0">
        <dgm:presLayoutVars>
          <dgm:animLvl val="lvl"/>
          <dgm:resizeHandles val="exact"/>
        </dgm:presLayoutVars>
      </dgm:prSet>
      <dgm:spPr/>
      <dgm:t>
        <a:bodyPr/>
        <a:lstStyle/>
        <a:p>
          <a:endParaRPr lang="ru-RU"/>
        </a:p>
      </dgm:t>
    </dgm:pt>
    <dgm:pt modelId="{04C85061-73BC-4203-9B53-291A440D4DA2}" type="pres">
      <dgm:prSet presAssocID="{95AC4B35-029E-4D06-9961-494C6E9A01DE}" presName="parentText" presStyleLbl="node1" presStyleIdx="0" presStyleCnt="1" custLinFactNeighborX="0" custLinFactNeighborY="-673">
        <dgm:presLayoutVars>
          <dgm:chMax val="0"/>
          <dgm:bulletEnabled val="1"/>
        </dgm:presLayoutVars>
      </dgm:prSet>
      <dgm:spPr/>
      <dgm:t>
        <a:bodyPr/>
        <a:lstStyle/>
        <a:p>
          <a:endParaRPr lang="ru-RU"/>
        </a:p>
      </dgm:t>
    </dgm:pt>
  </dgm:ptLst>
  <dgm:cxnLst>
    <dgm:cxn modelId="{EC1E6F95-1F13-41C0-A6FA-A027ECAA9B47}" type="presOf" srcId="{95AC4B35-029E-4D06-9961-494C6E9A01DE}" destId="{04C85061-73BC-4203-9B53-291A440D4DA2}" srcOrd="0" destOrd="0" presId="urn:microsoft.com/office/officeart/2005/8/layout/vList2"/>
    <dgm:cxn modelId="{42DBC5CB-E826-40E1-A83F-1D96E4E1B06C}" srcId="{0DCBB2EA-D352-4816-9C00-4E379EC7AB38}" destId="{95AC4B35-029E-4D06-9961-494C6E9A01DE}" srcOrd="0" destOrd="0" parTransId="{B11EE4BD-1FA4-4C08-980A-4DBE8F721544}" sibTransId="{7E0BBE14-3476-4DC9-8A69-1E51D2CCD31C}"/>
    <dgm:cxn modelId="{BDC4C546-D503-480E-B4A9-48F5A4F18296}" type="presOf" srcId="{0DCBB2EA-D352-4816-9C00-4E379EC7AB38}" destId="{9AF33EFE-AFB0-4B72-B8AA-5678749FE6B0}" srcOrd="0" destOrd="0" presId="urn:microsoft.com/office/officeart/2005/8/layout/vList2"/>
    <dgm:cxn modelId="{2A7BC3A2-34FC-45FB-B4FB-7349914E0877}" type="presParOf" srcId="{9AF33EFE-AFB0-4B72-B8AA-5678749FE6B0}" destId="{04C85061-73BC-4203-9B53-291A440D4DA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CCB5F26-1823-40F4-A758-80A37A0E78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C1B7CF8-7A57-4BCC-A3A8-381ABC400C1A}">
      <dgm:prSet custT="1"/>
      <dgm:spPr/>
      <dgm:t>
        <a:bodyPr/>
        <a:lstStyle/>
        <a:p>
          <a:pPr algn="just" rtl="0"/>
          <a:r>
            <a:rPr lang="uk-UA" sz="4800" b="1" i="1" dirty="0" smtClean="0"/>
            <a:t>	Належними є</a:t>
          </a:r>
          <a:r>
            <a:rPr lang="uk-UA" sz="4000" b="0" i="1" dirty="0" smtClean="0"/>
            <a:t> докази</a:t>
          </a:r>
          <a:r>
            <a:rPr lang="uk-UA" sz="4000" b="0" i="0" dirty="0" smtClean="0"/>
            <a:t>, які прямо чи непрямо підтверджують існування чи відсутність обставин, що підлягають доказуванню у кримінальному провадженні, та інших обставин, які мають значення для кримінального провадження, а також достовірність чи недостовірність, можливість чи неможливість використання інших доказів (ст.85 КПК).</a:t>
          </a:r>
          <a:endParaRPr lang="ru-RU" sz="4000" dirty="0"/>
        </a:p>
      </dgm:t>
    </dgm:pt>
    <dgm:pt modelId="{9EB7046E-226E-49BA-8380-8703CC207194}" type="parTrans" cxnId="{9279ED4C-F667-4C69-823E-14DF8F0E4B24}">
      <dgm:prSet/>
      <dgm:spPr/>
      <dgm:t>
        <a:bodyPr/>
        <a:lstStyle/>
        <a:p>
          <a:endParaRPr lang="ru-RU"/>
        </a:p>
      </dgm:t>
    </dgm:pt>
    <dgm:pt modelId="{273C0BB8-91F5-4D4E-83BA-CEC8F16C096F}" type="sibTrans" cxnId="{9279ED4C-F667-4C69-823E-14DF8F0E4B24}">
      <dgm:prSet/>
      <dgm:spPr/>
      <dgm:t>
        <a:bodyPr/>
        <a:lstStyle/>
        <a:p>
          <a:endParaRPr lang="ru-RU"/>
        </a:p>
      </dgm:t>
    </dgm:pt>
    <dgm:pt modelId="{B0E7A0B2-3C72-405A-A330-471B2F427314}" type="pres">
      <dgm:prSet presAssocID="{BCCB5F26-1823-40F4-A758-80A37A0E78AE}" presName="linear" presStyleCnt="0">
        <dgm:presLayoutVars>
          <dgm:animLvl val="lvl"/>
          <dgm:resizeHandles val="exact"/>
        </dgm:presLayoutVars>
      </dgm:prSet>
      <dgm:spPr/>
      <dgm:t>
        <a:bodyPr/>
        <a:lstStyle/>
        <a:p>
          <a:endParaRPr lang="ru-RU"/>
        </a:p>
      </dgm:t>
    </dgm:pt>
    <dgm:pt modelId="{D473E5C9-B7BA-4914-98A3-1F141D60BE24}" type="pres">
      <dgm:prSet presAssocID="{2C1B7CF8-7A57-4BCC-A3A8-381ABC400C1A}" presName="parentText" presStyleLbl="node1" presStyleIdx="0" presStyleCnt="1">
        <dgm:presLayoutVars>
          <dgm:chMax val="0"/>
          <dgm:bulletEnabled val="1"/>
        </dgm:presLayoutVars>
      </dgm:prSet>
      <dgm:spPr/>
      <dgm:t>
        <a:bodyPr/>
        <a:lstStyle/>
        <a:p>
          <a:endParaRPr lang="ru-RU"/>
        </a:p>
      </dgm:t>
    </dgm:pt>
  </dgm:ptLst>
  <dgm:cxnLst>
    <dgm:cxn modelId="{13245EAB-3DEA-4FB1-B252-208630ECFE6D}" type="presOf" srcId="{BCCB5F26-1823-40F4-A758-80A37A0E78AE}" destId="{B0E7A0B2-3C72-405A-A330-471B2F427314}" srcOrd="0" destOrd="0" presId="urn:microsoft.com/office/officeart/2005/8/layout/vList2"/>
    <dgm:cxn modelId="{9279ED4C-F667-4C69-823E-14DF8F0E4B24}" srcId="{BCCB5F26-1823-40F4-A758-80A37A0E78AE}" destId="{2C1B7CF8-7A57-4BCC-A3A8-381ABC400C1A}" srcOrd="0" destOrd="0" parTransId="{9EB7046E-226E-49BA-8380-8703CC207194}" sibTransId="{273C0BB8-91F5-4D4E-83BA-CEC8F16C096F}"/>
    <dgm:cxn modelId="{548963C5-BEA9-41EC-8179-018CD17A9C88}" type="presOf" srcId="{2C1B7CF8-7A57-4BCC-A3A8-381ABC400C1A}" destId="{D473E5C9-B7BA-4914-98A3-1F141D60BE24}" srcOrd="0" destOrd="0" presId="urn:microsoft.com/office/officeart/2005/8/layout/vList2"/>
    <dgm:cxn modelId="{E0129158-2A62-4D3E-8ADC-F66EA2663BF2}" type="presParOf" srcId="{B0E7A0B2-3C72-405A-A330-471B2F427314}" destId="{D473E5C9-B7BA-4914-98A3-1F141D60BE2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5D1721-D3FB-4EBF-9631-703877489A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83D8461-8E61-48A7-9BAB-DFB358200C23}">
      <dgm:prSet/>
      <dgm:spPr/>
      <dgm:t>
        <a:bodyPr/>
        <a:lstStyle/>
        <a:p>
          <a:pPr algn="just" rtl="0"/>
          <a:r>
            <a:rPr lang="uk-UA" b="1" i="0" dirty="0" smtClean="0"/>
            <a:t>	Метою </a:t>
          </a:r>
          <a:r>
            <a:rPr lang="uk-UA" b="0" i="0" dirty="0" smtClean="0"/>
            <a:t>доказування у кримінальному провадженні є отримання достовірних знань щодо події кримінального правопорушення та винуватості підозрюваного, обвинуваченого.</a:t>
          </a:r>
          <a:endParaRPr lang="ru-RU" dirty="0"/>
        </a:p>
      </dgm:t>
    </dgm:pt>
    <dgm:pt modelId="{2B18B26F-85DC-4836-9DB4-16561B8C6864}" type="parTrans" cxnId="{F7FDB91E-5623-421E-B55D-C943B6BC55AE}">
      <dgm:prSet/>
      <dgm:spPr/>
      <dgm:t>
        <a:bodyPr/>
        <a:lstStyle/>
        <a:p>
          <a:endParaRPr lang="ru-RU"/>
        </a:p>
      </dgm:t>
    </dgm:pt>
    <dgm:pt modelId="{99F9FDBE-E716-4018-89A0-8821983C4C71}" type="sibTrans" cxnId="{F7FDB91E-5623-421E-B55D-C943B6BC55AE}">
      <dgm:prSet/>
      <dgm:spPr/>
      <dgm:t>
        <a:bodyPr/>
        <a:lstStyle/>
        <a:p>
          <a:endParaRPr lang="ru-RU"/>
        </a:p>
      </dgm:t>
    </dgm:pt>
    <dgm:pt modelId="{9B09356B-6D48-4A14-BB99-63C87D0E1DD0}">
      <dgm:prSet/>
      <dgm:spPr/>
      <dgm:t>
        <a:bodyPr/>
        <a:lstStyle/>
        <a:p>
          <a:pPr algn="just" rtl="0"/>
          <a:r>
            <a:rPr lang="uk-UA" b="0" i="0" dirty="0" smtClean="0"/>
            <a:t>	</a:t>
          </a:r>
          <a:r>
            <a:rPr lang="uk-UA" b="1" i="1" dirty="0" smtClean="0"/>
            <a:t>Доказування має кримінально-правове та кримінальне процесуальне значення</a:t>
          </a:r>
          <a:r>
            <a:rPr lang="uk-UA" b="0" i="0" dirty="0" smtClean="0"/>
            <a:t>. </a:t>
          </a:r>
          <a:endParaRPr lang="ru-RU" dirty="0"/>
        </a:p>
      </dgm:t>
    </dgm:pt>
    <dgm:pt modelId="{2AD41078-8598-4ECC-94D4-91BC7BDDAA88}" type="parTrans" cxnId="{7167626F-E196-4289-BD53-8ACBD08CADF0}">
      <dgm:prSet/>
      <dgm:spPr/>
      <dgm:t>
        <a:bodyPr/>
        <a:lstStyle/>
        <a:p>
          <a:endParaRPr lang="ru-RU"/>
        </a:p>
      </dgm:t>
    </dgm:pt>
    <dgm:pt modelId="{C4EDC43A-39A4-4DD6-82AE-8D75DF55CD1E}" type="sibTrans" cxnId="{7167626F-E196-4289-BD53-8ACBD08CADF0}">
      <dgm:prSet/>
      <dgm:spPr/>
      <dgm:t>
        <a:bodyPr/>
        <a:lstStyle/>
        <a:p>
          <a:endParaRPr lang="ru-RU"/>
        </a:p>
      </dgm:t>
    </dgm:pt>
    <dgm:pt modelId="{13981183-0237-4CCD-BC93-3C22C816A412}">
      <dgm:prSet/>
      <dgm:spPr/>
      <dgm:t>
        <a:bodyPr/>
        <a:lstStyle/>
        <a:p>
          <a:pPr algn="just" rtl="0"/>
          <a:r>
            <a:rPr lang="uk-UA" b="0" i="0" dirty="0" smtClean="0"/>
            <a:t>- завдяки доказуванню встановлюється, чи мало місце кримінальне правопорушення та якою є його кваліфікація; </a:t>
          </a:r>
          <a:endParaRPr lang="ru-RU" dirty="0"/>
        </a:p>
      </dgm:t>
    </dgm:pt>
    <dgm:pt modelId="{27A004E1-8D8A-403C-805A-F55B58BBA34E}" type="parTrans" cxnId="{931B9DEC-BB9B-4B75-A29C-A52A32F8B1B0}">
      <dgm:prSet/>
      <dgm:spPr/>
      <dgm:t>
        <a:bodyPr/>
        <a:lstStyle/>
        <a:p>
          <a:endParaRPr lang="ru-RU"/>
        </a:p>
      </dgm:t>
    </dgm:pt>
    <dgm:pt modelId="{E4F4A54C-0AD7-4956-A70E-1C0B7FFD2141}" type="sibTrans" cxnId="{931B9DEC-BB9B-4B75-A29C-A52A32F8B1B0}">
      <dgm:prSet/>
      <dgm:spPr/>
      <dgm:t>
        <a:bodyPr/>
        <a:lstStyle/>
        <a:p>
          <a:endParaRPr lang="ru-RU"/>
        </a:p>
      </dgm:t>
    </dgm:pt>
    <dgm:pt modelId="{B012A1C7-BBF1-4CB1-BAE2-ED5F0646D83D}">
      <dgm:prSet/>
      <dgm:spPr/>
      <dgm:t>
        <a:bodyPr/>
        <a:lstStyle/>
        <a:p>
          <a:pPr algn="just" rtl="0"/>
          <a:r>
            <a:rPr lang="uk-UA" b="0" i="0" dirty="0" smtClean="0"/>
            <a:t>- доказування гарантує  реалізацію кримінальної відповідальності.</a:t>
          </a:r>
          <a:endParaRPr lang="ru-RU" dirty="0"/>
        </a:p>
      </dgm:t>
    </dgm:pt>
    <dgm:pt modelId="{AC6A15F5-F42C-4929-9F4B-B9DCEA9B85B2}" type="parTrans" cxnId="{37B8A400-FEC7-4BD4-8CDD-CAAC3AFE8A05}">
      <dgm:prSet/>
      <dgm:spPr/>
      <dgm:t>
        <a:bodyPr/>
        <a:lstStyle/>
        <a:p>
          <a:endParaRPr lang="ru-RU"/>
        </a:p>
      </dgm:t>
    </dgm:pt>
    <dgm:pt modelId="{5494BF74-385B-42E5-B747-22FE5843AECB}" type="sibTrans" cxnId="{37B8A400-FEC7-4BD4-8CDD-CAAC3AFE8A05}">
      <dgm:prSet/>
      <dgm:spPr/>
      <dgm:t>
        <a:bodyPr/>
        <a:lstStyle/>
        <a:p>
          <a:endParaRPr lang="ru-RU"/>
        </a:p>
      </dgm:t>
    </dgm:pt>
    <dgm:pt modelId="{45256393-2C74-43F7-A196-58DAF3EAB611}">
      <dgm:prSet/>
      <dgm:spPr/>
      <dgm:t>
        <a:bodyPr/>
        <a:lstStyle/>
        <a:p>
          <a:pPr algn="just" rtl="0"/>
          <a:r>
            <a:rPr lang="uk-UA" b="0" i="1" dirty="0" smtClean="0"/>
            <a:t> 	</a:t>
          </a:r>
          <a:r>
            <a:rPr lang="uk-UA" b="1" i="1" u="none" dirty="0" smtClean="0"/>
            <a:t>Кримінально-правове значення доказування полягає</a:t>
          </a:r>
          <a:r>
            <a:rPr lang="uk-UA" b="1" i="0" u="none" dirty="0" smtClean="0"/>
            <a:t> в тому, що: </a:t>
          </a:r>
          <a:endParaRPr lang="ru-RU" b="1" u="none" dirty="0"/>
        </a:p>
      </dgm:t>
    </dgm:pt>
    <dgm:pt modelId="{8CED1F51-7EE9-4578-B495-A231FEEEF18F}" type="parTrans" cxnId="{45D3628B-AF31-4F8F-8122-86B282768F00}">
      <dgm:prSet/>
      <dgm:spPr/>
    </dgm:pt>
    <dgm:pt modelId="{E9DD5CAA-B3AB-479A-829D-249718675070}" type="sibTrans" cxnId="{45D3628B-AF31-4F8F-8122-86B282768F00}">
      <dgm:prSet/>
      <dgm:spPr/>
    </dgm:pt>
    <dgm:pt modelId="{370C86D2-342C-4329-B610-84C7C92F56ED}" type="pres">
      <dgm:prSet presAssocID="{305D1721-D3FB-4EBF-9631-703877489AAC}" presName="linear" presStyleCnt="0">
        <dgm:presLayoutVars>
          <dgm:animLvl val="lvl"/>
          <dgm:resizeHandles val="exact"/>
        </dgm:presLayoutVars>
      </dgm:prSet>
      <dgm:spPr/>
      <dgm:t>
        <a:bodyPr/>
        <a:lstStyle/>
        <a:p>
          <a:endParaRPr lang="ru-RU"/>
        </a:p>
      </dgm:t>
    </dgm:pt>
    <dgm:pt modelId="{C2A0214E-DC07-4DED-9C35-5485729F955F}" type="pres">
      <dgm:prSet presAssocID="{383D8461-8E61-48A7-9BAB-DFB358200C23}" presName="parentText" presStyleLbl="node1" presStyleIdx="0" presStyleCnt="1">
        <dgm:presLayoutVars>
          <dgm:chMax val="0"/>
          <dgm:bulletEnabled val="1"/>
        </dgm:presLayoutVars>
      </dgm:prSet>
      <dgm:spPr/>
      <dgm:t>
        <a:bodyPr/>
        <a:lstStyle/>
        <a:p>
          <a:endParaRPr lang="ru-RU"/>
        </a:p>
      </dgm:t>
    </dgm:pt>
    <dgm:pt modelId="{82DD3B17-73DA-4960-8802-C10C0A4C29C2}" type="pres">
      <dgm:prSet presAssocID="{383D8461-8E61-48A7-9BAB-DFB358200C23}" presName="childText" presStyleLbl="revTx" presStyleIdx="0" presStyleCnt="1">
        <dgm:presLayoutVars>
          <dgm:bulletEnabled val="1"/>
        </dgm:presLayoutVars>
      </dgm:prSet>
      <dgm:spPr/>
      <dgm:t>
        <a:bodyPr/>
        <a:lstStyle/>
        <a:p>
          <a:endParaRPr lang="ru-RU"/>
        </a:p>
      </dgm:t>
    </dgm:pt>
  </dgm:ptLst>
  <dgm:cxnLst>
    <dgm:cxn modelId="{942BF01A-753D-470D-A5B1-D93FA02EB072}" type="presOf" srcId="{45256393-2C74-43F7-A196-58DAF3EAB611}" destId="{82DD3B17-73DA-4960-8802-C10C0A4C29C2}" srcOrd="0" destOrd="1" presId="urn:microsoft.com/office/officeart/2005/8/layout/vList2"/>
    <dgm:cxn modelId="{9B961415-FF68-4564-9B32-BE2B6931BD75}" type="presOf" srcId="{383D8461-8E61-48A7-9BAB-DFB358200C23}" destId="{C2A0214E-DC07-4DED-9C35-5485729F955F}" srcOrd="0" destOrd="0" presId="urn:microsoft.com/office/officeart/2005/8/layout/vList2"/>
    <dgm:cxn modelId="{A6E67250-A7AE-4948-95E5-275A80207D79}" type="presOf" srcId="{9B09356B-6D48-4A14-BB99-63C87D0E1DD0}" destId="{82DD3B17-73DA-4960-8802-C10C0A4C29C2}" srcOrd="0" destOrd="0" presId="urn:microsoft.com/office/officeart/2005/8/layout/vList2"/>
    <dgm:cxn modelId="{45D3628B-AF31-4F8F-8122-86B282768F00}" srcId="{383D8461-8E61-48A7-9BAB-DFB358200C23}" destId="{45256393-2C74-43F7-A196-58DAF3EAB611}" srcOrd="1" destOrd="0" parTransId="{8CED1F51-7EE9-4578-B495-A231FEEEF18F}" sibTransId="{E9DD5CAA-B3AB-479A-829D-249718675070}"/>
    <dgm:cxn modelId="{F7FDB91E-5623-421E-B55D-C943B6BC55AE}" srcId="{305D1721-D3FB-4EBF-9631-703877489AAC}" destId="{383D8461-8E61-48A7-9BAB-DFB358200C23}" srcOrd="0" destOrd="0" parTransId="{2B18B26F-85DC-4836-9DB4-16561B8C6864}" sibTransId="{99F9FDBE-E716-4018-89A0-8821983C4C71}"/>
    <dgm:cxn modelId="{30DD6B0F-B8E2-4FE0-A7F7-C42162F9E9D1}" type="presOf" srcId="{13981183-0237-4CCD-BC93-3C22C816A412}" destId="{82DD3B17-73DA-4960-8802-C10C0A4C29C2}" srcOrd="0" destOrd="2" presId="urn:microsoft.com/office/officeart/2005/8/layout/vList2"/>
    <dgm:cxn modelId="{6C1B4490-F41D-462B-9100-F9D47EF22130}" type="presOf" srcId="{305D1721-D3FB-4EBF-9631-703877489AAC}" destId="{370C86D2-342C-4329-B610-84C7C92F56ED}" srcOrd="0" destOrd="0" presId="urn:microsoft.com/office/officeart/2005/8/layout/vList2"/>
    <dgm:cxn modelId="{7167626F-E196-4289-BD53-8ACBD08CADF0}" srcId="{383D8461-8E61-48A7-9BAB-DFB358200C23}" destId="{9B09356B-6D48-4A14-BB99-63C87D0E1DD0}" srcOrd="0" destOrd="0" parTransId="{2AD41078-8598-4ECC-94D4-91BC7BDDAA88}" sibTransId="{C4EDC43A-39A4-4DD6-82AE-8D75DF55CD1E}"/>
    <dgm:cxn modelId="{17A54E8C-D819-449F-BE7A-9F37A96DEB8A}" type="presOf" srcId="{B012A1C7-BBF1-4CB1-BAE2-ED5F0646D83D}" destId="{82DD3B17-73DA-4960-8802-C10C0A4C29C2}" srcOrd="0" destOrd="3" presId="urn:microsoft.com/office/officeart/2005/8/layout/vList2"/>
    <dgm:cxn modelId="{931B9DEC-BB9B-4B75-A29C-A52A32F8B1B0}" srcId="{383D8461-8E61-48A7-9BAB-DFB358200C23}" destId="{13981183-0237-4CCD-BC93-3C22C816A412}" srcOrd="2" destOrd="0" parTransId="{27A004E1-8D8A-403C-805A-F55B58BBA34E}" sibTransId="{E4F4A54C-0AD7-4956-A70E-1C0B7FFD2141}"/>
    <dgm:cxn modelId="{37B8A400-FEC7-4BD4-8CDD-CAAC3AFE8A05}" srcId="{383D8461-8E61-48A7-9BAB-DFB358200C23}" destId="{B012A1C7-BBF1-4CB1-BAE2-ED5F0646D83D}" srcOrd="3" destOrd="0" parTransId="{AC6A15F5-F42C-4929-9F4B-B9DCEA9B85B2}" sibTransId="{5494BF74-385B-42E5-B747-22FE5843AECB}"/>
    <dgm:cxn modelId="{2B4E10F5-D9E5-4866-96F0-528227B1E938}" type="presParOf" srcId="{370C86D2-342C-4329-B610-84C7C92F56ED}" destId="{C2A0214E-DC07-4DED-9C35-5485729F955F}" srcOrd="0" destOrd="0" presId="urn:microsoft.com/office/officeart/2005/8/layout/vList2"/>
    <dgm:cxn modelId="{B9DA1624-7C00-4AE4-A30E-636FF45EDAE3}" type="presParOf" srcId="{370C86D2-342C-4329-B610-84C7C92F56ED}" destId="{82DD3B17-73DA-4960-8802-C10C0A4C29C2}"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28A937D-1EC9-46C9-BB11-D6BE35D93A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675C9C1-D247-4BA5-A894-1D52A4BE2A5D}">
      <dgm:prSet/>
      <dgm:spPr/>
      <dgm:t>
        <a:bodyPr/>
        <a:lstStyle/>
        <a:p>
          <a:pPr algn="ctr" rtl="0"/>
          <a:r>
            <a:rPr lang="uk-UA" b="1" i="1" dirty="0" smtClean="0">
              <a:solidFill>
                <a:schemeClr val="bg1"/>
              </a:solidFill>
            </a:rPr>
            <a:t>Вимога належності доказів</a:t>
          </a:r>
        </a:p>
        <a:p>
          <a:pPr algn="ctr" rtl="0"/>
          <a:r>
            <a:rPr lang="uk-UA" b="1" i="1" dirty="0" smtClean="0">
              <a:solidFill>
                <a:schemeClr val="bg1"/>
              </a:solidFill>
            </a:rPr>
            <a:t> </a:t>
          </a:r>
          <a:r>
            <a:rPr lang="uk-UA" b="1" i="1" dirty="0" smtClean="0"/>
            <a:t>складається з двох </a:t>
          </a:r>
          <a:r>
            <a:rPr lang="uk-UA" b="1" i="1" dirty="0" smtClean="0">
              <a:solidFill>
                <a:schemeClr val="bg1"/>
              </a:solidFill>
            </a:rPr>
            <a:t>критеріїв:</a:t>
          </a:r>
          <a:endParaRPr lang="ru-RU" b="1" dirty="0">
            <a:solidFill>
              <a:schemeClr val="bg1"/>
            </a:solidFill>
          </a:endParaRPr>
        </a:p>
      </dgm:t>
    </dgm:pt>
    <dgm:pt modelId="{EA6564E9-CFD5-4ABA-8CE7-DAAFE0A87F80}" type="parTrans" cxnId="{1E863337-0390-484E-9534-B1EF56005E6D}">
      <dgm:prSet/>
      <dgm:spPr/>
      <dgm:t>
        <a:bodyPr/>
        <a:lstStyle/>
        <a:p>
          <a:endParaRPr lang="ru-RU"/>
        </a:p>
      </dgm:t>
    </dgm:pt>
    <dgm:pt modelId="{83792A9D-9265-40F1-87D8-0CD136D57EA3}" type="sibTrans" cxnId="{1E863337-0390-484E-9534-B1EF56005E6D}">
      <dgm:prSet/>
      <dgm:spPr/>
      <dgm:t>
        <a:bodyPr/>
        <a:lstStyle/>
        <a:p>
          <a:endParaRPr lang="ru-RU"/>
        </a:p>
      </dgm:t>
    </dgm:pt>
    <dgm:pt modelId="{133B8391-57E2-4A9E-9826-6F5660A7EC60}">
      <dgm:prSet/>
      <dgm:spPr/>
      <dgm:t>
        <a:bodyPr/>
        <a:lstStyle/>
        <a:p>
          <a:pPr rtl="0"/>
          <a:r>
            <a:rPr lang="uk-UA" b="0" i="0" dirty="0" smtClean="0"/>
            <a:t>1) </a:t>
          </a:r>
          <a:r>
            <a:rPr lang="uk-UA" b="1" i="0" dirty="0" smtClean="0"/>
            <a:t>значення для провадження обставин, встановлюваних конкретними доказами;</a:t>
          </a:r>
          <a:endParaRPr lang="ru-RU" b="1" dirty="0"/>
        </a:p>
      </dgm:t>
    </dgm:pt>
    <dgm:pt modelId="{B38FDFDD-79BF-4875-9E73-37E43CA08046}" type="parTrans" cxnId="{77AFED1A-3354-45CD-A48C-6654C6EB3009}">
      <dgm:prSet/>
      <dgm:spPr/>
      <dgm:t>
        <a:bodyPr/>
        <a:lstStyle/>
        <a:p>
          <a:endParaRPr lang="ru-RU"/>
        </a:p>
      </dgm:t>
    </dgm:pt>
    <dgm:pt modelId="{BAFFD398-52E9-49B9-B1E9-EA1C501688B2}" type="sibTrans" cxnId="{77AFED1A-3354-45CD-A48C-6654C6EB3009}">
      <dgm:prSet/>
      <dgm:spPr/>
      <dgm:t>
        <a:bodyPr/>
        <a:lstStyle/>
        <a:p>
          <a:endParaRPr lang="ru-RU"/>
        </a:p>
      </dgm:t>
    </dgm:pt>
    <dgm:pt modelId="{EA4BCF25-F8F9-44F4-A363-55A9A36ABB00}">
      <dgm:prSet/>
      <dgm:spPr/>
      <dgm:t>
        <a:bodyPr/>
        <a:lstStyle/>
        <a:p>
          <a:pPr rtl="0"/>
          <a:r>
            <a:rPr lang="uk-UA" b="0" i="0" dirty="0" smtClean="0"/>
            <a:t>2) </a:t>
          </a:r>
          <a:r>
            <a:rPr lang="uk-UA" b="1" i="0" dirty="0" smtClean="0"/>
            <a:t>значення цих доказів для встановлення саме таких обставин.</a:t>
          </a:r>
          <a:endParaRPr lang="ru-RU" b="1" dirty="0"/>
        </a:p>
      </dgm:t>
    </dgm:pt>
    <dgm:pt modelId="{4902CB56-648E-4B22-8E3D-DC40A313F21D}" type="parTrans" cxnId="{B0728E3A-E0B3-4336-AF46-E82B37DF1E64}">
      <dgm:prSet/>
      <dgm:spPr/>
      <dgm:t>
        <a:bodyPr/>
        <a:lstStyle/>
        <a:p>
          <a:endParaRPr lang="ru-RU"/>
        </a:p>
      </dgm:t>
    </dgm:pt>
    <dgm:pt modelId="{3ECD12F3-ACA3-4345-A1CB-7FD8190C19CB}" type="sibTrans" cxnId="{B0728E3A-E0B3-4336-AF46-E82B37DF1E64}">
      <dgm:prSet/>
      <dgm:spPr/>
      <dgm:t>
        <a:bodyPr/>
        <a:lstStyle/>
        <a:p>
          <a:endParaRPr lang="ru-RU"/>
        </a:p>
      </dgm:t>
    </dgm:pt>
    <dgm:pt modelId="{3B7AA585-D2EE-4350-84AB-258B3098BEDE}" type="pres">
      <dgm:prSet presAssocID="{A28A937D-1EC9-46C9-BB11-D6BE35D93A9C}" presName="linear" presStyleCnt="0">
        <dgm:presLayoutVars>
          <dgm:animLvl val="lvl"/>
          <dgm:resizeHandles val="exact"/>
        </dgm:presLayoutVars>
      </dgm:prSet>
      <dgm:spPr/>
      <dgm:t>
        <a:bodyPr/>
        <a:lstStyle/>
        <a:p>
          <a:endParaRPr lang="ru-RU"/>
        </a:p>
      </dgm:t>
    </dgm:pt>
    <dgm:pt modelId="{45F52B68-F2A0-4E1E-9F4F-3BF7532CAF64}" type="pres">
      <dgm:prSet presAssocID="{8675C9C1-D247-4BA5-A894-1D52A4BE2A5D}" presName="parentText" presStyleLbl="node1" presStyleIdx="0" presStyleCnt="3" custScaleY="138624" custLinFactNeighborY="85331">
        <dgm:presLayoutVars>
          <dgm:chMax val="0"/>
          <dgm:bulletEnabled val="1"/>
        </dgm:presLayoutVars>
      </dgm:prSet>
      <dgm:spPr/>
      <dgm:t>
        <a:bodyPr/>
        <a:lstStyle/>
        <a:p>
          <a:endParaRPr lang="ru-RU"/>
        </a:p>
      </dgm:t>
    </dgm:pt>
    <dgm:pt modelId="{862C5BC3-F674-42A3-BC6D-01A1CC976470}" type="pres">
      <dgm:prSet presAssocID="{83792A9D-9265-40F1-87D8-0CD136D57EA3}" presName="spacer" presStyleCnt="0"/>
      <dgm:spPr/>
    </dgm:pt>
    <dgm:pt modelId="{3AF2170B-6445-4521-ACF6-BBDB351D691E}" type="pres">
      <dgm:prSet presAssocID="{133B8391-57E2-4A9E-9826-6F5660A7EC60}" presName="parentText" presStyleLbl="node1" presStyleIdx="1" presStyleCnt="3">
        <dgm:presLayoutVars>
          <dgm:chMax val="0"/>
          <dgm:bulletEnabled val="1"/>
        </dgm:presLayoutVars>
      </dgm:prSet>
      <dgm:spPr/>
      <dgm:t>
        <a:bodyPr/>
        <a:lstStyle/>
        <a:p>
          <a:endParaRPr lang="ru-RU"/>
        </a:p>
      </dgm:t>
    </dgm:pt>
    <dgm:pt modelId="{7832FEA8-ABCF-46AD-B000-C87C73E26EEC}" type="pres">
      <dgm:prSet presAssocID="{BAFFD398-52E9-49B9-B1E9-EA1C501688B2}" presName="spacer" presStyleCnt="0"/>
      <dgm:spPr/>
    </dgm:pt>
    <dgm:pt modelId="{5F21417A-C447-4335-B78A-89CAF198FD27}" type="pres">
      <dgm:prSet presAssocID="{EA4BCF25-F8F9-44F4-A363-55A9A36ABB00}" presName="parentText" presStyleLbl="node1" presStyleIdx="2" presStyleCnt="3">
        <dgm:presLayoutVars>
          <dgm:chMax val="0"/>
          <dgm:bulletEnabled val="1"/>
        </dgm:presLayoutVars>
      </dgm:prSet>
      <dgm:spPr/>
      <dgm:t>
        <a:bodyPr/>
        <a:lstStyle/>
        <a:p>
          <a:endParaRPr lang="ru-RU"/>
        </a:p>
      </dgm:t>
    </dgm:pt>
  </dgm:ptLst>
  <dgm:cxnLst>
    <dgm:cxn modelId="{77AFED1A-3354-45CD-A48C-6654C6EB3009}" srcId="{A28A937D-1EC9-46C9-BB11-D6BE35D93A9C}" destId="{133B8391-57E2-4A9E-9826-6F5660A7EC60}" srcOrd="1" destOrd="0" parTransId="{B38FDFDD-79BF-4875-9E73-37E43CA08046}" sibTransId="{BAFFD398-52E9-49B9-B1E9-EA1C501688B2}"/>
    <dgm:cxn modelId="{4C7393F9-8B64-429F-8BED-AC9400D2C04E}" type="presOf" srcId="{A28A937D-1EC9-46C9-BB11-D6BE35D93A9C}" destId="{3B7AA585-D2EE-4350-84AB-258B3098BEDE}" srcOrd="0" destOrd="0" presId="urn:microsoft.com/office/officeart/2005/8/layout/vList2"/>
    <dgm:cxn modelId="{B0728E3A-E0B3-4336-AF46-E82B37DF1E64}" srcId="{A28A937D-1EC9-46C9-BB11-D6BE35D93A9C}" destId="{EA4BCF25-F8F9-44F4-A363-55A9A36ABB00}" srcOrd="2" destOrd="0" parTransId="{4902CB56-648E-4B22-8E3D-DC40A313F21D}" sibTransId="{3ECD12F3-ACA3-4345-A1CB-7FD8190C19CB}"/>
    <dgm:cxn modelId="{88DC736A-F053-4AC6-A5AA-E45EF802AE8B}" type="presOf" srcId="{133B8391-57E2-4A9E-9826-6F5660A7EC60}" destId="{3AF2170B-6445-4521-ACF6-BBDB351D691E}" srcOrd="0" destOrd="0" presId="urn:microsoft.com/office/officeart/2005/8/layout/vList2"/>
    <dgm:cxn modelId="{FF922D78-586E-4300-BE7F-0B848F0923D9}" type="presOf" srcId="{EA4BCF25-F8F9-44F4-A363-55A9A36ABB00}" destId="{5F21417A-C447-4335-B78A-89CAF198FD27}" srcOrd="0" destOrd="0" presId="urn:microsoft.com/office/officeart/2005/8/layout/vList2"/>
    <dgm:cxn modelId="{1E863337-0390-484E-9534-B1EF56005E6D}" srcId="{A28A937D-1EC9-46C9-BB11-D6BE35D93A9C}" destId="{8675C9C1-D247-4BA5-A894-1D52A4BE2A5D}" srcOrd="0" destOrd="0" parTransId="{EA6564E9-CFD5-4ABA-8CE7-DAAFE0A87F80}" sibTransId="{83792A9D-9265-40F1-87D8-0CD136D57EA3}"/>
    <dgm:cxn modelId="{B88B7462-48DA-4E2B-BE92-A1ECEF67E443}" type="presOf" srcId="{8675C9C1-D247-4BA5-A894-1D52A4BE2A5D}" destId="{45F52B68-F2A0-4E1E-9F4F-3BF7532CAF64}" srcOrd="0" destOrd="0" presId="urn:microsoft.com/office/officeart/2005/8/layout/vList2"/>
    <dgm:cxn modelId="{3830F50E-D83F-44A8-8A66-3B8E1B2EF213}" type="presParOf" srcId="{3B7AA585-D2EE-4350-84AB-258B3098BEDE}" destId="{45F52B68-F2A0-4E1E-9F4F-3BF7532CAF64}" srcOrd="0" destOrd="0" presId="urn:microsoft.com/office/officeart/2005/8/layout/vList2"/>
    <dgm:cxn modelId="{57D37B43-2E18-4D77-A451-FDA17006C8AC}" type="presParOf" srcId="{3B7AA585-D2EE-4350-84AB-258B3098BEDE}" destId="{862C5BC3-F674-42A3-BC6D-01A1CC976470}" srcOrd="1" destOrd="0" presId="urn:microsoft.com/office/officeart/2005/8/layout/vList2"/>
    <dgm:cxn modelId="{568EF41E-C0E3-40A8-93AD-CE780794C1A2}" type="presParOf" srcId="{3B7AA585-D2EE-4350-84AB-258B3098BEDE}" destId="{3AF2170B-6445-4521-ACF6-BBDB351D691E}" srcOrd="2" destOrd="0" presId="urn:microsoft.com/office/officeart/2005/8/layout/vList2"/>
    <dgm:cxn modelId="{83C854C3-98E3-4592-A01C-6104FC819FC9}" type="presParOf" srcId="{3B7AA585-D2EE-4350-84AB-258B3098BEDE}" destId="{7832FEA8-ABCF-46AD-B000-C87C73E26EEC}" srcOrd="3" destOrd="0" presId="urn:microsoft.com/office/officeart/2005/8/layout/vList2"/>
    <dgm:cxn modelId="{08475FB9-37B1-44DD-8C59-4847A46753B2}" type="presParOf" srcId="{3B7AA585-D2EE-4350-84AB-258B3098BEDE}" destId="{5F21417A-C447-4335-B78A-89CAF198FD27}"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72C1437-A367-424D-974A-04AF706AF3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B747B9A-40A0-4734-8AED-8B18905AE7AE}">
      <dgm:prSet custT="1"/>
      <dgm:spPr/>
      <dgm:t>
        <a:bodyPr/>
        <a:lstStyle/>
        <a:p>
          <a:pPr algn="just" rtl="0"/>
          <a:r>
            <a:rPr lang="uk-UA" sz="3200" b="1" i="1" dirty="0" smtClean="0"/>
            <a:t>	Допустимість доказів</a:t>
          </a:r>
          <a:r>
            <a:rPr lang="uk-UA" sz="2700" b="0" i="0" dirty="0" smtClean="0"/>
            <a:t> визначається законністю джерела, умов і способів їх одержання. Доказ визнається допустимим, якщо він отриманий у порядку, встановленому КПК України (ч. 1 ст. 86 КПК України).</a:t>
          </a:r>
          <a:endParaRPr lang="ru-RU" sz="2700" dirty="0"/>
        </a:p>
      </dgm:t>
    </dgm:pt>
    <dgm:pt modelId="{F883CF9E-2017-44D9-ACED-FFED2765BC0C}" type="parTrans" cxnId="{6126744D-E2F6-4E3B-8547-578F35EFF063}">
      <dgm:prSet/>
      <dgm:spPr/>
      <dgm:t>
        <a:bodyPr/>
        <a:lstStyle/>
        <a:p>
          <a:endParaRPr lang="ru-RU"/>
        </a:p>
      </dgm:t>
    </dgm:pt>
    <dgm:pt modelId="{27265B8D-1DA6-4BE7-BAAF-F1A844C3A940}" type="sibTrans" cxnId="{6126744D-E2F6-4E3B-8547-578F35EFF063}">
      <dgm:prSet/>
      <dgm:spPr/>
      <dgm:t>
        <a:bodyPr/>
        <a:lstStyle/>
        <a:p>
          <a:endParaRPr lang="ru-RU"/>
        </a:p>
      </dgm:t>
    </dgm:pt>
    <dgm:pt modelId="{CC98CDAC-41D0-4DE0-A1F2-7616107C3159}">
      <dgm:prSet/>
      <dgm:spPr/>
      <dgm:t>
        <a:bodyPr/>
        <a:lstStyle/>
        <a:p>
          <a:pPr algn="ctr" rtl="0"/>
          <a:r>
            <a:rPr lang="uk-UA" b="1" i="1" dirty="0" smtClean="0"/>
            <a:t>Критерії допустимості доказів:</a:t>
          </a:r>
          <a:endParaRPr lang="ru-RU" b="1" dirty="0"/>
        </a:p>
      </dgm:t>
    </dgm:pt>
    <dgm:pt modelId="{5AD68B82-E9ED-4E62-983D-10E4BDEC1919}" type="parTrans" cxnId="{DEA17108-4798-49C0-B256-1E38F3B28FA7}">
      <dgm:prSet/>
      <dgm:spPr/>
      <dgm:t>
        <a:bodyPr/>
        <a:lstStyle/>
        <a:p>
          <a:endParaRPr lang="ru-RU"/>
        </a:p>
      </dgm:t>
    </dgm:pt>
    <dgm:pt modelId="{4173733B-ED7E-483A-858F-2B56753B731D}" type="sibTrans" cxnId="{DEA17108-4798-49C0-B256-1E38F3B28FA7}">
      <dgm:prSet/>
      <dgm:spPr/>
      <dgm:t>
        <a:bodyPr/>
        <a:lstStyle/>
        <a:p>
          <a:endParaRPr lang="ru-RU"/>
        </a:p>
      </dgm:t>
    </dgm:pt>
    <dgm:pt modelId="{205FEB88-A98D-472D-A052-4B4524007A9A}">
      <dgm:prSet/>
      <dgm:spPr/>
      <dgm:t>
        <a:bodyPr/>
        <a:lstStyle/>
        <a:p>
          <a:pPr algn="just" rtl="0"/>
          <a:r>
            <a:rPr lang="uk-UA" b="0" i="0" dirty="0" smtClean="0"/>
            <a:t>– </a:t>
          </a:r>
          <a:r>
            <a:rPr lang="uk-UA" b="1" i="0" dirty="0" smtClean="0"/>
            <a:t>належний суб’єкт, який має право проводити процесуальні дії, спрямовані на одержання доказів;</a:t>
          </a:r>
          <a:endParaRPr lang="ru-RU" b="1" dirty="0"/>
        </a:p>
      </dgm:t>
    </dgm:pt>
    <dgm:pt modelId="{2392E228-EF35-478E-820E-913853AC3F21}" type="parTrans" cxnId="{87FD51BE-D8EF-4557-A5F9-4C43E6B64B14}">
      <dgm:prSet/>
      <dgm:spPr/>
      <dgm:t>
        <a:bodyPr/>
        <a:lstStyle/>
        <a:p>
          <a:endParaRPr lang="ru-RU"/>
        </a:p>
      </dgm:t>
    </dgm:pt>
    <dgm:pt modelId="{C17CE6AE-2211-447A-9FB2-EEB4AE6FD3BE}" type="sibTrans" cxnId="{87FD51BE-D8EF-4557-A5F9-4C43E6B64B14}">
      <dgm:prSet/>
      <dgm:spPr/>
      <dgm:t>
        <a:bodyPr/>
        <a:lstStyle/>
        <a:p>
          <a:endParaRPr lang="ru-RU"/>
        </a:p>
      </dgm:t>
    </dgm:pt>
    <dgm:pt modelId="{546EA2DD-6975-489C-B5FC-3E6259863207}">
      <dgm:prSet/>
      <dgm:spPr/>
      <dgm:t>
        <a:bodyPr/>
        <a:lstStyle/>
        <a:p>
          <a:pPr algn="just" rtl="0"/>
          <a:r>
            <a:rPr lang="uk-UA" b="1" i="0" dirty="0" smtClean="0"/>
            <a:t>– належне джерело фактичних даних (відомостей, інформації), що складають зміст доказу;</a:t>
          </a:r>
          <a:endParaRPr lang="ru-RU" b="1" dirty="0"/>
        </a:p>
      </dgm:t>
    </dgm:pt>
    <dgm:pt modelId="{CB9C0E95-7451-46DA-BDF6-386F0D41DD7E}" type="parTrans" cxnId="{08778527-E703-416F-867F-5073642C4A1A}">
      <dgm:prSet/>
      <dgm:spPr/>
      <dgm:t>
        <a:bodyPr/>
        <a:lstStyle/>
        <a:p>
          <a:endParaRPr lang="ru-RU"/>
        </a:p>
      </dgm:t>
    </dgm:pt>
    <dgm:pt modelId="{AE7A2665-DC23-4A4B-8666-33906CEDF9E2}" type="sibTrans" cxnId="{08778527-E703-416F-867F-5073642C4A1A}">
      <dgm:prSet/>
      <dgm:spPr/>
      <dgm:t>
        <a:bodyPr/>
        <a:lstStyle/>
        <a:p>
          <a:endParaRPr lang="ru-RU"/>
        </a:p>
      </dgm:t>
    </dgm:pt>
    <dgm:pt modelId="{B15B7C94-B44D-4E9D-A3B7-85480F964C74}">
      <dgm:prSet/>
      <dgm:spPr/>
      <dgm:t>
        <a:bodyPr/>
        <a:lstStyle/>
        <a:p>
          <a:pPr algn="just" rtl="0"/>
          <a:r>
            <a:rPr lang="uk-UA" b="1" i="0" dirty="0" smtClean="0"/>
            <a:t>– належна процесуальна дія, застосована для одержання доказів;</a:t>
          </a:r>
          <a:endParaRPr lang="ru-RU" b="1" dirty="0"/>
        </a:p>
      </dgm:t>
    </dgm:pt>
    <dgm:pt modelId="{661AC045-62E3-4E36-B8DF-958DC9C22355}" type="parTrans" cxnId="{25895514-94B1-4F1F-A8B2-1CFA12F2DFA1}">
      <dgm:prSet/>
      <dgm:spPr/>
      <dgm:t>
        <a:bodyPr/>
        <a:lstStyle/>
        <a:p>
          <a:endParaRPr lang="ru-RU"/>
        </a:p>
      </dgm:t>
    </dgm:pt>
    <dgm:pt modelId="{3CCA1D06-28EC-4804-9356-AA13885B6C5D}" type="sibTrans" cxnId="{25895514-94B1-4F1F-A8B2-1CFA12F2DFA1}">
      <dgm:prSet/>
      <dgm:spPr/>
      <dgm:t>
        <a:bodyPr/>
        <a:lstStyle/>
        <a:p>
          <a:endParaRPr lang="ru-RU"/>
        </a:p>
      </dgm:t>
    </dgm:pt>
    <dgm:pt modelId="{DE2C902C-531D-44FB-AF58-6BB0E011457C}">
      <dgm:prSet/>
      <dgm:spPr/>
      <dgm:t>
        <a:bodyPr/>
        <a:lstStyle/>
        <a:p>
          <a:pPr algn="just" rtl="0"/>
          <a:r>
            <a:rPr lang="uk-UA" b="1" i="0" dirty="0" smtClean="0"/>
            <a:t>– належний порядок проведення процесуальної дії, яка використовується як засіб одержання доказів.</a:t>
          </a:r>
          <a:endParaRPr lang="ru-RU" b="1" dirty="0"/>
        </a:p>
      </dgm:t>
    </dgm:pt>
    <dgm:pt modelId="{67498EFE-2543-41C3-B530-2B2ED7F580BC}" type="parTrans" cxnId="{2F78F40D-A801-432C-9A7B-B2C269D1B5EB}">
      <dgm:prSet/>
      <dgm:spPr/>
      <dgm:t>
        <a:bodyPr/>
        <a:lstStyle/>
        <a:p>
          <a:endParaRPr lang="ru-RU"/>
        </a:p>
      </dgm:t>
    </dgm:pt>
    <dgm:pt modelId="{E7FA93A6-A5EB-4E1C-BAE7-7ACD82E0D9AA}" type="sibTrans" cxnId="{2F78F40D-A801-432C-9A7B-B2C269D1B5EB}">
      <dgm:prSet/>
      <dgm:spPr/>
      <dgm:t>
        <a:bodyPr/>
        <a:lstStyle/>
        <a:p>
          <a:endParaRPr lang="ru-RU"/>
        </a:p>
      </dgm:t>
    </dgm:pt>
    <dgm:pt modelId="{74C8C8FA-AE99-4B88-A7AC-C075F4B73CD0}" type="pres">
      <dgm:prSet presAssocID="{172C1437-A367-424D-974A-04AF706AF3AC}" presName="linear" presStyleCnt="0">
        <dgm:presLayoutVars>
          <dgm:animLvl val="lvl"/>
          <dgm:resizeHandles val="exact"/>
        </dgm:presLayoutVars>
      </dgm:prSet>
      <dgm:spPr/>
      <dgm:t>
        <a:bodyPr/>
        <a:lstStyle/>
        <a:p>
          <a:endParaRPr lang="ru-RU"/>
        </a:p>
      </dgm:t>
    </dgm:pt>
    <dgm:pt modelId="{7757505B-AED8-43B5-AB42-9448702B725B}" type="pres">
      <dgm:prSet presAssocID="{0B747B9A-40A0-4734-8AED-8B18905AE7AE}" presName="parentText" presStyleLbl="node1" presStyleIdx="0" presStyleCnt="2">
        <dgm:presLayoutVars>
          <dgm:chMax val="0"/>
          <dgm:bulletEnabled val="1"/>
        </dgm:presLayoutVars>
      </dgm:prSet>
      <dgm:spPr/>
      <dgm:t>
        <a:bodyPr/>
        <a:lstStyle/>
        <a:p>
          <a:endParaRPr lang="ru-RU"/>
        </a:p>
      </dgm:t>
    </dgm:pt>
    <dgm:pt modelId="{50497C1E-64EC-4998-A4B6-D5DB1B387693}" type="pres">
      <dgm:prSet presAssocID="{27265B8D-1DA6-4BE7-BAAF-F1A844C3A940}" presName="spacer" presStyleCnt="0"/>
      <dgm:spPr/>
    </dgm:pt>
    <dgm:pt modelId="{76F855FB-48E0-46F4-909F-7697388FAD8C}" type="pres">
      <dgm:prSet presAssocID="{CC98CDAC-41D0-4DE0-A1F2-7616107C3159}" presName="parentText" presStyleLbl="node1" presStyleIdx="1" presStyleCnt="2">
        <dgm:presLayoutVars>
          <dgm:chMax val="0"/>
          <dgm:bulletEnabled val="1"/>
        </dgm:presLayoutVars>
      </dgm:prSet>
      <dgm:spPr/>
      <dgm:t>
        <a:bodyPr/>
        <a:lstStyle/>
        <a:p>
          <a:endParaRPr lang="ru-RU"/>
        </a:p>
      </dgm:t>
    </dgm:pt>
    <dgm:pt modelId="{E6ED100A-1605-4316-AD2C-D48F739E6859}" type="pres">
      <dgm:prSet presAssocID="{CC98CDAC-41D0-4DE0-A1F2-7616107C3159}" presName="childText" presStyleLbl="revTx" presStyleIdx="0" presStyleCnt="1">
        <dgm:presLayoutVars>
          <dgm:bulletEnabled val="1"/>
        </dgm:presLayoutVars>
      </dgm:prSet>
      <dgm:spPr/>
      <dgm:t>
        <a:bodyPr/>
        <a:lstStyle/>
        <a:p>
          <a:endParaRPr lang="ru-RU"/>
        </a:p>
      </dgm:t>
    </dgm:pt>
  </dgm:ptLst>
  <dgm:cxnLst>
    <dgm:cxn modelId="{08778527-E703-416F-867F-5073642C4A1A}" srcId="{CC98CDAC-41D0-4DE0-A1F2-7616107C3159}" destId="{546EA2DD-6975-489C-B5FC-3E6259863207}" srcOrd="1" destOrd="0" parTransId="{CB9C0E95-7451-46DA-BDF6-386F0D41DD7E}" sibTransId="{AE7A2665-DC23-4A4B-8666-33906CEDF9E2}"/>
    <dgm:cxn modelId="{25895514-94B1-4F1F-A8B2-1CFA12F2DFA1}" srcId="{CC98CDAC-41D0-4DE0-A1F2-7616107C3159}" destId="{B15B7C94-B44D-4E9D-A3B7-85480F964C74}" srcOrd="2" destOrd="0" parTransId="{661AC045-62E3-4E36-B8DF-958DC9C22355}" sibTransId="{3CCA1D06-28EC-4804-9356-AA13885B6C5D}"/>
    <dgm:cxn modelId="{3FC28628-EB77-4A47-8AC9-D030AC99E50C}" type="presOf" srcId="{546EA2DD-6975-489C-B5FC-3E6259863207}" destId="{E6ED100A-1605-4316-AD2C-D48F739E6859}" srcOrd="0" destOrd="1" presId="urn:microsoft.com/office/officeart/2005/8/layout/vList2"/>
    <dgm:cxn modelId="{0F0EF0CA-A1C3-4A06-896C-1B2391BA3C79}" type="presOf" srcId="{172C1437-A367-424D-974A-04AF706AF3AC}" destId="{74C8C8FA-AE99-4B88-A7AC-C075F4B73CD0}" srcOrd="0" destOrd="0" presId="urn:microsoft.com/office/officeart/2005/8/layout/vList2"/>
    <dgm:cxn modelId="{6126744D-E2F6-4E3B-8547-578F35EFF063}" srcId="{172C1437-A367-424D-974A-04AF706AF3AC}" destId="{0B747B9A-40A0-4734-8AED-8B18905AE7AE}" srcOrd="0" destOrd="0" parTransId="{F883CF9E-2017-44D9-ACED-FFED2765BC0C}" sibTransId="{27265B8D-1DA6-4BE7-BAAF-F1A844C3A940}"/>
    <dgm:cxn modelId="{F7F7C139-6733-4D11-BE81-045B8C74ED11}" type="presOf" srcId="{0B747B9A-40A0-4734-8AED-8B18905AE7AE}" destId="{7757505B-AED8-43B5-AB42-9448702B725B}" srcOrd="0" destOrd="0" presId="urn:microsoft.com/office/officeart/2005/8/layout/vList2"/>
    <dgm:cxn modelId="{87FD51BE-D8EF-4557-A5F9-4C43E6B64B14}" srcId="{CC98CDAC-41D0-4DE0-A1F2-7616107C3159}" destId="{205FEB88-A98D-472D-A052-4B4524007A9A}" srcOrd="0" destOrd="0" parTransId="{2392E228-EF35-478E-820E-913853AC3F21}" sibTransId="{C17CE6AE-2211-447A-9FB2-EEB4AE6FD3BE}"/>
    <dgm:cxn modelId="{2447E1FB-14C3-414D-B555-DC40165FDA20}" type="presOf" srcId="{CC98CDAC-41D0-4DE0-A1F2-7616107C3159}" destId="{76F855FB-48E0-46F4-909F-7697388FAD8C}" srcOrd="0" destOrd="0" presId="urn:microsoft.com/office/officeart/2005/8/layout/vList2"/>
    <dgm:cxn modelId="{82F3366C-F7F8-48C0-A5D0-FAC9C6EFD159}" type="presOf" srcId="{DE2C902C-531D-44FB-AF58-6BB0E011457C}" destId="{E6ED100A-1605-4316-AD2C-D48F739E6859}" srcOrd="0" destOrd="3" presId="urn:microsoft.com/office/officeart/2005/8/layout/vList2"/>
    <dgm:cxn modelId="{2F78F40D-A801-432C-9A7B-B2C269D1B5EB}" srcId="{CC98CDAC-41D0-4DE0-A1F2-7616107C3159}" destId="{DE2C902C-531D-44FB-AF58-6BB0E011457C}" srcOrd="3" destOrd="0" parTransId="{67498EFE-2543-41C3-B530-2B2ED7F580BC}" sibTransId="{E7FA93A6-A5EB-4E1C-BAE7-7ACD82E0D9AA}"/>
    <dgm:cxn modelId="{EA882BA2-AD8B-47F3-B7B9-90EBDFF2F1D0}" type="presOf" srcId="{205FEB88-A98D-472D-A052-4B4524007A9A}" destId="{E6ED100A-1605-4316-AD2C-D48F739E6859}" srcOrd="0" destOrd="0" presId="urn:microsoft.com/office/officeart/2005/8/layout/vList2"/>
    <dgm:cxn modelId="{DEA17108-4798-49C0-B256-1E38F3B28FA7}" srcId="{172C1437-A367-424D-974A-04AF706AF3AC}" destId="{CC98CDAC-41D0-4DE0-A1F2-7616107C3159}" srcOrd="1" destOrd="0" parTransId="{5AD68B82-E9ED-4E62-983D-10E4BDEC1919}" sibTransId="{4173733B-ED7E-483A-858F-2B56753B731D}"/>
    <dgm:cxn modelId="{D15DA9D0-8751-4534-A411-C2B9B960C653}" type="presOf" srcId="{B15B7C94-B44D-4E9D-A3B7-85480F964C74}" destId="{E6ED100A-1605-4316-AD2C-D48F739E6859}" srcOrd="0" destOrd="2" presId="urn:microsoft.com/office/officeart/2005/8/layout/vList2"/>
    <dgm:cxn modelId="{08C034CA-9FE5-4CD3-874B-4DF02E1040D5}" type="presParOf" srcId="{74C8C8FA-AE99-4B88-A7AC-C075F4B73CD0}" destId="{7757505B-AED8-43B5-AB42-9448702B725B}" srcOrd="0" destOrd="0" presId="urn:microsoft.com/office/officeart/2005/8/layout/vList2"/>
    <dgm:cxn modelId="{5B124D38-515C-4FF4-B062-271D83C66743}" type="presParOf" srcId="{74C8C8FA-AE99-4B88-A7AC-C075F4B73CD0}" destId="{50497C1E-64EC-4998-A4B6-D5DB1B387693}" srcOrd="1" destOrd="0" presId="urn:microsoft.com/office/officeart/2005/8/layout/vList2"/>
    <dgm:cxn modelId="{6488AE94-94E5-48C7-A094-1B68998767F6}" type="presParOf" srcId="{74C8C8FA-AE99-4B88-A7AC-C075F4B73CD0}" destId="{76F855FB-48E0-46F4-909F-7697388FAD8C}" srcOrd="2" destOrd="0" presId="urn:microsoft.com/office/officeart/2005/8/layout/vList2"/>
    <dgm:cxn modelId="{053CD896-3A08-4BBE-89E4-9D1449B88491}" type="presParOf" srcId="{74C8C8FA-AE99-4B88-A7AC-C075F4B73CD0}" destId="{E6ED100A-1605-4316-AD2C-D48F739E6859}"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0F3AE7B-A9ED-4D1E-89C5-A86EF8A19E2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E3AF12E7-2C11-44B7-9D2F-928B769A9A31}">
      <dgm:prSet/>
      <dgm:spPr/>
      <dgm:t>
        <a:bodyPr/>
        <a:lstStyle/>
        <a:p>
          <a:pPr rtl="0"/>
          <a:r>
            <a:rPr lang="uk-UA" b="1" i="1" dirty="0" smtClean="0"/>
            <a:t>Питання допустимості доказів вирішує суд:</a:t>
          </a:r>
          <a:endParaRPr lang="ru-RU" b="1" dirty="0"/>
        </a:p>
      </dgm:t>
    </dgm:pt>
    <dgm:pt modelId="{07E1AD1C-0EEF-42DC-9A74-16B6EECFC1EB}" type="parTrans" cxnId="{1544D620-8B06-4E4A-B142-4E45E7F647BC}">
      <dgm:prSet/>
      <dgm:spPr/>
      <dgm:t>
        <a:bodyPr/>
        <a:lstStyle/>
        <a:p>
          <a:endParaRPr lang="ru-RU"/>
        </a:p>
      </dgm:t>
    </dgm:pt>
    <dgm:pt modelId="{78607CE2-6CC9-4B57-9C8E-CFBF8557867F}" type="sibTrans" cxnId="{1544D620-8B06-4E4A-B142-4E45E7F647BC}">
      <dgm:prSet/>
      <dgm:spPr/>
      <dgm:t>
        <a:bodyPr/>
        <a:lstStyle/>
        <a:p>
          <a:endParaRPr lang="ru-RU"/>
        </a:p>
      </dgm:t>
    </dgm:pt>
    <dgm:pt modelId="{34707545-F7E1-4DBE-812D-3352FE17E8EC}">
      <dgm:prSet/>
      <dgm:spPr/>
      <dgm:t>
        <a:bodyPr/>
        <a:lstStyle/>
        <a:p>
          <a:pPr algn="just" rtl="0"/>
          <a:r>
            <a:rPr lang="uk-UA" b="0" i="1" dirty="0" smtClean="0"/>
            <a:t>– </a:t>
          </a:r>
          <a:r>
            <a:rPr lang="uk-UA" b="0" i="0" dirty="0" smtClean="0"/>
            <a:t> </a:t>
          </a:r>
          <a:r>
            <a:rPr lang="uk-UA" b="1" i="0" dirty="0" smtClean="0"/>
            <a:t>під час їх оцінки в </a:t>
          </a:r>
          <a:r>
            <a:rPr lang="uk-UA" b="1" i="0" dirty="0" err="1" smtClean="0"/>
            <a:t>нарадчій</a:t>
          </a:r>
          <a:r>
            <a:rPr lang="uk-UA" b="1" i="0" dirty="0" smtClean="0"/>
            <a:t> кімнаті при ухваленні судового рішення;</a:t>
          </a:r>
          <a:endParaRPr lang="ru-RU" b="1" dirty="0"/>
        </a:p>
      </dgm:t>
    </dgm:pt>
    <dgm:pt modelId="{F2D69120-4283-4F34-8711-BF2FBABE61AF}" type="parTrans" cxnId="{10A28464-476C-4E30-AA42-BE72E886B7FE}">
      <dgm:prSet/>
      <dgm:spPr/>
      <dgm:t>
        <a:bodyPr/>
        <a:lstStyle/>
        <a:p>
          <a:endParaRPr lang="ru-RU"/>
        </a:p>
      </dgm:t>
    </dgm:pt>
    <dgm:pt modelId="{DF24DEBD-D147-46AB-8687-87CE54B71E8F}" type="sibTrans" cxnId="{10A28464-476C-4E30-AA42-BE72E886B7FE}">
      <dgm:prSet/>
      <dgm:spPr/>
      <dgm:t>
        <a:bodyPr/>
        <a:lstStyle/>
        <a:p>
          <a:endParaRPr lang="ru-RU"/>
        </a:p>
      </dgm:t>
    </dgm:pt>
    <dgm:pt modelId="{68C9EFC7-DE8A-4779-B6C1-7C3D346E0254}">
      <dgm:prSet/>
      <dgm:spPr/>
      <dgm:t>
        <a:bodyPr/>
        <a:lstStyle/>
        <a:p>
          <a:pPr algn="just" rtl="0"/>
          <a:r>
            <a:rPr lang="uk-UA" b="1" i="0" dirty="0" smtClean="0"/>
            <a:t>– під час судового розгляду – у разі встановлення очевидної недопустимості доказу. Це тягне за собою неможливість дослідження такого доказу або припинення його дослідження в судовому засіданні.</a:t>
          </a:r>
          <a:endParaRPr lang="ru-RU" b="1" dirty="0"/>
        </a:p>
      </dgm:t>
    </dgm:pt>
    <dgm:pt modelId="{DCDA8EAE-E5C7-4D4F-9296-A778E91B2872}" type="parTrans" cxnId="{91B65932-C1BB-42C1-A12B-3C702C14D76C}">
      <dgm:prSet/>
      <dgm:spPr/>
      <dgm:t>
        <a:bodyPr/>
        <a:lstStyle/>
        <a:p>
          <a:endParaRPr lang="ru-RU"/>
        </a:p>
      </dgm:t>
    </dgm:pt>
    <dgm:pt modelId="{ECCE050B-0E53-446F-AE76-AF9974F1917F}" type="sibTrans" cxnId="{91B65932-C1BB-42C1-A12B-3C702C14D76C}">
      <dgm:prSet/>
      <dgm:spPr/>
      <dgm:t>
        <a:bodyPr/>
        <a:lstStyle/>
        <a:p>
          <a:endParaRPr lang="ru-RU"/>
        </a:p>
      </dgm:t>
    </dgm:pt>
    <dgm:pt modelId="{237A7351-07A1-4B13-A774-389B723E2E04}">
      <dgm:prSet/>
      <dgm:spPr/>
      <dgm:t>
        <a:bodyPr/>
        <a:lstStyle/>
        <a:p>
          <a:pPr algn="just" rtl="0"/>
          <a:endParaRPr lang="ru-RU" b="1" dirty="0"/>
        </a:p>
      </dgm:t>
    </dgm:pt>
    <dgm:pt modelId="{3451C5FD-F052-4596-8B94-3084167459AA}" type="parTrans" cxnId="{4D1D8AD6-AD31-4EBB-810F-C5B99D186105}">
      <dgm:prSet/>
      <dgm:spPr/>
      <dgm:t>
        <a:bodyPr/>
        <a:lstStyle/>
        <a:p>
          <a:endParaRPr lang="ru-RU"/>
        </a:p>
      </dgm:t>
    </dgm:pt>
    <dgm:pt modelId="{2A6C9C6B-E8B6-459C-B480-14F73AB0693A}" type="sibTrans" cxnId="{4D1D8AD6-AD31-4EBB-810F-C5B99D186105}">
      <dgm:prSet/>
      <dgm:spPr/>
      <dgm:t>
        <a:bodyPr/>
        <a:lstStyle/>
        <a:p>
          <a:endParaRPr lang="ru-RU"/>
        </a:p>
      </dgm:t>
    </dgm:pt>
    <dgm:pt modelId="{421AE6A3-26B8-4BDD-AD36-A8148DAE122F}" type="pres">
      <dgm:prSet presAssocID="{60F3AE7B-A9ED-4D1E-89C5-A86EF8A19E22}" presName="Name0" presStyleCnt="0">
        <dgm:presLayoutVars>
          <dgm:dir/>
          <dgm:animLvl val="lvl"/>
          <dgm:resizeHandles val="exact"/>
        </dgm:presLayoutVars>
      </dgm:prSet>
      <dgm:spPr/>
      <dgm:t>
        <a:bodyPr/>
        <a:lstStyle/>
        <a:p>
          <a:endParaRPr lang="ru-RU"/>
        </a:p>
      </dgm:t>
    </dgm:pt>
    <dgm:pt modelId="{E3BC10BD-BEB2-45FB-92E9-836259B2BDC7}" type="pres">
      <dgm:prSet presAssocID="{E3AF12E7-2C11-44B7-9D2F-928B769A9A31}" presName="composite" presStyleCnt="0"/>
      <dgm:spPr/>
    </dgm:pt>
    <dgm:pt modelId="{ED375FF5-E66B-48D7-B133-E4FB80BC4F6D}" type="pres">
      <dgm:prSet presAssocID="{E3AF12E7-2C11-44B7-9D2F-928B769A9A31}" presName="parTx" presStyleLbl="alignNode1" presStyleIdx="0" presStyleCnt="1" custScaleY="137234">
        <dgm:presLayoutVars>
          <dgm:chMax val="0"/>
          <dgm:chPref val="0"/>
          <dgm:bulletEnabled val="1"/>
        </dgm:presLayoutVars>
      </dgm:prSet>
      <dgm:spPr/>
      <dgm:t>
        <a:bodyPr/>
        <a:lstStyle/>
        <a:p>
          <a:endParaRPr lang="ru-RU"/>
        </a:p>
      </dgm:t>
    </dgm:pt>
    <dgm:pt modelId="{3DC06D8E-B180-4CBC-80A4-0A2BF0F74333}" type="pres">
      <dgm:prSet presAssocID="{E3AF12E7-2C11-44B7-9D2F-928B769A9A31}" presName="desTx" presStyleLbl="alignAccFollowNode1" presStyleIdx="0" presStyleCnt="1">
        <dgm:presLayoutVars>
          <dgm:bulletEnabled val="1"/>
        </dgm:presLayoutVars>
      </dgm:prSet>
      <dgm:spPr/>
      <dgm:t>
        <a:bodyPr/>
        <a:lstStyle/>
        <a:p>
          <a:endParaRPr lang="ru-RU"/>
        </a:p>
      </dgm:t>
    </dgm:pt>
  </dgm:ptLst>
  <dgm:cxnLst>
    <dgm:cxn modelId="{4D1D8AD6-AD31-4EBB-810F-C5B99D186105}" srcId="{E3AF12E7-2C11-44B7-9D2F-928B769A9A31}" destId="{237A7351-07A1-4B13-A774-389B723E2E04}" srcOrd="1" destOrd="0" parTransId="{3451C5FD-F052-4596-8B94-3084167459AA}" sibTransId="{2A6C9C6B-E8B6-459C-B480-14F73AB0693A}"/>
    <dgm:cxn modelId="{91B65932-C1BB-42C1-A12B-3C702C14D76C}" srcId="{E3AF12E7-2C11-44B7-9D2F-928B769A9A31}" destId="{68C9EFC7-DE8A-4779-B6C1-7C3D346E0254}" srcOrd="2" destOrd="0" parTransId="{DCDA8EAE-E5C7-4D4F-9296-A778E91B2872}" sibTransId="{ECCE050B-0E53-446F-AE76-AF9974F1917F}"/>
    <dgm:cxn modelId="{4C89E065-EC38-4101-8986-2BEC5879D0E5}" type="presOf" srcId="{34707545-F7E1-4DBE-812D-3352FE17E8EC}" destId="{3DC06D8E-B180-4CBC-80A4-0A2BF0F74333}" srcOrd="0" destOrd="0" presId="urn:microsoft.com/office/officeart/2005/8/layout/hList1"/>
    <dgm:cxn modelId="{D034A02F-2A13-49B5-876D-E5C29C74F0BA}" type="presOf" srcId="{E3AF12E7-2C11-44B7-9D2F-928B769A9A31}" destId="{ED375FF5-E66B-48D7-B133-E4FB80BC4F6D}" srcOrd="0" destOrd="0" presId="urn:microsoft.com/office/officeart/2005/8/layout/hList1"/>
    <dgm:cxn modelId="{1544D620-8B06-4E4A-B142-4E45E7F647BC}" srcId="{60F3AE7B-A9ED-4D1E-89C5-A86EF8A19E22}" destId="{E3AF12E7-2C11-44B7-9D2F-928B769A9A31}" srcOrd="0" destOrd="0" parTransId="{07E1AD1C-0EEF-42DC-9A74-16B6EECFC1EB}" sibTransId="{78607CE2-6CC9-4B57-9C8E-CFBF8557867F}"/>
    <dgm:cxn modelId="{849E55F7-D39D-43F3-92A0-5F2B207E8219}" type="presOf" srcId="{68C9EFC7-DE8A-4779-B6C1-7C3D346E0254}" destId="{3DC06D8E-B180-4CBC-80A4-0A2BF0F74333}" srcOrd="0" destOrd="2" presId="urn:microsoft.com/office/officeart/2005/8/layout/hList1"/>
    <dgm:cxn modelId="{A2BE8193-7EF1-44F0-B7A3-E57BDDF81BFA}" type="presOf" srcId="{60F3AE7B-A9ED-4D1E-89C5-A86EF8A19E22}" destId="{421AE6A3-26B8-4BDD-AD36-A8148DAE122F}" srcOrd="0" destOrd="0" presId="urn:microsoft.com/office/officeart/2005/8/layout/hList1"/>
    <dgm:cxn modelId="{10A28464-476C-4E30-AA42-BE72E886B7FE}" srcId="{E3AF12E7-2C11-44B7-9D2F-928B769A9A31}" destId="{34707545-F7E1-4DBE-812D-3352FE17E8EC}" srcOrd="0" destOrd="0" parTransId="{F2D69120-4283-4F34-8711-BF2FBABE61AF}" sibTransId="{DF24DEBD-D147-46AB-8687-87CE54B71E8F}"/>
    <dgm:cxn modelId="{5C7B9982-2960-405E-9DDA-BC61670D0D8E}" type="presOf" srcId="{237A7351-07A1-4B13-A774-389B723E2E04}" destId="{3DC06D8E-B180-4CBC-80A4-0A2BF0F74333}" srcOrd="0" destOrd="1" presId="urn:microsoft.com/office/officeart/2005/8/layout/hList1"/>
    <dgm:cxn modelId="{5E39DCD6-C9A0-43C8-8B9F-D85C2C3B7462}" type="presParOf" srcId="{421AE6A3-26B8-4BDD-AD36-A8148DAE122F}" destId="{E3BC10BD-BEB2-45FB-92E9-836259B2BDC7}" srcOrd="0" destOrd="0" presId="urn:microsoft.com/office/officeart/2005/8/layout/hList1"/>
    <dgm:cxn modelId="{38C06929-E97F-43A6-8AF1-AF39C78FFE5F}" type="presParOf" srcId="{E3BC10BD-BEB2-45FB-92E9-836259B2BDC7}" destId="{ED375FF5-E66B-48D7-B133-E4FB80BC4F6D}" srcOrd="0" destOrd="0" presId="urn:microsoft.com/office/officeart/2005/8/layout/hList1"/>
    <dgm:cxn modelId="{D2737FA8-705F-4F30-B931-C1735510E00D}" type="presParOf" srcId="{E3BC10BD-BEB2-45FB-92E9-836259B2BDC7}" destId="{3DC06D8E-B180-4CBC-80A4-0A2BF0F74333}"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C533DDD-9B8C-40F9-BE92-2B0960E44A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6378629-0E28-4511-811C-407A07AFD819}">
      <dgm:prSet custT="1"/>
      <dgm:spPr/>
      <dgm:t>
        <a:bodyPr/>
        <a:lstStyle/>
        <a:p>
          <a:pPr algn="just" rtl="0"/>
          <a:r>
            <a:rPr lang="uk-UA" sz="4200" b="1" i="0" dirty="0" smtClean="0"/>
            <a:t>	</a:t>
          </a:r>
          <a:r>
            <a:rPr lang="uk-UA" sz="4400" b="1" i="1" dirty="0" smtClean="0"/>
            <a:t>Достатніми є докази </a:t>
          </a:r>
          <a:r>
            <a:rPr lang="uk-UA" sz="4200" b="0" i="0" dirty="0" smtClean="0"/>
            <a:t>тоді, коли в своїй сукупності вони дають можливість слідчому, прокурору, слідчому судді, суду встановити усі передбачені законом обставини кримінального провадження на тому рівні знання про них, який потрібен для прийняття законного та обґрунтованого процесуального рішення. </a:t>
          </a:r>
          <a:endParaRPr lang="ru-RU" sz="4200" dirty="0"/>
        </a:p>
      </dgm:t>
    </dgm:pt>
    <dgm:pt modelId="{79AFE1ED-F7B2-4F43-84B6-9AB69DE847B8}" type="parTrans" cxnId="{F1D18917-50BB-4231-967E-06F364852751}">
      <dgm:prSet/>
      <dgm:spPr/>
      <dgm:t>
        <a:bodyPr/>
        <a:lstStyle/>
        <a:p>
          <a:endParaRPr lang="ru-RU"/>
        </a:p>
      </dgm:t>
    </dgm:pt>
    <dgm:pt modelId="{4C39B717-F57B-4848-9D70-C9C58245FBD6}" type="sibTrans" cxnId="{F1D18917-50BB-4231-967E-06F364852751}">
      <dgm:prSet/>
      <dgm:spPr/>
      <dgm:t>
        <a:bodyPr/>
        <a:lstStyle/>
        <a:p>
          <a:endParaRPr lang="ru-RU"/>
        </a:p>
      </dgm:t>
    </dgm:pt>
    <dgm:pt modelId="{DCC89494-BE00-49BD-A424-61B098979834}" type="pres">
      <dgm:prSet presAssocID="{1C533DDD-9B8C-40F9-BE92-2B0960E44AD1}" presName="linear" presStyleCnt="0">
        <dgm:presLayoutVars>
          <dgm:animLvl val="lvl"/>
          <dgm:resizeHandles val="exact"/>
        </dgm:presLayoutVars>
      </dgm:prSet>
      <dgm:spPr/>
      <dgm:t>
        <a:bodyPr/>
        <a:lstStyle/>
        <a:p>
          <a:endParaRPr lang="ru-RU"/>
        </a:p>
      </dgm:t>
    </dgm:pt>
    <dgm:pt modelId="{C70B47E2-3714-403A-B179-2376EE8E2C09}" type="pres">
      <dgm:prSet presAssocID="{56378629-0E28-4511-811C-407A07AFD819}" presName="parentText" presStyleLbl="node1" presStyleIdx="0" presStyleCnt="1">
        <dgm:presLayoutVars>
          <dgm:chMax val="0"/>
          <dgm:bulletEnabled val="1"/>
        </dgm:presLayoutVars>
      </dgm:prSet>
      <dgm:spPr/>
      <dgm:t>
        <a:bodyPr/>
        <a:lstStyle/>
        <a:p>
          <a:endParaRPr lang="ru-RU"/>
        </a:p>
      </dgm:t>
    </dgm:pt>
  </dgm:ptLst>
  <dgm:cxnLst>
    <dgm:cxn modelId="{919C7FE2-FE6F-4A14-8889-BA61F657DBCD}" type="presOf" srcId="{1C533DDD-9B8C-40F9-BE92-2B0960E44AD1}" destId="{DCC89494-BE00-49BD-A424-61B098979834}" srcOrd="0" destOrd="0" presId="urn:microsoft.com/office/officeart/2005/8/layout/vList2"/>
    <dgm:cxn modelId="{E8E5D7B0-B939-47A8-A067-2E5D555FD708}" type="presOf" srcId="{56378629-0E28-4511-811C-407A07AFD819}" destId="{C70B47E2-3714-403A-B179-2376EE8E2C09}" srcOrd="0" destOrd="0" presId="urn:microsoft.com/office/officeart/2005/8/layout/vList2"/>
    <dgm:cxn modelId="{F1D18917-50BB-4231-967E-06F364852751}" srcId="{1C533DDD-9B8C-40F9-BE92-2B0960E44AD1}" destId="{56378629-0E28-4511-811C-407A07AFD819}" srcOrd="0" destOrd="0" parTransId="{79AFE1ED-F7B2-4F43-84B6-9AB69DE847B8}" sibTransId="{4C39B717-F57B-4848-9D70-C9C58245FBD6}"/>
    <dgm:cxn modelId="{14B7A5A7-AE68-4A29-9093-187EEE71DEE1}" type="presParOf" srcId="{DCC89494-BE00-49BD-A424-61B098979834}" destId="{C70B47E2-3714-403A-B179-2376EE8E2C0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F83BE0E-BB18-4C70-94AA-301D5693B9E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50FF0040-FB3B-4F0F-B9FB-73EA1A42B65C}">
      <dgm:prSet custT="1"/>
      <dgm:spPr/>
      <dgm:t>
        <a:bodyPr/>
        <a:lstStyle/>
        <a:p>
          <a:pPr algn="ctr" rtl="0"/>
          <a:r>
            <a:rPr lang="uk-UA" sz="3200" b="1" i="0" dirty="0" smtClean="0"/>
            <a:t>Поняття доказів має два значення:</a:t>
          </a:r>
          <a:endParaRPr lang="ru-RU" sz="3200" dirty="0"/>
        </a:p>
      </dgm:t>
    </dgm:pt>
    <dgm:pt modelId="{8F73B2DA-8CB0-4D3F-BB48-B728A7A98008}" type="parTrans" cxnId="{472CB6C3-A531-495A-9343-52D7D1E7163A}">
      <dgm:prSet/>
      <dgm:spPr/>
      <dgm:t>
        <a:bodyPr/>
        <a:lstStyle/>
        <a:p>
          <a:endParaRPr lang="ru-RU"/>
        </a:p>
      </dgm:t>
    </dgm:pt>
    <dgm:pt modelId="{60E863B1-F205-4409-A18D-818632972CB1}" type="sibTrans" cxnId="{472CB6C3-A531-495A-9343-52D7D1E7163A}">
      <dgm:prSet/>
      <dgm:spPr/>
      <dgm:t>
        <a:bodyPr/>
        <a:lstStyle/>
        <a:p>
          <a:endParaRPr lang="ru-RU"/>
        </a:p>
      </dgm:t>
    </dgm:pt>
    <dgm:pt modelId="{2E1857A1-1F9D-4BF2-8DF4-903E20DA92ED}">
      <dgm:prSet custT="1"/>
      <dgm:spPr/>
      <dgm:t>
        <a:bodyPr/>
        <a:lstStyle/>
        <a:p>
          <a:pPr algn="just" rtl="0"/>
          <a:r>
            <a:rPr lang="uk-UA" sz="2100" b="1" i="1" dirty="0" smtClean="0"/>
            <a:t>по-перше</a:t>
          </a:r>
          <a:r>
            <a:rPr lang="uk-UA" sz="2100" b="1" i="0" dirty="0" smtClean="0"/>
            <a:t>, </a:t>
          </a:r>
          <a:r>
            <a:rPr lang="uk-UA" sz="2400" b="1" i="0" dirty="0" smtClean="0">
              <a:solidFill>
                <a:srgbClr val="FFFF00"/>
              </a:solidFill>
            </a:rPr>
            <a:t>докази</a:t>
          </a:r>
          <a:r>
            <a:rPr lang="uk-UA" sz="2100" b="1" i="0" dirty="0" smtClean="0"/>
            <a:t> – це ті факти, на підставі яких встановлюється кримінальне правопорушення чи його відсутність, винуватість чи невинуватість особи у його вчиненні, а також інші обставини кримінального провадження, від яких залежить ступінь відповідальності цієї особи;</a:t>
          </a:r>
          <a:endParaRPr lang="ru-RU" sz="2100" b="1" dirty="0"/>
        </a:p>
      </dgm:t>
    </dgm:pt>
    <dgm:pt modelId="{54433779-1CFC-42B9-9444-3B1B68062F46}" type="parTrans" cxnId="{217A3396-778C-481A-A3F3-D62D3EC3E428}">
      <dgm:prSet/>
      <dgm:spPr/>
      <dgm:t>
        <a:bodyPr/>
        <a:lstStyle/>
        <a:p>
          <a:endParaRPr lang="ru-RU"/>
        </a:p>
      </dgm:t>
    </dgm:pt>
    <dgm:pt modelId="{B66EC3A3-01D4-4A0F-8C3A-D7EFB3E941C7}" type="sibTrans" cxnId="{217A3396-778C-481A-A3F3-D62D3EC3E428}">
      <dgm:prSet/>
      <dgm:spPr/>
      <dgm:t>
        <a:bodyPr/>
        <a:lstStyle/>
        <a:p>
          <a:endParaRPr lang="ru-RU"/>
        </a:p>
      </dgm:t>
    </dgm:pt>
    <dgm:pt modelId="{7A198051-9BB5-4B44-8366-CBD00F45BF5D}">
      <dgm:prSet/>
      <dgm:spPr/>
      <dgm:t>
        <a:bodyPr/>
        <a:lstStyle/>
        <a:p>
          <a:pPr algn="just" rtl="0"/>
          <a:r>
            <a:rPr lang="uk-UA" b="1" i="1" dirty="0" smtClean="0"/>
            <a:t>по-друге</a:t>
          </a:r>
          <a:r>
            <a:rPr lang="uk-UA" b="1" i="0" dirty="0" smtClean="0"/>
            <a:t>, </a:t>
          </a:r>
          <a:r>
            <a:rPr lang="uk-UA" b="1" i="0" dirty="0" smtClean="0">
              <a:solidFill>
                <a:srgbClr val="FFFF00"/>
              </a:solidFill>
            </a:rPr>
            <a:t>доказами </a:t>
          </a:r>
          <a:r>
            <a:rPr lang="uk-UA" b="1" i="0" dirty="0" smtClean="0"/>
            <a:t>є передбачені законом джерела, з яких органи досудового розслідування, прокурор, слідчий суддя і суд отримують відомості про факти, що мають значення для кримінального провадження.</a:t>
          </a:r>
          <a:endParaRPr lang="ru-RU" b="1" dirty="0"/>
        </a:p>
      </dgm:t>
    </dgm:pt>
    <dgm:pt modelId="{5F6708EC-0CBE-47DD-8A92-6BF55132C542}" type="parTrans" cxnId="{85C6F39B-CD63-419C-BB79-1D8A9D49C032}">
      <dgm:prSet/>
      <dgm:spPr/>
      <dgm:t>
        <a:bodyPr/>
        <a:lstStyle/>
        <a:p>
          <a:endParaRPr lang="ru-RU"/>
        </a:p>
      </dgm:t>
    </dgm:pt>
    <dgm:pt modelId="{5E6F0384-7CB1-4C0A-AC23-10B4DA99C3CB}" type="sibTrans" cxnId="{85C6F39B-CD63-419C-BB79-1D8A9D49C032}">
      <dgm:prSet/>
      <dgm:spPr/>
      <dgm:t>
        <a:bodyPr/>
        <a:lstStyle/>
        <a:p>
          <a:endParaRPr lang="ru-RU"/>
        </a:p>
      </dgm:t>
    </dgm:pt>
    <dgm:pt modelId="{221722F2-3845-4CD0-ADF3-2DA37F45A1A3}">
      <dgm:prSet/>
      <dgm:spPr/>
      <dgm:t>
        <a:bodyPr/>
        <a:lstStyle/>
        <a:p>
          <a:pPr algn="just" rtl="0"/>
          <a:r>
            <a:rPr lang="uk-UA" b="1" i="1" dirty="0" smtClean="0"/>
            <a:t>Поняття </a:t>
          </a:r>
          <a:r>
            <a:rPr lang="uk-UA" b="1" i="1" dirty="0" smtClean="0">
              <a:solidFill>
                <a:srgbClr val="FFFF00"/>
              </a:solidFill>
            </a:rPr>
            <a:t>«джерело доказів»</a:t>
          </a:r>
          <a:r>
            <a:rPr lang="uk-UA" b="1" i="0" dirty="0" smtClean="0">
              <a:solidFill>
                <a:srgbClr val="FFFF00"/>
              </a:solidFill>
            </a:rPr>
            <a:t> </a:t>
          </a:r>
          <a:r>
            <a:rPr lang="uk-UA" b="1" i="0" dirty="0" smtClean="0"/>
            <a:t>може розглядатися у двох значеннях: як форма доказу, спосіб його існування та вираження, як носій (джерело) інформації, який має певний процесуальний статус. </a:t>
          </a:r>
          <a:endParaRPr lang="ru-RU" b="1" dirty="0"/>
        </a:p>
      </dgm:t>
    </dgm:pt>
    <dgm:pt modelId="{8EF601E0-374B-4FBB-9199-D0B8858D54BE}" type="parTrans" cxnId="{4C255311-2223-43E5-BF06-7ABDE6A619E2}">
      <dgm:prSet/>
      <dgm:spPr/>
      <dgm:t>
        <a:bodyPr/>
        <a:lstStyle/>
        <a:p>
          <a:endParaRPr lang="ru-RU"/>
        </a:p>
      </dgm:t>
    </dgm:pt>
    <dgm:pt modelId="{928CD854-3A21-4F60-A66E-B7C6D7FBF63A}" type="sibTrans" cxnId="{4C255311-2223-43E5-BF06-7ABDE6A619E2}">
      <dgm:prSet/>
      <dgm:spPr/>
      <dgm:t>
        <a:bodyPr/>
        <a:lstStyle/>
        <a:p>
          <a:endParaRPr lang="ru-RU"/>
        </a:p>
      </dgm:t>
    </dgm:pt>
    <dgm:pt modelId="{2771E471-982A-478E-B7E8-9E29E32E2D7C}" type="pres">
      <dgm:prSet presAssocID="{3F83BE0E-BB18-4C70-94AA-301D5693B9E6}" presName="linear" presStyleCnt="0">
        <dgm:presLayoutVars>
          <dgm:animLvl val="lvl"/>
          <dgm:resizeHandles val="exact"/>
        </dgm:presLayoutVars>
      </dgm:prSet>
      <dgm:spPr/>
      <dgm:t>
        <a:bodyPr/>
        <a:lstStyle/>
        <a:p>
          <a:endParaRPr lang="ru-RU"/>
        </a:p>
      </dgm:t>
    </dgm:pt>
    <dgm:pt modelId="{59CB293E-3048-4D17-BAA8-9270D895B855}" type="pres">
      <dgm:prSet presAssocID="{50FF0040-FB3B-4F0F-B9FB-73EA1A42B65C}" presName="parentText" presStyleLbl="node1" presStyleIdx="0" presStyleCnt="4">
        <dgm:presLayoutVars>
          <dgm:chMax val="0"/>
          <dgm:bulletEnabled val="1"/>
        </dgm:presLayoutVars>
      </dgm:prSet>
      <dgm:spPr/>
      <dgm:t>
        <a:bodyPr/>
        <a:lstStyle/>
        <a:p>
          <a:endParaRPr lang="ru-RU"/>
        </a:p>
      </dgm:t>
    </dgm:pt>
    <dgm:pt modelId="{0D9ADE2D-CEEE-48BE-8847-2EC8D162A513}" type="pres">
      <dgm:prSet presAssocID="{60E863B1-F205-4409-A18D-818632972CB1}" presName="spacer" presStyleCnt="0"/>
      <dgm:spPr/>
    </dgm:pt>
    <dgm:pt modelId="{0DAF2E38-9F89-432E-BECB-D9DBD170882D}" type="pres">
      <dgm:prSet presAssocID="{2E1857A1-1F9D-4BF2-8DF4-903E20DA92ED}" presName="parentText" presStyleLbl="node1" presStyleIdx="1" presStyleCnt="4" custLinFactNeighborY="-19455">
        <dgm:presLayoutVars>
          <dgm:chMax val="0"/>
          <dgm:bulletEnabled val="1"/>
        </dgm:presLayoutVars>
      </dgm:prSet>
      <dgm:spPr/>
      <dgm:t>
        <a:bodyPr/>
        <a:lstStyle/>
        <a:p>
          <a:endParaRPr lang="ru-RU"/>
        </a:p>
      </dgm:t>
    </dgm:pt>
    <dgm:pt modelId="{6F6876A6-1D1C-4D53-A5A7-1E8C9CFC25FA}" type="pres">
      <dgm:prSet presAssocID="{B66EC3A3-01D4-4A0F-8C3A-D7EFB3E941C7}" presName="spacer" presStyleCnt="0"/>
      <dgm:spPr/>
    </dgm:pt>
    <dgm:pt modelId="{DAB0BD0F-70A5-494C-A0EA-CCF70D1CE588}" type="pres">
      <dgm:prSet presAssocID="{7A198051-9BB5-4B44-8366-CBD00F45BF5D}" presName="parentText" presStyleLbl="node1" presStyleIdx="2" presStyleCnt="4">
        <dgm:presLayoutVars>
          <dgm:chMax val="0"/>
          <dgm:bulletEnabled val="1"/>
        </dgm:presLayoutVars>
      </dgm:prSet>
      <dgm:spPr/>
      <dgm:t>
        <a:bodyPr/>
        <a:lstStyle/>
        <a:p>
          <a:endParaRPr lang="ru-RU"/>
        </a:p>
      </dgm:t>
    </dgm:pt>
    <dgm:pt modelId="{ABDB3320-0890-40F3-BB63-0308F8B370E3}" type="pres">
      <dgm:prSet presAssocID="{5E6F0384-7CB1-4C0A-AC23-10B4DA99C3CB}" presName="spacer" presStyleCnt="0"/>
      <dgm:spPr/>
    </dgm:pt>
    <dgm:pt modelId="{1AE2FC2E-A57C-499D-BF04-5F1144778E30}" type="pres">
      <dgm:prSet presAssocID="{221722F2-3845-4CD0-ADF3-2DA37F45A1A3}" presName="parentText" presStyleLbl="node1" presStyleIdx="3" presStyleCnt="4" custLinFactNeighborX="-113" custLinFactNeighborY="-20300">
        <dgm:presLayoutVars>
          <dgm:chMax val="0"/>
          <dgm:bulletEnabled val="1"/>
        </dgm:presLayoutVars>
      </dgm:prSet>
      <dgm:spPr/>
      <dgm:t>
        <a:bodyPr/>
        <a:lstStyle/>
        <a:p>
          <a:endParaRPr lang="ru-RU"/>
        </a:p>
      </dgm:t>
    </dgm:pt>
  </dgm:ptLst>
  <dgm:cxnLst>
    <dgm:cxn modelId="{85C6F39B-CD63-419C-BB79-1D8A9D49C032}" srcId="{3F83BE0E-BB18-4C70-94AA-301D5693B9E6}" destId="{7A198051-9BB5-4B44-8366-CBD00F45BF5D}" srcOrd="2" destOrd="0" parTransId="{5F6708EC-0CBE-47DD-8A92-6BF55132C542}" sibTransId="{5E6F0384-7CB1-4C0A-AC23-10B4DA99C3CB}"/>
    <dgm:cxn modelId="{7181E646-E706-4382-8543-9BF7F9791252}" type="presOf" srcId="{2E1857A1-1F9D-4BF2-8DF4-903E20DA92ED}" destId="{0DAF2E38-9F89-432E-BECB-D9DBD170882D}" srcOrd="0" destOrd="0" presId="urn:microsoft.com/office/officeart/2005/8/layout/vList2"/>
    <dgm:cxn modelId="{4C255311-2223-43E5-BF06-7ABDE6A619E2}" srcId="{3F83BE0E-BB18-4C70-94AA-301D5693B9E6}" destId="{221722F2-3845-4CD0-ADF3-2DA37F45A1A3}" srcOrd="3" destOrd="0" parTransId="{8EF601E0-374B-4FBB-9199-D0B8858D54BE}" sibTransId="{928CD854-3A21-4F60-A66E-B7C6D7FBF63A}"/>
    <dgm:cxn modelId="{1E266F18-48ED-4046-A31B-A06A98F1B73E}" type="presOf" srcId="{7A198051-9BB5-4B44-8366-CBD00F45BF5D}" destId="{DAB0BD0F-70A5-494C-A0EA-CCF70D1CE588}" srcOrd="0" destOrd="0" presId="urn:microsoft.com/office/officeart/2005/8/layout/vList2"/>
    <dgm:cxn modelId="{217A3396-778C-481A-A3F3-D62D3EC3E428}" srcId="{3F83BE0E-BB18-4C70-94AA-301D5693B9E6}" destId="{2E1857A1-1F9D-4BF2-8DF4-903E20DA92ED}" srcOrd="1" destOrd="0" parTransId="{54433779-1CFC-42B9-9444-3B1B68062F46}" sibTransId="{B66EC3A3-01D4-4A0F-8C3A-D7EFB3E941C7}"/>
    <dgm:cxn modelId="{36DEA4FF-3FA1-4336-941B-312046637B95}" type="presOf" srcId="{3F83BE0E-BB18-4C70-94AA-301D5693B9E6}" destId="{2771E471-982A-478E-B7E8-9E29E32E2D7C}" srcOrd="0" destOrd="0" presId="urn:microsoft.com/office/officeart/2005/8/layout/vList2"/>
    <dgm:cxn modelId="{2D15692F-7C46-4106-B70A-56DD41EDDCAC}" type="presOf" srcId="{50FF0040-FB3B-4F0F-B9FB-73EA1A42B65C}" destId="{59CB293E-3048-4D17-BAA8-9270D895B855}" srcOrd="0" destOrd="0" presId="urn:microsoft.com/office/officeart/2005/8/layout/vList2"/>
    <dgm:cxn modelId="{472CB6C3-A531-495A-9343-52D7D1E7163A}" srcId="{3F83BE0E-BB18-4C70-94AA-301D5693B9E6}" destId="{50FF0040-FB3B-4F0F-B9FB-73EA1A42B65C}" srcOrd="0" destOrd="0" parTransId="{8F73B2DA-8CB0-4D3F-BB48-B728A7A98008}" sibTransId="{60E863B1-F205-4409-A18D-818632972CB1}"/>
    <dgm:cxn modelId="{325E88F3-93EB-4219-AEE9-5EC32CEA6FB3}" type="presOf" srcId="{221722F2-3845-4CD0-ADF3-2DA37F45A1A3}" destId="{1AE2FC2E-A57C-499D-BF04-5F1144778E30}" srcOrd="0" destOrd="0" presId="urn:microsoft.com/office/officeart/2005/8/layout/vList2"/>
    <dgm:cxn modelId="{7637F33D-770F-4176-AFCF-0183B5E13C9A}" type="presParOf" srcId="{2771E471-982A-478E-B7E8-9E29E32E2D7C}" destId="{59CB293E-3048-4D17-BAA8-9270D895B855}" srcOrd="0" destOrd="0" presId="urn:microsoft.com/office/officeart/2005/8/layout/vList2"/>
    <dgm:cxn modelId="{CFA15391-AC60-4E03-BD78-EE9772B8BAF3}" type="presParOf" srcId="{2771E471-982A-478E-B7E8-9E29E32E2D7C}" destId="{0D9ADE2D-CEEE-48BE-8847-2EC8D162A513}" srcOrd="1" destOrd="0" presId="urn:microsoft.com/office/officeart/2005/8/layout/vList2"/>
    <dgm:cxn modelId="{8389B1D0-C1CC-4A3A-9DDE-0429DDB38890}" type="presParOf" srcId="{2771E471-982A-478E-B7E8-9E29E32E2D7C}" destId="{0DAF2E38-9F89-432E-BECB-D9DBD170882D}" srcOrd="2" destOrd="0" presId="urn:microsoft.com/office/officeart/2005/8/layout/vList2"/>
    <dgm:cxn modelId="{AA8C2B17-6C20-43B8-8FB5-63AD32D57F95}" type="presParOf" srcId="{2771E471-982A-478E-B7E8-9E29E32E2D7C}" destId="{6F6876A6-1D1C-4D53-A5A7-1E8C9CFC25FA}" srcOrd="3" destOrd="0" presId="urn:microsoft.com/office/officeart/2005/8/layout/vList2"/>
    <dgm:cxn modelId="{3BA4CB74-7989-4050-A1D6-AE27794B1327}" type="presParOf" srcId="{2771E471-982A-478E-B7E8-9E29E32E2D7C}" destId="{DAB0BD0F-70A5-494C-A0EA-CCF70D1CE588}" srcOrd="4" destOrd="0" presId="urn:microsoft.com/office/officeart/2005/8/layout/vList2"/>
    <dgm:cxn modelId="{FC1A6376-73B2-4EFC-8F3D-0B61E206B481}" type="presParOf" srcId="{2771E471-982A-478E-B7E8-9E29E32E2D7C}" destId="{ABDB3320-0890-40F3-BB63-0308F8B370E3}" srcOrd="5" destOrd="0" presId="urn:microsoft.com/office/officeart/2005/8/layout/vList2"/>
    <dgm:cxn modelId="{777D78A3-0BC7-4141-9C95-3979C86476C4}" type="presParOf" srcId="{2771E471-982A-478E-B7E8-9E29E32E2D7C}" destId="{1AE2FC2E-A57C-499D-BF04-5F1144778E30}"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E829611-E4BF-4905-B3B7-DA9602BE00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E4C3C30-5E83-43D8-8E93-FCC1A6B36D73}">
      <dgm:prSet/>
      <dgm:spPr/>
      <dgm:t>
        <a:bodyPr/>
        <a:lstStyle/>
        <a:p>
          <a:pPr algn="just" rtl="0"/>
          <a:r>
            <a:rPr lang="uk-UA" b="1" i="1" dirty="0" smtClean="0"/>
            <a:t>	Процесуальними джерелами доказів</a:t>
          </a:r>
          <a:r>
            <a:rPr lang="uk-UA" b="0" i="1" dirty="0" smtClean="0"/>
            <a:t>, відповідно до ч. 2 ст. 84 КПК України,</a:t>
          </a:r>
          <a:r>
            <a:rPr lang="uk-UA" b="1" i="1" dirty="0" smtClean="0"/>
            <a:t> </a:t>
          </a:r>
          <a:r>
            <a:rPr lang="uk-UA" b="0" i="1" dirty="0" smtClean="0"/>
            <a:t>є: </a:t>
          </a:r>
          <a:endParaRPr lang="ru-RU" i="1" dirty="0"/>
        </a:p>
      </dgm:t>
    </dgm:pt>
    <dgm:pt modelId="{7DA1DC74-3292-43F3-8173-FED5D9E940C5}" type="parTrans" cxnId="{46EA11A7-7297-41A0-BCD1-24C568E3E209}">
      <dgm:prSet/>
      <dgm:spPr/>
      <dgm:t>
        <a:bodyPr/>
        <a:lstStyle/>
        <a:p>
          <a:endParaRPr lang="ru-RU"/>
        </a:p>
      </dgm:t>
    </dgm:pt>
    <dgm:pt modelId="{CFED9C16-43B5-4178-BCC7-84237B0C0F84}" type="sibTrans" cxnId="{46EA11A7-7297-41A0-BCD1-24C568E3E209}">
      <dgm:prSet/>
      <dgm:spPr/>
      <dgm:t>
        <a:bodyPr/>
        <a:lstStyle/>
        <a:p>
          <a:endParaRPr lang="ru-RU"/>
        </a:p>
      </dgm:t>
    </dgm:pt>
    <dgm:pt modelId="{1789FB47-0CDC-4B82-80EF-56F99AE2F7AD}">
      <dgm:prSet/>
      <dgm:spPr/>
      <dgm:t>
        <a:bodyPr/>
        <a:lstStyle/>
        <a:p>
          <a:pPr rtl="0"/>
          <a:r>
            <a:rPr lang="uk-UA" b="0" i="0" dirty="0" smtClean="0"/>
            <a:t>– </a:t>
          </a:r>
          <a:r>
            <a:rPr lang="uk-UA" b="1" i="0" dirty="0" smtClean="0">
              <a:solidFill>
                <a:srgbClr val="FFFF00"/>
              </a:solidFill>
            </a:rPr>
            <a:t>показання; </a:t>
          </a:r>
          <a:endParaRPr lang="ru-RU" b="1" dirty="0">
            <a:solidFill>
              <a:srgbClr val="FFFF00"/>
            </a:solidFill>
          </a:endParaRPr>
        </a:p>
      </dgm:t>
    </dgm:pt>
    <dgm:pt modelId="{B3A6ACBC-255C-462B-9E87-EBF4D49DD8CE}" type="parTrans" cxnId="{BFB15CBA-7E08-4EB1-9894-F6A85A8FF586}">
      <dgm:prSet/>
      <dgm:spPr/>
      <dgm:t>
        <a:bodyPr/>
        <a:lstStyle/>
        <a:p>
          <a:endParaRPr lang="ru-RU"/>
        </a:p>
      </dgm:t>
    </dgm:pt>
    <dgm:pt modelId="{F9C3BE7D-45D4-4707-82BE-72706AEE1BD5}" type="sibTrans" cxnId="{BFB15CBA-7E08-4EB1-9894-F6A85A8FF586}">
      <dgm:prSet/>
      <dgm:spPr/>
      <dgm:t>
        <a:bodyPr/>
        <a:lstStyle/>
        <a:p>
          <a:endParaRPr lang="ru-RU"/>
        </a:p>
      </dgm:t>
    </dgm:pt>
    <dgm:pt modelId="{C4E1BBCC-7414-42EE-85BB-DC19D7BC3306}">
      <dgm:prSet/>
      <dgm:spPr/>
      <dgm:t>
        <a:bodyPr/>
        <a:lstStyle/>
        <a:p>
          <a:pPr rtl="0"/>
          <a:r>
            <a:rPr lang="uk-UA" b="0" i="0" dirty="0" smtClean="0"/>
            <a:t>– </a:t>
          </a:r>
          <a:r>
            <a:rPr lang="uk-UA" b="1" i="0" dirty="0" smtClean="0">
              <a:solidFill>
                <a:srgbClr val="FFFF00"/>
              </a:solidFill>
            </a:rPr>
            <a:t>речові докази; </a:t>
          </a:r>
          <a:endParaRPr lang="ru-RU" b="1" dirty="0">
            <a:solidFill>
              <a:srgbClr val="FFFF00"/>
            </a:solidFill>
          </a:endParaRPr>
        </a:p>
      </dgm:t>
    </dgm:pt>
    <dgm:pt modelId="{38C944C6-488F-4AFD-8133-5C1C6D312D58}" type="parTrans" cxnId="{4A4D7227-4920-4EA1-96B3-3EC776E372FF}">
      <dgm:prSet/>
      <dgm:spPr/>
      <dgm:t>
        <a:bodyPr/>
        <a:lstStyle/>
        <a:p>
          <a:endParaRPr lang="ru-RU"/>
        </a:p>
      </dgm:t>
    </dgm:pt>
    <dgm:pt modelId="{5006D0FB-F2F4-4DF6-94D3-FCED04854AFA}" type="sibTrans" cxnId="{4A4D7227-4920-4EA1-96B3-3EC776E372FF}">
      <dgm:prSet/>
      <dgm:spPr/>
      <dgm:t>
        <a:bodyPr/>
        <a:lstStyle/>
        <a:p>
          <a:endParaRPr lang="ru-RU"/>
        </a:p>
      </dgm:t>
    </dgm:pt>
    <dgm:pt modelId="{1D5A4E84-8C91-4805-BC25-D2C39BDABFCD}">
      <dgm:prSet/>
      <dgm:spPr/>
      <dgm:t>
        <a:bodyPr/>
        <a:lstStyle/>
        <a:p>
          <a:pPr rtl="0"/>
          <a:r>
            <a:rPr lang="uk-UA" b="0" i="0" dirty="0" smtClean="0"/>
            <a:t>– </a:t>
          </a:r>
          <a:r>
            <a:rPr lang="uk-UA" b="1" i="0" dirty="0" smtClean="0">
              <a:solidFill>
                <a:srgbClr val="FFFF00"/>
              </a:solidFill>
            </a:rPr>
            <a:t>документи; </a:t>
          </a:r>
          <a:endParaRPr lang="ru-RU" b="1" dirty="0">
            <a:solidFill>
              <a:srgbClr val="FFFF00"/>
            </a:solidFill>
          </a:endParaRPr>
        </a:p>
      </dgm:t>
    </dgm:pt>
    <dgm:pt modelId="{2B644BFD-571B-485E-B76D-FC13CC9A873A}" type="parTrans" cxnId="{443E7ED1-865C-47F1-8DDF-3B7C151A3F9F}">
      <dgm:prSet/>
      <dgm:spPr/>
      <dgm:t>
        <a:bodyPr/>
        <a:lstStyle/>
        <a:p>
          <a:endParaRPr lang="ru-RU"/>
        </a:p>
      </dgm:t>
    </dgm:pt>
    <dgm:pt modelId="{7FEF3C38-C01F-44CC-8404-7D98BD11FFDD}" type="sibTrans" cxnId="{443E7ED1-865C-47F1-8DDF-3B7C151A3F9F}">
      <dgm:prSet/>
      <dgm:spPr/>
      <dgm:t>
        <a:bodyPr/>
        <a:lstStyle/>
        <a:p>
          <a:endParaRPr lang="ru-RU"/>
        </a:p>
      </dgm:t>
    </dgm:pt>
    <dgm:pt modelId="{FFACB418-F4FC-4BE6-8FBD-48AF5C1B3C5A}">
      <dgm:prSet/>
      <dgm:spPr/>
      <dgm:t>
        <a:bodyPr/>
        <a:lstStyle/>
        <a:p>
          <a:pPr rtl="0"/>
          <a:r>
            <a:rPr lang="uk-UA" b="0" i="0" dirty="0" smtClean="0"/>
            <a:t>– </a:t>
          </a:r>
          <a:r>
            <a:rPr lang="uk-UA" b="1" i="0" dirty="0" smtClean="0">
              <a:solidFill>
                <a:srgbClr val="FFFF00"/>
              </a:solidFill>
            </a:rPr>
            <a:t>висновки експертів</a:t>
          </a:r>
          <a:endParaRPr lang="ru-RU" b="1" dirty="0">
            <a:solidFill>
              <a:srgbClr val="FFFF00"/>
            </a:solidFill>
          </a:endParaRPr>
        </a:p>
      </dgm:t>
    </dgm:pt>
    <dgm:pt modelId="{6EB3C1C5-C504-4DD6-B3B7-0700504A3E39}" type="parTrans" cxnId="{558CE460-8877-449B-A704-104D7A9625B2}">
      <dgm:prSet/>
      <dgm:spPr/>
      <dgm:t>
        <a:bodyPr/>
        <a:lstStyle/>
        <a:p>
          <a:endParaRPr lang="ru-RU"/>
        </a:p>
      </dgm:t>
    </dgm:pt>
    <dgm:pt modelId="{011926DD-3F31-445D-96B0-F1E5424F40FB}" type="sibTrans" cxnId="{558CE460-8877-449B-A704-104D7A9625B2}">
      <dgm:prSet/>
      <dgm:spPr/>
      <dgm:t>
        <a:bodyPr/>
        <a:lstStyle/>
        <a:p>
          <a:endParaRPr lang="ru-RU"/>
        </a:p>
      </dgm:t>
    </dgm:pt>
    <dgm:pt modelId="{310EA25A-DA12-4CD5-85EA-B8DBFAF22E79}" type="pres">
      <dgm:prSet presAssocID="{BE829611-E4BF-4905-B3B7-DA9602BE00BC}" presName="linear" presStyleCnt="0">
        <dgm:presLayoutVars>
          <dgm:animLvl val="lvl"/>
          <dgm:resizeHandles val="exact"/>
        </dgm:presLayoutVars>
      </dgm:prSet>
      <dgm:spPr/>
      <dgm:t>
        <a:bodyPr/>
        <a:lstStyle/>
        <a:p>
          <a:endParaRPr lang="ru-RU"/>
        </a:p>
      </dgm:t>
    </dgm:pt>
    <dgm:pt modelId="{DDBC1337-8705-49F0-AEB3-5E0C571128EF}" type="pres">
      <dgm:prSet presAssocID="{AE4C3C30-5E83-43D8-8E93-FCC1A6B36D73}" presName="parentText" presStyleLbl="node1" presStyleIdx="0" presStyleCnt="5" custLinFactNeighborX="-339">
        <dgm:presLayoutVars>
          <dgm:chMax val="0"/>
          <dgm:bulletEnabled val="1"/>
        </dgm:presLayoutVars>
      </dgm:prSet>
      <dgm:spPr/>
      <dgm:t>
        <a:bodyPr/>
        <a:lstStyle/>
        <a:p>
          <a:endParaRPr lang="ru-RU"/>
        </a:p>
      </dgm:t>
    </dgm:pt>
    <dgm:pt modelId="{5382BFAF-41DA-4486-A23B-CBA521C7AFE7}" type="pres">
      <dgm:prSet presAssocID="{CFED9C16-43B5-4178-BCC7-84237B0C0F84}" presName="spacer" presStyleCnt="0"/>
      <dgm:spPr/>
    </dgm:pt>
    <dgm:pt modelId="{6843675E-985B-4B55-8BB1-69E8FB187FC8}" type="pres">
      <dgm:prSet presAssocID="{1789FB47-0CDC-4B82-80EF-56F99AE2F7AD}" presName="parentText" presStyleLbl="node1" presStyleIdx="1" presStyleCnt="5">
        <dgm:presLayoutVars>
          <dgm:chMax val="0"/>
          <dgm:bulletEnabled val="1"/>
        </dgm:presLayoutVars>
      </dgm:prSet>
      <dgm:spPr/>
      <dgm:t>
        <a:bodyPr/>
        <a:lstStyle/>
        <a:p>
          <a:endParaRPr lang="ru-RU"/>
        </a:p>
      </dgm:t>
    </dgm:pt>
    <dgm:pt modelId="{6858B255-454C-4288-9B59-F14C94C5D39C}" type="pres">
      <dgm:prSet presAssocID="{F9C3BE7D-45D4-4707-82BE-72706AEE1BD5}" presName="spacer" presStyleCnt="0"/>
      <dgm:spPr/>
    </dgm:pt>
    <dgm:pt modelId="{AED641ED-5480-4953-8B9D-12E5E208826E}" type="pres">
      <dgm:prSet presAssocID="{C4E1BBCC-7414-42EE-85BB-DC19D7BC3306}" presName="parentText" presStyleLbl="node1" presStyleIdx="2" presStyleCnt="5">
        <dgm:presLayoutVars>
          <dgm:chMax val="0"/>
          <dgm:bulletEnabled val="1"/>
        </dgm:presLayoutVars>
      </dgm:prSet>
      <dgm:spPr/>
      <dgm:t>
        <a:bodyPr/>
        <a:lstStyle/>
        <a:p>
          <a:endParaRPr lang="ru-RU"/>
        </a:p>
      </dgm:t>
    </dgm:pt>
    <dgm:pt modelId="{AEFD6ED6-996F-49D1-B244-019EB7FA6EFF}" type="pres">
      <dgm:prSet presAssocID="{5006D0FB-F2F4-4DF6-94D3-FCED04854AFA}" presName="spacer" presStyleCnt="0"/>
      <dgm:spPr/>
    </dgm:pt>
    <dgm:pt modelId="{216EEB81-A4EE-400E-B96E-BA7BEA7E0F6E}" type="pres">
      <dgm:prSet presAssocID="{1D5A4E84-8C91-4805-BC25-D2C39BDABFCD}" presName="parentText" presStyleLbl="node1" presStyleIdx="3" presStyleCnt="5">
        <dgm:presLayoutVars>
          <dgm:chMax val="0"/>
          <dgm:bulletEnabled val="1"/>
        </dgm:presLayoutVars>
      </dgm:prSet>
      <dgm:spPr/>
      <dgm:t>
        <a:bodyPr/>
        <a:lstStyle/>
        <a:p>
          <a:endParaRPr lang="ru-RU"/>
        </a:p>
      </dgm:t>
    </dgm:pt>
    <dgm:pt modelId="{C8915EFE-DB8E-468A-9604-F7A64D3F548E}" type="pres">
      <dgm:prSet presAssocID="{7FEF3C38-C01F-44CC-8404-7D98BD11FFDD}" presName="spacer" presStyleCnt="0"/>
      <dgm:spPr/>
    </dgm:pt>
    <dgm:pt modelId="{FE306685-04AD-406E-906E-225E4BAC247F}" type="pres">
      <dgm:prSet presAssocID="{FFACB418-F4FC-4BE6-8FBD-48AF5C1B3C5A}" presName="parentText" presStyleLbl="node1" presStyleIdx="4" presStyleCnt="5">
        <dgm:presLayoutVars>
          <dgm:chMax val="0"/>
          <dgm:bulletEnabled val="1"/>
        </dgm:presLayoutVars>
      </dgm:prSet>
      <dgm:spPr/>
      <dgm:t>
        <a:bodyPr/>
        <a:lstStyle/>
        <a:p>
          <a:endParaRPr lang="ru-RU"/>
        </a:p>
      </dgm:t>
    </dgm:pt>
  </dgm:ptLst>
  <dgm:cxnLst>
    <dgm:cxn modelId="{11B69118-45F8-44FF-8DC0-DF45A8205BBA}" type="presOf" srcId="{C4E1BBCC-7414-42EE-85BB-DC19D7BC3306}" destId="{AED641ED-5480-4953-8B9D-12E5E208826E}" srcOrd="0" destOrd="0" presId="urn:microsoft.com/office/officeart/2005/8/layout/vList2"/>
    <dgm:cxn modelId="{46EA11A7-7297-41A0-BCD1-24C568E3E209}" srcId="{BE829611-E4BF-4905-B3B7-DA9602BE00BC}" destId="{AE4C3C30-5E83-43D8-8E93-FCC1A6B36D73}" srcOrd="0" destOrd="0" parTransId="{7DA1DC74-3292-43F3-8173-FED5D9E940C5}" sibTransId="{CFED9C16-43B5-4178-BCC7-84237B0C0F84}"/>
    <dgm:cxn modelId="{558CE460-8877-449B-A704-104D7A9625B2}" srcId="{BE829611-E4BF-4905-B3B7-DA9602BE00BC}" destId="{FFACB418-F4FC-4BE6-8FBD-48AF5C1B3C5A}" srcOrd="4" destOrd="0" parTransId="{6EB3C1C5-C504-4DD6-B3B7-0700504A3E39}" sibTransId="{011926DD-3F31-445D-96B0-F1E5424F40FB}"/>
    <dgm:cxn modelId="{BFB15CBA-7E08-4EB1-9894-F6A85A8FF586}" srcId="{BE829611-E4BF-4905-B3B7-DA9602BE00BC}" destId="{1789FB47-0CDC-4B82-80EF-56F99AE2F7AD}" srcOrd="1" destOrd="0" parTransId="{B3A6ACBC-255C-462B-9E87-EBF4D49DD8CE}" sibTransId="{F9C3BE7D-45D4-4707-82BE-72706AEE1BD5}"/>
    <dgm:cxn modelId="{4A4D7227-4920-4EA1-96B3-3EC776E372FF}" srcId="{BE829611-E4BF-4905-B3B7-DA9602BE00BC}" destId="{C4E1BBCC-7414-42EE-85BB-DC19D7BC3306}" srcOrd="2" destOrd="0" parTransId="{38C944C6-488F-4AFD-8133-5C1C6D312D58}" sibTransId="{5006D0FB-F2F4-4DF6-94D3-FCED04854AFA}"/>
    <dgm:cxn modelId="{443E7ED1-865C-47F1-8DDF-3B7C151A3F9F}" srcId="{BE829611-E4BF-4905-B3B7-DA9602BE00BC}" destId="{1D5A4E84-8C91-4805-BC25-D2C39BDABFCD}" srcOrd="3" destOrd="0" parTransId="{2B644BFD-571B-485E-B76D-FC13CC9A873A}" sibTransId="{7FEF3C38-C01F-44CC-8404-7D98BD11FFDD}"/>
    <dgm:cxn modelId="{5D213AB8-8B69-4CC9-A92A-900C76E15BF6}" type="presOf" srcId="{1789FB47-0CDC-4B82-80EF-56F99AE2F7AD}" destId="{6843675E-985B-4B55-8BB1-69E8FB187FC8}" srcOrd="0" destOrd="0" presId="urn:microsoft.com/office/officeart/2005/8/layout/vList2"/>
    <dgm:cxn modelId="{A1CE2E03-4369-4E32-B572-488EE3C7421A}" type="presOf" srcId="{1D5A4E84-8C91-4805-BC25-D2C39BDABFCD}" destId="{216EEB81-A4EE-400E-B96E-BA7BEA7E0F6E}" srcOrd="0" destOrd="0" presId="urn:microsoft.com/office/officeart/2005/8/layout/vList2"/>
    <dgm:cxn modelId="{C4A036FF-B1A1-4ABB-90B7-BE9B71EDE12F}" type="presOf" srcId="{FFACB418-F4FC-4BE6-8FBD-48AF5C1B3C5A}" destId="{FE306685-04AD-406E-906E-225E4BAC247F}" srcOrd="0" destOrd="0" presId="urn:microsoft.com/office/officeart/2005/8/layout/vList2"/>
    <dgm:cxn modelId="{26BADC6D-B527-442F-B559-7CC6E053BC50}" type="presOf" srcId="{BE829611-E4BF-4905-B3B7-DA9602BE00BC}" destId="{310EA25A-DA12-4CD5-85EA-B8DBFAF22E79}" srcOrd="0" destOrd="0" presId="urn:microsoft.com/office/officeart/2005/8/layout/vList2"/>
    <dgm:cxn modelId="{56BEF5AE-AD66-4623-AEDA-F5BD06131D00}" type="presOf" srcId="{AE4C3C30-5E83-43D8-8E93-FCC1A6B36D73}" destId="{DDBC1337-8705-49F0-AEB3-5E0C571128EF}" srcOrd="0" destOrd="0" presId="urn:microsoft.com/office/officeart/2005/8/layout/vList2"/>
    <dgm:cxn modelId="{24B8AFF5-4B66-4B69-BAD6-1B08E8D0ADBF}" type="presParOf" srcId="{310EA25A-DA12-4CD5-85EA-B8DBFAF22E79}" destId="{DDBC1337-8705-49F0-AEB3-5E0C571128EF}" srcOrd="0" destOrd="0" presId="urn:microsoft.com/office/officeart/2005/8/layout/vList2"/>
    <dgm:cxn modelId="{A584C2A9-8CB4-4CC1-9CCA-5C6234B936EC}" type="presParOf" srcId="{310EA25A-DA12-4CD5-85EA-B8DBFAF22E79}" destId="{5382BFAF-41DA-4486-A23B-CBA521C7AFE7}" srcOrd="1" destOrd="0" presId="urn:microsoft.com/office/officeart/2005/8/layout/vList2"/>
    <dgm:cxn modelId="{6037E633-B22A-424D-A9A5-98AEB927D3AF}" type="presParOf" srcId="{310EA25A-DA12-4CD5-85EA-B8DBFAF22E79}" destId="{6843675E-985B-4B55-8BB1-69E8FB187FC8}" srcOrd="2" destOrd="0" presId="urn:microsoft.com/office/officeart/2005/8/layout/vList2"/>
    <dgm:cxn modelId="{6E6DA06D-9F1B-4B06-B8FB-15636A868428}" type="presParOf" srcId="{310EA25A-DA12-4CD5-85EA-B8DBFAF22E79}" destId="{6858B255-454C-4288-9B59-F14C94C5D39C}" srcOrd="3" destOrd="0" presId="urn:microsoft.com/office/officeart/2005/8/layout/vList2"/>
    <dgm:cxn modelId="{1240D871-8E63-4B43-BA58-D83407AEA1F4}" type="presParOf" srcId="{310EA25A-DA12-4CD5-85EA-B8DBFAF22E79}" destId="{AED641ED-5480-4953-8B9D-12E5E208826E}" srcOrd="4" destOrd="0" presId="urn:microsoft.com/office/officeart/2005/8/layout/vList2"/>
    <dgm:cxn modelId="{0AAAB9AE-1759-4A72-A47C-FF84CA3C8F7A}" type="presParOf" srcId="{310EA25A-DA12-4CD5-85EA-B8DBFAF22E79}" destId="{AEFD6ED6-996F-49D1-B244-019EB7FA6EFF}" srcOrd="5" destOrd="0" presId="urn:microsoft.com/office/officeart/2005/8/layout/vList2"/>
    <dgm:cxn modelId="{4058CE87-2D14-4A7D-806A-7C3F3939B1C7}" type="presParOf" srcId="{310EA25A-DA12-4CD5-85EA-B8DBFAF22E79}" destId="{216EEB81-A4EE-400E-B96E-BA7BEA7E0F6E}" srcOrd="6" destOrd="0" presId="urn:microsoft.com/office/officeart/2005/8/layout/vList2"/>
    <dgm:cxn modelId="{9B44C193-B3BF-4565-BA4A-C9C314F1C83D}" type="presParOf" srcId="{310EA25A-DA12-4CD5-85EA-B8DBFAF22E79}" destId="{C8915EFE-DB8E-468A-9604-F7A64D3F548E}" srcOrd="7" destOrd="0" presId="urn:microsoft.com/office/officeart/2005/8/layout/vList2"/>
    <dgm:cxn modelId="{BCE797C7-7F48-41EF-8F5D-A8C174658D72}" type="presParOf" srcId="{310EA25A-DA12-4CD5-85EA-B8DBFAF22E79}" destId="{FE306685-04AD-406E-906E-225E4BAC247F}"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BDA5CBA-3C3D-4036-AC8F-E194E7FC6A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DFB9A47-CBE2-48D3-803C-6C57FEE80CFE}">
      <dgm:prSet custT="1"/>
      <dgm:spPr/>
      <dgm:t>
        <a:bodyPr/>
        <a:lstStyle/>
        <a:p>
          <a:pPr algn="ctr" rtl="0"/>
          <a:r>
            <a:rPr lang="uk-UA" sz="2800" b="0" i="0" dirty="0" smtClean="0"/>
            <a:t>1.</a:t>
          </a:r>
          <a:r>
            <a:rPr lang="uk-UA" sz="2800" b="1" i="0" dirty="0" smtClean="0"/>
            <a:t> </a:t>
          </a:r>
          <a:r>
            <a:rPr lang="uk-UA" sz="3600" b="1" i="0" dirty="0" smtClean="0"/>
            <a:t>Відносно обставин, які підлягають доказуванню:</a:t>
          </a:r>
          <a:endParaRPr lang="ru-RU" sz="3600" dirty="0"/>
        </a:p>
      </dgm:t>
    </dgm:pt>
    <dgm:pt modelId="{9D348FC9-A8DC-4FB3-A4A3-67B6957AEC7B}" type="parTrans" cxnId="{0D29F838-1C9C-42F1-B012-D25A5FA9228F}">
      <dgm:prSet/>
      <dgm:spPr/>
      <dgm:t>
        <a:bodyPr/>
        <a:lstStyle/>
        <a:p>
          <a:endParaRPr lang="ru-RU"/>
        </a:p>
      </dgm:t>
    </dgm:pt>
    <dgm:pt modelId="{B112E273-4643-4839-B537-4F4E8B02E0D0}" type="sibTrans" cxnId="{0D29F838-1C9C-42F1-B012-D25A5FA9228F}">
      <dgm:prSet/>
      <dgm:spPr/>
      <dgm:t>
        <a:bodyPr/>
        <a:lstStyle/>
        <a:p>
          <a:endParaRPr lang="ru-RU"/>
        </a:p>
      </dgm:t>
    </dgm:pt>
    <dgm:pt modelId="{2C856CEC-9620-4174-96EE-EA62CECFE68A}">
      <dgm:prSet custT="1"/>
      <dgm:spPr/>
      <dgm:t>
        <a:bodyPr/>
        <a:lstStyle/>
        <a:p>
          <a:pPr algn="just" rtl="0"/>
          <a:r>
            <a:rPr lang="uk-UA" sz="2800" b="0" i="0" dirty="0" smtClean="0"/>
            <a:t>– </a:t>
          </a:r>
          <a:r>
            <a:rPr lang="uk-UA" sz="3600" b="1" i="1" dirty="0" smtClean="0">
              <a:solidFill>
                <a:srgbClr val="FFFF00"/>
              </a:solidFill>
            </a:rPr>
            <a:t>прямі</a:t>
          </a:r>
          <a:r>
            <a:rPr lang="uk-UA" sz="2800" b="0" i="1" dirty="0" smtClean="0"/>
            <a:t> </a:t>
          </a:r>
          <a:r>
            <a:rPr lang="uk-UA" sz="2800" b="0" i="0" dirty="0" smtClean="0"/>
            <a:t>– ті, які безпосередньо вказують на обставини, які підлягають доказуванню, або на їх відсутність – безпосередньо встановлюють або спростовують наявність події кримінального правопорушення, винність підозрюваного у його вчиненні тощо.</a:t>
          </a:r>
          <a:endParaRPr lang="ru-RU" sz="2800" dirty="0"/>
        </a:p>
      </dgm:t>
    </dgm:pt>
    <dgm:pt modelId="{5509621A-0D83-44F2-9DC3-235CFD26E7CF}" type="parTrans" cxnId="{CFE9BFF2-21A5-4CAD-9E10-8126F256C6B7}">
      <dgm:prSet/>
      <dgm:spPr/>
      <dgm:t>
        <a:bodyPr/>
        <a:lstStyle/>
        <a:p>
          <a:endParaRPr lang="ru-RU"/>
        </a:p>
      </dgm:t>
    </dgm:pt>
    <dgm:pt modelId="{067E03BB-5645-4BF8-A748-36B09A572E85}" type="sibTrans" cxnId="{CFE9BFF2-21A5-4CAD-9E10-8126F256C6B7}">
      <dgm:prSet/>
      <dgm:spPr/>
      <dgm:t>
        <a:bodyPr/>
        <a:lstStyle/>
        <a:p>
          <a:endParaRPr lang="ru-RU"/>
        </a:p>
      </dgm:t>
    </dgm:pt>
    <dgm:pt modelId="{FBFA38D6-42D0-4178-88A6-8575DBDB1156}">
      <dgm:prSet custT="1"/>
      <dgm:spPr/>
      <dgm:t>
        <a:bodyPr/>
        <a:lstStyle/>
        <a:p>
          <a:pPr algn="just" rtl="0"/>
          <a:r>
            <a:rPr lang="uk-UA" sz="3700" b="0" i="0" dirty="0" smtClean="0"/>
            <a:t>– </a:t>
          </a:r>
          <a:r>
            <a:rPr lang="uk-UA" sz="3700" b="1" i="1" dirty="0" smtClean="0">
              <a:solidFill>
                <a:srgbClr val="FFFF00"/>
              </a:solidFill>
            </a:rPr>
            <a:t>непрямі (побічні)</a:t>
          </a:r>
          <a:r>
            <a:rPr lang="uk-UA" sz="3700" b="1" i="0" dirty="0" smtClean="0">
              <a:solidFill>
                <a:srgbClr val="FFFF00"/>
              </a:solidFill>
            </a:rPr>
            <a:t> </a:t>
          </a:r>
          <a:r>
            <a:rPr lang="uk-UA" sz="3700" b="1" i="0" dirty="0" smtClean="0"/>
            <a:t>–</a:t>
          </a:r>
          <a:r>
            <a:rPr lang="uk-UA" sz="3700" b="0" i="0" dirty="0" smtClean="0"/>
            <a:t> </a:t>
          </a:r>
          <a:r>
            <a:rPr lang="uk-UA" sz="3200" b="0" i="0" dirty="0" smtClean="0"/>
            <a:t>ті, які дозволяють встановити ті чи інші проміжні факти, на підставі яких встановлюються різни елементи головного факту</a:t>
          </a:r>
          <a:endParaRPr lang="ru-RU" sz="3200" dirty="0"/>
        </a:p>
      </dgm:t>
    </dgm:pt>
    <dgm:pt modelId="{13FB3A18-89D0-4220-9304-78AF20D78872}" type="parTrans" cxnId="{345AC5AB-8D92-4F36-ACB8-95A57A89AA7C}">
      <dgm:prSet/>
      <dgm:spPr/>
      <dgm:t>
        <a:bodyPr/>
        <a:lstStyle/>
        <a:p>
          <a:endParaRPr lang="ru-RU"/>
        </a:p>
      </dgm:t>
    </dgm:pt>
    <dgm:pt modelId="{753BE47F-8D4E-4D5F-BBC7-33C3647CF53A}" type="sibTrans" cxnId="{345AC5AB-8D92-4F36-ACB8-95A57A89AA7C}">
      <dgm:prSet/>
      <dgm:spPr/>
      <dgm:t>
        <a:bodyPr/>
        <a:lstStyle/>
        <a:p>
          <a:endParaRPr lang="ru-RU"/>
        </a:p>
      </dgm:t>
    </dgm:pt>
    <dgm:pt modelId="{B4B67F37-AABA-4304-87F9-F0B64241B704}" type="pres">
      <dgm:prSet presAssocID="{4BDA5CBA-3C3D-4036-AC8F-E194E7FC6A82}" presName="linear" presStyleCnt="0">
        <dgm:presLayoutVars>
          <dgm:animLvl val="lvl"/>
          <dgm:resizeHandles val="exact"/>
        </dgm:presLayoutVars>
      </dgm:prSet>
      <dgm:spPr/>
      <dgm:t>
        <a:bodyPr/>
        <a:lstStyle/>
        <a:p>
          <a:endParaRPr lang="ru-RU"/>
        </a:p>
      </dgm:t>
    </dgm:pt>
    <dgm:pt modelId="{24302286-440A-410D-98BB-EB072809D581}" type="pres">
      <dgm:prSet presAssocID="{FDFB9A47-CBE2-48D3-803C-6C57FEE80CFE}" presName="parentText" presStyleLbl="node1" presStyleIdx="0" presStyleCnt="3" custScaleY="44745">
        <dgm:presLayoutVars>
          <dgm:chMax val="0"/>
          <dgm:bulletEnabled val="1"/>
        </dgm:presLayoutVars>
      </dgm:prSet>
      <dgm:spPr/>
      <dgm:t>
        <a:bodyPr/>
        <a:lstStyle/>
        <a:p>
          <a:endParaRPr lang="ru-RU"/>
        </a:p>
      </dgm:t>
    </dgm:pt>
    <dgm:pt modelId="{03C19E8D-5FA3-4C41-85C9-DC178DB54732}" type="pres">
      <dgm:prSet presAssocID="{B112E273-4643-4839-B537-4F4E8B02E0D0}" presName="spacer" presStyleCnt="0"/>
      <dgm:spPr/>
    </dgm:pt>
    <dgm:pt modelId="{CBA7498E-2697-4554-BF18-A8380D321C67}" type="pres">
      <dgm:prSet presAssocID="{2C856CEC-9620-4174-96EE-EA62CECFE68A}" presName="parentText" presStyleLbl="node1" presStyleIdx="1" presStyleCnt="3" custScaleY="90791" custLinFactNeighborY="89573">
        <dgm:presLayoutVars>
          <dgm:chMax val="0"/>
          <dgm:bulletEnabled val="1"/>
        </dgm:presLayoutVars>
      </dgm:prSet>
      <dgm:spPr/>
      <dgm:t>
        <a:bodyPr/>
        <a:lstStyle/>
        <a:p>
          <a:endParaRPr lang="ru-RU"/>
        </a:p>
      </dgm:t>
    </dgm:pt>
    <dgm:pt modelId="{3973865D-B0DA-4D61-8492-75DB3A95C2F8}" type="pres">
      <dgm:prSet presAssocID="{067E03BB-5645-4BF8-A748-36B09A572E85}" presName="spacer" presStyleCnt="0"/>
      <dgm:spPr/>
    </dgm:pt>
    <dgm:pt modelId="{E7DCE26D-B3A9-4DBD-A12E-41CAEC7D2FA8}" type="pres">
      <dgm:prSet presAssocID="{FBFA38D6-42D0-4178-88A6-8575DBDB1156}" presName="parentText" presStyleLbl="node1" presStyleIdx="2" presStyleCnt="3" custLinFactY="8621" custLinFactNeighborY="100000">
        <dgm:presLayoutVars>
          <dgm:chMax val="0"/>
          <dgm:bulletEnabled val="1"/>
        </dgm:presLayoutVars>
      </dgm:prSet>
      <dgm:spPr/>
      <dgm:t>
        <a:bodyPr/>
        <a:lstStyle/>
        <a:p>
          <a:endParaRPr lang="ru-RU"/>
        </a:p>
      </dgm:t>
    </dgm:pt>
  </dgm:ptLst>
  <dgm:cxnLst>
    <dgm:cxn modelId="{0D29F838-1C9C-42F1-B012-D25A5FA9228F}" srcId="{4BDA5CBA-3C3D-4036-AC8F-E194E7FC6A82}" destId="{FDFB9A47-CBE2-48D3-803C-6C57FEE80CFE}" srcOrd="0" destOrd="0" parTransId="{9D348FC9-A8DC-4FB3-A4A3-67B6957AEC7B}" sibTransId="{B112E273-4643-4839-B537-4F4E8B02E0D0}"/>
    <dgm:cxn modelId="{1C8B0017-E5E9-46A5-82AF-2E669241BEFE}" type="presOf" srcId="{4BDA5CBA-3C3D-4036-AC8F-E194E7FC6A82}" destId="{B4B67F37-AABA-4304-87F9-F0B64241B704}" srcOrd="0" destOrd="0" presId="urn:microsoft.com/office/officeart/2005/8/layout/vList2"/>
    <dgm:cxn modelId="{345AC5AB-8D92-4F36-ACB8-95A57A89AA7C}" srcId="{4BDA5CBA-3C3D-4036-AC8F-E194E7FC6A82}" destId="{FBFA38D6-42D0-4178-88A6-8575DBDB1156}" srcOrd="2" destOrd="0" parTransId="{13FB3A18-89D0-4220-9304-78AF20D78872}" sibTransId="{753BE47F-8D4E-4D5F-BBC7-33C3647CF53A}"/>
    <dgm:cxn modelId="{7E3306F7-E211-41CA-BA53-DFF4BC0E6627}" type="presOf" srcId="{FBFA38D6-42D0-4178-88A6-8575DBDB1156}" destId="{E7DCE26D-B3A9-4DBD-A12E-41CAEC7D2FA8}" srcOrd="0" destOrd="0" presId="urn:microsoft.com/office/officeart/2005/8/layout/vList2"/>
    <dgm:cxn modelId="{3D9FB055-092A-4EE3-9243-7C3EB3022DCE}" type="presOf" srcId="{2C856CEC-9620-4174-96EE-EA62CECFE68A}" destId="{CBA7498E-2697-4554-BF18-A8380D321C67}" srcOrd="0" destOrd="0" presId="urn:microsoft.com/office/officeart/2005/8/layout/vList2"/>
    <dgm:cxn modelId="{CFE9BFF2-21A5-4CAD-9E10-8126F256C6B7}" srcId="{4BDA5CBA-3C3D-4036-AC8F-E194E7FC6A82}" destId="{2C856CEC-9620-4174-96EE-EA62CECFE68A}" srcOrd="1" destOrd="0" parTransId="{5509621A-0D83-44F2-9DC3-235CFD26E7CF}" sibTransId="{067E03BB-5645-4BF8-A748-36B09A572E85}"/>
    <dgm:cxn modelId="{A1B3E14F-2ED7-4ED1-A4B5-3A4151335082}" type="presOf" srcId="{FDFB9A47-CBE2-48D3-803C-6C57FEE80CFE}" destId="{24302286-440A-410D-98BB-EB072809D581}" srcOrd="0" destOrd="0" presId="urn:microsoft.com/office/officeart/2005/8/layout/vList2"/>
    <dgm:cxn modelId="{EEA535C2-6810-4A58-B3FF-B1017B4F7FFB}" type="presParOf" srcId="{B4B67F37-AABA-4304-87F9-F0B64241B704}" destId="{24302286-440A-410D-98BB-EB072809D581}" srcOrd="0" destOrd="0" presId="urn:microsoft.com/office/officeart/2005/8/layout/vList2"/>
    <dgm:cxn modelId="{924BC2E4-FBA1-4609-A3AC-D1B9501DA371}" type="presParOf" srcId="{B4B67F37-AABA-4304-87F9-F0B64241B704}" destId="{03C19E8D-5FA3-4C41-85C9-DC178DB54732}" srcOrd="1" destOrd="0" presId="urn:microsoft.com/office/officeart/2005/8/layout/vList2"/>
    <dgm:cxn modelId="{A89CABD6-350F-47B2-A9B1-38AE9D850DCA}" type="presParOf" srcId="{B4B67F37-AABA-4304-87F9-F0B64241B704}" destId="{CBA7498E-2697-4554-BF18-A8380D321C67}" srcOrd="2" destOrd="0" presId="urn:microsoft.com/office/officeart/2005/8/layout/vList2"/>
    <dgm:cxn modelId="{D584E597-0A7D-46FC-A7F1-9B0D792CBC0E}" type="presParOf" srcId="{B4B67F37-AABA-4304-87F9-F0B64241B704}" destId="{3973865D-B0DA-4D61-8492-75DB3A95C2F8}" srcOrd="3" destOrd="0" presId="urn:microsoft.com/office/officeart/2005/8/layout/vList2"/>
    <dgm:cxn modelId="{F71CB9F9-372C-4BC7-960F-5036CBA31A5F}" type="presParOf" srcId="{B4B67F37-AABA-4304-87F9-F0B64241B704}" destId="{E7DCE26D-B3A9-4DBD-A12E-41CAEC7D2FA8}"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B1C0338-9B09-4A73-BA93-89B24729310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A79A507C-9B06-4162-83CC-6F98BD3CF05A}">
      <dgm:prSet custT="1"/>
      <dgm:spPr/>
      <dgm:t>
        <a:bodyPr/>
        <a:lstStyle/>
        <a:p>
          <a:pPr algn="ctr" rtl="0"/>
          <a:r>
            <a:rPr lang="uk-UA" sz="2900" b="0" i="0" dirty="0" smtClean="0"/>
            <a:t>2</a:t>
          </a:r>
          <a:r>
            <a:rPr lang="uk-UA" sz="2900" b="1" i="0" dirty="0" smtClean="0"/>
            <a:t>. </a:t>
          </a:r>
          <a:r>
            <a:rPr lang="uk-UA" sz="3200" b="1" i="0" dirty="0" smtClean="0"/>
            <a:t>Відносно обвинувачення, що становить предмет конкретного кримінального провадження</a:t>
          </a:r>
          <a:r>
            <a:rPr lang="uk-UA" sz="3200" b="0" i="0" dirty="0" smtClean="0"/>
            <a:t>:</a:t>
          </a:r>
          <a:endParaRPr lang="ru-RU" sz="3200" dirty="0"/>
        </a:p>
      </dgm:t>
    </dgm:pt>
    <dgm:pt modelId="{09223120-A66B-44EE-AFF3-766AADCFBED9}" type="parTrans" cxnId="{E299E4F3-71FB-4716-9D42-CE062226E557}">
      <dgm:prSet/>
      <dgm:spPr/>
      <dgm:t>
        <a:bodyPr/>
        <a:lstStyle/>
        <a:p>
          <a:endParaRPr lang="ru-RU"/>
        </a:p>
      </dgm:t>
    </dgm:pt>
    <dgm:pt modelId="{38BB8E06-D4C1-4AA3-B09F-A102602FFA98}" type="sibTrans" cxnId="{E299E4F3-71FB-4716-9D42-CE062226E557}">
      <dgm:prSet/>
      <dgm:spPr/>
      <dgm:t>
        <a:bodyPr/>
        <a:lstStyle/>
        <a:p>
          <a:endParaRPr lang="ru-RU"/>
        </a:p>
      </dgm:t>
    </dgm:pt>
    <dgm:pt modelId="{0BDBAD7E-B85D-4BE6-B072-1882934E14B9}">
      <dgm:prSet custT="1"/>
      <dgm:spPr/>
      <dgm:t>
        <a:bodyPr/>
        <a:lstStyle/>
        <a:p>
          <a:pPr algn="just" rtl="0"/>
          <a:r>
            <a:rPr lang="uk-UA" sz="2900" b="0" i="0" dirty="0" smtClean="0"/>
            <a:t>– </a:t>
          </a:r>
          <a:r>
            <a:rPr lang="uk-UA" sz="3200" b="1" i="1" dirty="0" smtClean="0">
              <a:solidFill>
                <a:srgbClr val="FFFF00"/>
              </a:solidFill>
            </a:rPr>
            <a:t>обвинувальні</a:t>
          </a:r>
          <a:r>
            <a:rPr lang="uk-UA" sz="2900" b="0" i="0" dirty="0" smtClean="0"/>
            <a:t> – такі, які обґрунтовують, підтверджують підозру чи обвинувачення, встановлюють наявність кримінального правопорушення і вчинення його підозрюваним, обвинуваченим, а також обставини, які обтяжують покарання;</a:t>
          </a:r>
          <a:endParaRPr lang="ru-RU" sz="2900" dirty="0"/>
        </a:p>
      </dgm:t>
    </dgm:pt>
    <dgm:pt modelId="{2EFCDA4E-8333-4F81-A8C9-4CF07094B349}" type="parTrans" cxnId="{C75EFB86-4B15-49D8-B876-7199EE58D42C}">
      <dgm:prSet/>
      <dgm:spPr/>
      <dgm:t>
        <a:bodyPr/>
        <a:lstStyle/>
        <a:p>
          <a:endParaRPr lang="ru-RU"/>
        </a:p>
      </dgm:t>
    </dgm:pt>
    <dgm:pt modelId="{264D1CE6-74CF-49A4-97A1-60E25913B705}" type="sibTrans" cxnId="{C75EFB86-4B15-49D8-B876-7199EE58D42C}">
      <dgm:prSet/>
      <dgm:spPr/>
      <dgm:t>
        <a:bodyPr/>
        <a:lstStyle/>
        <a:p>
          <a:endParaRPr lang="ru-RU"/>
        </a:p>
      </dgm:t>
    </dgm:pt>
    <dgm:pt modelId="{8F9F25EF-1EC2-4078-A796-FF2B377C4CFC}">
      <dgm:prSet custT="1"/>
      <dgm:spPr/>
      <dgm:t>
        <a:bodyPr/>
        <a:lstStyle/>
        <a:p>
          <a:pPr algn="just" rtl="0"/>
          <a:r>
            <a:rPr lang="uk-UA" sz="3800" b="0" i="0" dirty="0" smtClean="0"/>
            <a:t>– </a:t>
          </a:r>
          <a:r>
            <a:rPr lang="uk-UA" sz="3800" b="1" i="1" dirty="0" smtClean="0">
              <a:solidFill>
                <a:srgbClr val="FFFF00"/>
              </a:solidFill>
            </a:rPr>
            <a:t>виправдувальні</a:t>
          </a:r>
          <a:r>
            <a:rPr lang="uk-UA" sz="3800" b="1" i="0" dirty="0" smtClean="0">
              <a:solidFill>
                <a:srgbClr val="FFFF00"/>
              </a:solidFill>
            </a:rPr>
            <a:t> </a:t>
          </a:r>
          <a:r>
            <a:rPr lang="uk-UA" sz="3800" b="0" i="0" dirty="0" smtClean="0"/>
            <a:t>– </a:t>
          </a:r>
          <a:r>
            <a:rPr lang="uk-UA" sz="2800" b="0" i="0" dirty="0" smtClean="0"/>
            <a:t>такі, які спростовують або пом’якшують відповідальність і покарання підозрюваного, обвинуваченого.</a:t>
          </a:r>
          <a:endParaRPr lang="ru-RU" sz="2800" dirty="0"/>
        </a:p>
      </dgm:t>
    </dgm:pt>
    <dgm:pt modelId="{91A31A56-4537-43D4-8224-72B3E58A281B}" type="parTrans" cxnId="{2C35FC5C-7E4C-4CA5-997C-1F56499753D8}">
      <dgm:prSet/>
      <dgm:spPr/>
      <dgm:t>
        <a:bodyPr/>
        <a:lstStyle/>
        <a:p>
          <a:endParaRPr lang="ru-RU"/>
        </a:p>
      </dgm:t>
    </dgm:pt>
    <dgm:pt modelId="{311CFA7F-64BE-4FBA-8EEA-8F1DCFED0458}" type="sibTrans" cxnId="{2C35FC5C-7E4C-4CA5-997C-1F56499753D8}">
      <dgm:prSet/>
      <dgm:spPr/>
      <dgm:t>
        <a:bodyPr/>
        <a:lstStyle/>
        <a:p>
          <a:endParaRPr lang="ru-RU"/>
        </a:p>
      </dgm:t>
    </dgm:pt>
    <dgm:pt modelId="{AEEE5AD4-934D-4E90-B884-E19FEE98CDD7}" type="pres">
      <dgm:prSet presAssocID="{2B1C0338-9B09-4A73-BA93-89B247293101}" presName="linear" presStyleCnt="0">
        <dgm:presLayoutVars>
          <dgm:animLvl val="lvl"/>
          <dgm:resizeHandles val="exact"/>
        </dgm:presLayoutVars>
      </dgm:prSet>
      <dgm:spPr/>
      <dgm:t>
        <a:bodyPr/>
        <a:lstStyle/>
        <a:p>
          <a:endParaRPr lang="ru-RU"/>
        </a:p>
      </dgm:t>
    </dgm:pt>
    <dgm:pt modelId="{6C335685-6408-4E88-88B2-A1B20A6B163F}" type="pres">
      <dgm:prSet presAssocID="{A79A507C-9B06-4162-83CC-6F98BD3CF05A}" presName="parentText" presStyleLbl="node1" presStyleIdx="0" presStyleCnt="3">
        <dgm:presLayoutVars>
          <dgm:chMax val="0"/>
          <dgm:bulletEnabled val="1"/>
        </dgm:presLayoutVars>
      </dgm:prSet>
      <dgm:spPr/>
      <dgm:t>
        <a:bodyPr/>
        <a:lstStyle/>
        <a:p>
          <a:endParaRPr lang="ru-RU"/>
        </a:p>
      </dgm:t>
    </dgm:pt>
    <dgm:pt modelId="{196BA527-765A-4105-8480-6242E153B11C}" type="pres">
      <dgm:prSet presAssocID="{38BB8E06-D4C1-4AA3-B09F-A102602FFA98}" presName="spacer" presStyleCnt="0"/>
      <dgm:spPr/>
    </dgm:pt>
    <dgm:pt modelId="{45FA3E55-B916-497A-A2C8-2AF2333037A9}" type="pres">
      <dgm:prSet presAssocID="{0BDBAD7E-B85D-4BE6-B072-1882934E14B9}" presName="parentText" presStyleLbl="node1" presStyleIdx="1" presStyleCnt="3">
        <dgm:presLayoutVars>
          <dgm:chMax val="0"/>
          <dgm:bulletEnabled val="1"/>
        </dgm:presLayoutVars>
      </dgm:prSet>
      <dgm:spPr/>
      <dgm:t>
        <a:bodyPr/>
        <a:lstStyle/>
        <a:p>
          <a:endParaRPr lang="ru-RU"/>
        </a:p>
      </dgm:t>
    </dgm:pt>
    <dgm:pt modelId="{7BEC7C35-3ADA-42FA-AD2F-DD6D6E61362F}" type="pres">
      <dgm:prSet presAssocID="{264D1CE6-74CF-49A4-97A1-60E25913B705}" presName="spacer" presStyleCnt="0"/>
      <dgm:spPr/>
    </dgm:pt>
    <dgm:pt modelId="{30BD91FE-A8FB-47CB-9093-F963E4528386}" type="pres">
      <dgm:prSet presAssocID="{8F9F25EF-1EC2-4078-A796-FF2B377C4CFC}" presName="parentText" presStyleLbl="node1" presStyleIdx="2" presStyleCnt="3">
        <dgm:presLayoutVars>
          <dgm:chMax val="0"/>
          <dgm:bulletEnabled val="1"/>
        </dgm:presLayoutVars>
      </dgm:prSet>
      <dgm:spPr/>
      <dgm:t>
        <a:bodyPr/>
        <a:lstStyle/>
        <a:p>
          <a:endParaRPr lang="ru-RU"/>
        </a:p>
      </dgm:t>
    </dgm:pt>
  </dgm:ptLst>
  <dgm:cxnLst>
    <dgm:cxn modelId="{98969247-B272-4642-BEE6-01715A52320A}" type="presOf" srcId="{0BDBAD7E-B85D-4BE6-B072-1882934E14B9}" destId="{45FA3E55-B916-497A-A2C8-2AF2333037A9}" srcOrd="0" destOrd="0" presId="urn:microsoft.com/office/officeart/2005/8/layout/vList2"/>
    <dgm:cxn modelId="{2C35FC5C-7E4C-4CA5-997C-1F56499753D8}" srcId="{2B1C0338-9B09-4A73-BA93-89B247293101}" destId="{8F9F25EF-1EC2-4078-A796-FF2B377C4CFC}" srcOrd="2" destOrd="0" parTransId="{91A31A56-4537-43D4-8224-72B3E58A281B}" sibTransId="{311CFA7F-64BE-4FBA-8EEA-8F1DCFED0458}"/>
    <dgm:cxn modelId="{E299E4F3-71FB-4716-9D42-CE062226E557}" srcId="{2B1C0338-9B09-4A73-BA93-89B247293101}" destId="{A79A507C-9B06-4162-83CC-6F98BD3CF05A}" srcOrd="0" destOrd="0" parTransId="{09223120-A66B-44EE-AFF3-766AADCFBED9}" sibTransId="{38BB8E06-D4C1-4AA3-B09F-A102602FFA98}"/>
    <dgm:cxn modelId="{CCC1CE10-3FF1-4AEA-BC26-10E5063DEFEA}" type="presOf" srcId="{A79A507C-9B06-4162-83CC-6F98BD3CF05A}" destId="{6C335685-6408-4E88-88B2-A1B20A6B163F}" srcOrd="0" destOrd="0" presId="urn:microsoft.com/office/officeart/2005/8/layout/vList2"/>
    <dgm:cxn modelId="{EAC43288-D261-49E3-A3B3-AFAA1CFEBA9D}" type="presOf" srcId="{8F9F25EF-1EC2-4078-A796-FF2B377C4CFC}" destId="{30BD91FE-A8FB-47CB-9093-F963E4528386}" srcOrd="0" destOrd="0" presId="urn:microsoft.com/office/officeart/2005/8/layout/vList2"/>
    <dgm:cxn modelId="{68B16397-A8A9-4170-8F83-40FF028B69C3}" type="presOf" srcId="{2B1C0338-9B09-4A73-BA93-89B247293101}" destId="{AEEE5AD4-934D-4E90-B884-E19FEE98CDD7}" srcOrd="0" destOrd="0" presId="urn:microsoft.com/office/officeart/2005/8/layout/vList2"/>
    <dgm:cxn modelId="{C75EFB86-4B15-49D8-B876-7199EE58D42C}" srcId="{2B1C0338-9B09-4A73-BA93-89B247293101}" destId="{0BDBAD7E-B85D-4BE6-B072-1882934E14B9}" srcOrd="1" destOrd="0" parTransId="{2EFCDA4E-8333-4F81-A8C9-4CF07094B349}" sibTransId="{264D1CE6-74CF-49A4-97A1-60E25913B705}"/>
    <dgm:cxn modelId="{BB89B852-521F-47CF-9B1C-949ECE455E08}" type="presParOf" srcId="{AEEE5AD4-934D-4E90-B884-E19FEE98CDD7}" destId="{6C335685-6408-4E88-88B2-A1B20A6B163F}" srcOrd="0" destOrd="0" presId="urn:microsoft.com/office/officeart/2005/8/layout/vList2"/>
    <dgm:cxn modelId="{707223F8-B7B6-4344-A26C-3FFD432D78F5}" type="presParOf" srcId="{AEEE5AD4-934D-4E90-B884-E19FEE98CDD7}" destId="{196BA527-765A-4105-8480-6242E153B11C}" srcOrd="1" destOrd="0" presId="urn:microsoft.com/office/officeart/2005/8/layout/vList2"/>
    <dgm:cxn modelId="{A86C1B6E-1423-4D20-8BA6-D9E7085CE412}" type="presParOf" srcId="{AEEE5AD4-934D-4E90-B884-E19FEE98CDD7}" destId="{45FA3E55-B916-497A-A2C8-2AF2333037A9}" srcOrd="2" destOrd="0" presId="urn:microsoft.com/office/officeart/2005/8/layout/vList2"/>
    <dgm:cxn modelId="{08247599-551A-4394-9C01-16F540F747FD}" type="presParOf" srcId="{AEEE5AD4-934D-4E90-B884-E19FEE98CDD7}" destId="{7BEC7C35-3ADA-42FA-AD2F-DD6D6E61362F}" srcOrd="3" destOrd="0" presId="urn:microsoft.com/office/officeart/2005/8/layout/vList2"/>
    <dgm:cxn modelId="{2CE4FF60-5C55-4D45-99DE-52B7825968DD}" type="presParOf" srcId="{AEEE5AD4-934D-4E90-B884-E19FEE98CDD7}" destId="{30BD91FE-A8FB-47CB-9093-F963E4528386}"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C7B4B09-8298-40A2-B44F-A5AFF707FC8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5B7318E9-72E1-4FF6-9316-07038494E71B}">
      <dgm:prSet custT="1"/>
      <dgm:spPr/>
      <dgm:t>
        <a:bodyPr/>
        <a:lstStyle/>
        <a:p>
          <a:pPr algn="ctr" rtl="0"/>
          <a:r>
            <a:rPr lang="uk-UA" sz="3000" b="0" i="0" dirty="0" smtClean="0"/>
            <a:t>3. </a:t>
          </a:r>
          <a:r>
            <a:rPr lang="uk-UA" sz="3600" b="1" i="0" dirty="0" smtClean="0"/>
            <a:t>Залежно від наявності проміжних носіїв доказової інформації:</a:t>
          </a:r>
          <a:endParaRPr lang="ru-RU" sz="3600" dirty="0"/>
        </a:p>
      </dgm:t>
    </dgm:pt>
    <dgm:pt modelId="{F995DC40-2D70-47E4-85FD-79A0FF352D21}" type="parTrans" cxnId="{F8C2F08D-F53C-48EE-BE0B-EF225915254E}">
      <dgm:prSet/>
      <dgm:spPr/>
      <dgm:t>
        <a:bodyPr/>
        <a:lstStyle/>
        <a:p>
          <a:endParaRPr lang="ru-RU"/>
        </a:p>
      </dgm:t>
    </dgm:pt>
    <dgm:pt modelId="{93FE8273-0DC7-4105-A60D-94FF0FF02082}" type="sibTrans" cxnId="{F8C2F08D-F53C-48EE-BE0B-EF225915254E}">
      <dgm:prSet/>
      <dgm:spPr/>
      <dgm:t>
        <a:bodyPr/>
        <a:lstStyle/>
        <a:p>
          <a:endParaRPr lang="ru-RU"/>
        </a:p>
      </dgm:t>
    </dgm:pt>
    <dgm:pt modelId="{EACEB93D-4631-4687-8E88-400F4B9037DA}">
      <dgm:prSet custT="1"/>
      <dgm:spPr/>
      <dgm:t>
        <a:bodyPr/>
        <a:lstStyle/>
        <a:p>
          <a:pPr algn="just" rtl="0"/>
          <a:r>
            <a:rPr lang="uk-UA" sz="3000" b="0" i="0" dirty="0" smtClean="0"/>
            <a:t>–</a:t>
          </a:r>
          <a:r>
            <a:rPr lang="uk-UA" sz="3600" b="1" i="0" dirty="0" smtClean="0">
              <a:solidFill>
                <a:srgbClr val="FFFF00"/>
              </a:solidFill>
            </a:rPr>
            <a:t> </a:t>
          </a:r>
          <a:r>
            <a:rPr lang="uk-UA" sz="3600" b="1" i="1" dirty="0" smtClean="0">
              <a:solidFill>
                <a:srgbClr val="FFFF00"/>
              </a:solidFill>
            </a:rPr>
            <a:t>первинні</a:t>
          </a:r>
          <a:r>
            <a:rPr lang="uk-UA" sz="3600" b="1" i="0" dirty="0" smtClean="0">
              <a:solidFill>
                <a:srgbClr val="FFFF00"/>
              </a:solidFill>
            </a:rPr>
            <a:t> </a:t>
          </a:r>
          <a:r>
            <a:rPr lang="uk-UA" sz="3000" b="0" i="0" dirty="0" smtClean="0"/>
            <a:t>– </a:t>
          </a:r>
          <a:r>
            <a:rPr lang="uk-UA" sz="2800" b="0" i="0" dirty="0" smtClean="0"/>
            <a:t>докази, отримані з першоджерел, докази, що сформувались безпосередньо внаслідок події, що досліджується (наприклад, показання свідка-очевидця);</a:t>
          </a:r>
          <a:endParaRPr lang="ru-RU" sz="2800" dirty="0"/>
        </a:p>
      </dgm:t>
    </dgm:pt>
    <dgm:pt modelId="{28B8AA65-A38D-4498-98A1-F4DC85154D61}" type="parTrans" cxnId="{FC8773A0-81C0-46E7-8177-44B1BDA37691}">
      <dgm:prSet/>
      <dgm:spPr/>
      <dgm:t>
        <a:bodyPr/>
        <a:lstStyle/>
        <a:p>
          <a:endParaRPr lang="ru-RU"/>
        </a:p>
      </dgm:t>
    </dgm:pt>
    <dgm:pt modelId="{F4FA9092-CFB3-4095-9C5F-2DB5E20A7A0D}" type="sibTrans" cxnId="{FC8773A0-81C0-46E7-8177-44B1BDA37691}">
      <dgm:prSet/>
      <dgm:spPr/>
      <dgm:t>
        <a:bodyPr/>
        <a:lstStyle/>
        <a:p>
          <a:endParaRPr lang="ru-RU"/>
        </a:p>
      </dgm:t>
    </dgm:pt>
    <dgm:pt modelId="{573E477B-8268-47DF-A568-F4EEA2225D82}">
      <dgm:prSet custT="1"/>
      <dgm:spPr/>
      <dgm:t>
        <a:bodyPr/>
        <a:lstStyle/>
        <a:p>
          <a:pPr algn="just" rtl="0"/>
          <a:r>
            <a:rPr lang="uk-UA" sz="3000" b="0" i="1" dirty="0" smtClean="0"/>
            <a:t>– </a:t>
          </a:r>
          <a:r>
            <a:rPr lang="uk-UA" sz="3600" b="1" i="1" dirty="0" smtClean="0">
              <a:solidFill>
                <a:srgbClr val="FFFF00"/>
              </a:solidFill>
            </a:rPr>
            <a:t>похідні</a:t>
          </a:r>
          <a:r>
            <a:rPr lang="uk-UA" sz="3000" b="0" i="0" dirty="0" smtClean="0"/>
            <a:t> – ті, які мають опосередкований характер зв’язку з подією, що досліджується, отримані, так би мовити «з других рук»(наприклад, відбитки слідів пальців рук з місця події).</a:t>
          </a:r>
          <a:endParaRPr lang="ru-RU" sz="3000" dirty="0"/>
        </a:p>
      </dgm:t>
    </dgm:pt>
    <dgm:pt modelId="{0135C00E-111E-4532-9AE2-DD46D5686C3D}" type="parTrans" cxnId="{5B8520B5-3933-4614-AD86-D56FEF331BE5}">
      <dgm:prSet/>
      <dgm:spPr/>
      <dgm:t>
        <a:bodyPr/>
        <a:lstStyle/>
        <a:p>
          <a:endParaRPr lang="ru-RU"/>
        </a:p>
      </dgm:t>
    </dgm:pt>
    <dgm:pt modelId="{970A328C-2AAF-454B-904E-E9646BFD44AA}" type="sibTrans" cxnId="{5B8520B5-3933-4614-AD86-D56FEF331BE5}">
      <dgm:prSet/>
      <dgm:spPr/>
      <dgm:t>
        <a:bodyPr/>
        <a:lstStyle/>
        <a:p>
          <a:endParaRPr lang="ru-RU"/>
        </a:p>
      </dgm:t>
    </dgm:pt>
    <dgm:pt modelId="{17601B75-3731-4B50-98A9-42ECDC7D7DAF}" type="pres">
      <dgm:prSet presAssocID="{CC7B4B09-8298-40A2-B44F-A5AFF707FC85}" presName="linear" presStyleCnt="0">
        <dgm:presLayoutVars>
          <dgm:animLvl val="lvl"/>
          <dgm:resizeHandles val="exact"/>
        </dgm:presLayoutVars>
      </dgm:prSet>
      <dgm:spPr/>
      <dgm:t>
        <a:bodyPr/>
        <a:lstStyle/>
        <a:p>
          <a:endParaRPr lang="ru-RU"/>
        </a:p>
      </dgm:t>
    </dgm:pt>
    <dgm:pt modelId="{80764A4E-30F7-427D-8E82-8258AB69E0FE}" type="pres">
      <dgm:prSet presAssocID="{5B7318E9-72E1-4FF6-9316-07038494E71B}" presName="parentText" presStyleLbl="node1" presStyleIdx="0" presStyleCnt="3">
        <dgm:presLayoutVars>
          <dgm:chMax val="0"/>
          <dgm:bulletEnabled val="1"/>
        </dgm:presLayoutVars>
      </dgm:prSet>
      <dgm:spPr/>
      <dgm:t>
        <a:bodyPr/>
        <a:lstStyle/>
        <a:p>
          <a:endParaRPr lang="ru-RU"/>
        </a:p>
      </dgm:t>
    </dgm:pt>
    <dgm:pt modelId="{7B4065EE-C554-47E0-9FC5-C629EEE15F90}" type="pres">
      <dgm:prSet presAssocID="{93FE8273-0DC7-4105-A60D-94FF0FF02082}" presName="spacer" presStyleCnt="0"/>
      <dgm:spPr/>
    </dgm:pt>
    <dgm:pt modelId="{BF620630-2415-45EC-9611-8C292B1AA3BD}" type="pres">
      <dgm:prSet presAssocID="{EACEB93D-4631-4687-8E88-400F4B9037DA}" presName="parentText" presStyleLbl="node1" presStyleIdx="1" presStyleCnt="3">
        <dgm:presLayoutVars>
          <dgm:chMax val="0"/>
          <dgm:bulletEnabled val="1"/>
        </dgm:presLayoutVars>
      </dgm:prSet>
      <dgm:spPr/>
      <dgm:t>
        <a:bodyPr/>
        <a:lstStyle/>
        <a:p>
          <a:endParaRPr lang="ru-RU"/>
        </a:p>
      </dgm:t>
    </dgm:pt>
    <dgm:pt modelId="{039515F8-9E4B-4F79-8240-5B6E40DD474F}" type="pres">
      <dgm:prSet presAssocID="{F4FA9092-CFB3-4095-9C5F-2DB5E20A7A0D}" presName="spacer" presStyleCnt="0"/>
      <dgm:spPr/>
    </dgm:pt>
    <dgm:pt modelId="{8EB77D1F-E0E4-4789-91B6-C3125FE8C8FF}" type="pres">
      <dgm:prSet presAssocID="{573E477B-8268-47DF-A568-F4EEA2225D82}" presName="parentText" presStyleLbl="node1" presStyleIdx="2" presStyleCnt="3">
        <dgm:presLayoutVars>
          <dgm:chMax val="0"/>
          <dgm:bulletEnabled val="1"/>
        </dgm:presLayoutVars>
      </dgm:prSet>
      <dgm:spPr/>
      <dgm:t>
        <a:bodyPr/>
        <a:lstStyle/>
        <a:p>
          <a:endParaRPr lang="ru-RU"/>
        </a:p>
      </dgm:t>
    </dgm:pt>
  </dgm:ptLst>
  <dgm:cxnLst>
    <dgm:cxn modelId="{7914713C-1FAE-4934-8C33-95D828FAAED0}" type="presOf" srcId="{5B7318E9-72E1-4FF6-9316-07038494E71B}" destId="{80764A4E-30F7-427D-8E82-8258AB69E0FE}" srcOrd="0" destOrd="0" presId="urn:microsoft.com/office/officeart/2005/8/layout/vList2"/>
    <dgm:cxn modelId="{39DBA7F9-81BC-425A-863B-4802D4586064}" type="presOf" srcId="{CC7B4B09-8298-40A2-B44F-A5AFF707FC85}" destId="{17601B75-3731-4B50-98A9-42ECDC7D7DAF}" srcOrd="0" destOrd="0" presId="urn:microsoft.com/office/officeart/2005/8/layout/vList2"/>
    <dgm:cxn modelId="{F8C2F08D-F53C-48EE-BE0B-EF225915254E}" srcId="{CC7B4B09-8298-40A2-B44F-A5AFF707FC85}" destId="{5B7318E9-72E1-4FF6-9316-07038494E71B}" srcOrd="0" destOrd="0" parTransId="{F995DC40-2D70-47E4-85FD-79A0FF352D21}" sibTransId="{93FE8273-0DC7-4105-A60D-94FF0FF02082}"/>
    <dgm:cxn modelId="{FC8773A0-81C0-46E7-8177-44B1BDA37691}" srcId="{CC7B4B09-8298-40A2-B44F-A5AFF707FC85}" destId="{EACEB93D-4631-4687-8E88-400F4B9037DA}" srcOrd="1" destOrd="0" parTransId="{28B8AA65-A38D-4498-98A1-F4DC85154D61}" sibTransId="{F4FA9092-CFB3-4095-9C5F-2DB5E20A7A0D}"/>
    <dgm:cxn modelId="{C923B4C9-A1C1-4DEF-AF5F-F3225E94E76E}" type="presOf" srcId="{EACEB93D-4631-4687-8E88-400F4B9037DA}" destId="{BF620630-2415-45EC-9611-8C292B1AA3BD}" srcOrd="0" destOrd="0" presId="urn:microsoft.com/office/officeart/2005/8/layout/vList2"/>
    <dgm:cxn modelId="{5B8520B5-3933-4614-AD86-D56FEF331BE5}" srcId="{CC7B4B09-8298-40A2-B44F-A5AFF707FC85}" destId="{573E477B-8268-47DF-A568-F4EEA2225D82}" srcOrd="2" destOrd="0" parTransId="{0135C00E-111E-4532-9AE2-DD46D5686C3D}" sibTransId="{970A328C-2AAF-454B-904E-E9646BFD44AA}"/>
    <dgm:cxn modelId="{5A165BE2-A61D-4993-98F3-1DDBECB8D592}" type="presOf" srcId="{573E477B-8268-47DF-A568-F4EEA2225D82}" destId="{8EB77D1F-E0E4-4789-91B6-C3125FE8C8FF}" srcOrd="0" destOrd="0" presId="urn:microsoft.com/office/officeart/2005/8/layout/vList2"/>
    <dgm:cxn modelId="{FE8FE1AF-1F33-4064-A5EE-53FA102AC139}" type="presParOf" srcId="{17601B75-3731-4B50-98A9-42ECDC7D7DAF}" destId="{80764A4E-30F7-427D-8E82-8258AB69E0FE}" srcOrd="0" destOrd="0" presId="urn:microsoft.com/office/officeart/2005/8/layout/vList2"/>
    <dgm:cxn modelId="{1A7715B0-8DB8-4DC2-A4CF-154E6196F185}" type="presParOf" srcId="{17601B75-3731-4B50-98A9-42ECDC7D7DAF}" destId="{7B4065EE-C554-47E0-9FC5-C629EEE15F90}" srcOrd="1" destOrd="0" presId="urn:microsoft.com/office/officeart/2005/8/layout/vList2"/>
    <dgm:cxn modelId="{1D1392AC-6DB3-4AB7-BCB0-A0C31F501492}" type="presParOf" srcId="{17601B75-3731-4B50-98A9-42ECDC7D7DAF}" destId="{BF620630-2415-45EC-9611-8C292B1AA3BD}" srcOrd="2" destOrd="0" presId="urn:microsoft.com/office/officeart/2005/8/layout/vList2"/>
    <dgm:cxn modelId="{A38E1550-E46B-4D68-8872-B23405ED106F}" type="presParOf" srcId="{17601B75-3731-4B50-98A9-42ECDC7D7DAF}" destId="{039515F8-9E4B-4F79-8240-5B6E40DD474F}" srcOrd="3" destOrd="0" presId="urn:microsoft.com/office/officeart/2005/8/layout/vList2"/>
    <dgm:cxn modelId="{2EA681BC-39ED-4E48-AA78-6B9449911C2C}" type="presParOf" srcId="{17601B75-3731-4B50-98A9-42ECDC7D7DAF}" destId="{8EB77D1F-E0E4-4789-91B6-C3125FE8C8FF}"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EB75CDA-C25E-44A1-BD43-F45A97133B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81EAEDB-0BDC-4996-B870-1AD550826669}">
      <dgm:prSet custT="1"/>
      <dgm:spPr/>
      <dgm:t>
        <a:bodyPr/>
        <a:lstStyle/>
        <a:p>
          <a:pPr algn="ctr" rtl="0"/>
          <a:r>
            <a:rPr lang="uk-UA" sz="3600" b="1" i="0" dirty="0" smtClean="0"/>
            <a:t>4. За способом формування:</a:t>
          </a:r>
          <a:endParaRPr lang="ru-RU" sz="3600" dirty="0"/>
        </a:p>
      </dgm:t>
    </dgm:pt>
    <dgm:pt modelId="{9E9BC0E2-CF3E-4E9F-A473-E471C38EAE41}" type="parTrans" cxnId="{3AAC7844-5704-425E-8348-C11D93ED2564}">
      <dgm:prSet/>
      <dgm:spPr/>
      <dgm:t>
        <a:bodyPr/>
        <a:lstStyle/>
        <a:p>
          <a:endParaRPr lang="ru-RU"/>
        </a:p>
      </dgm:t>
    </dgm:pt>
    <dgm:pt modelId="{B8DE1989-80EC-4AA9-A574-22695E4B009F}" type="sibTrans" cxnId="{3AAC7844-5704-425E-8348-C11D93ED2564}">
      <dgm:prSet/>
      <dgm:spPr/>
      <dgm:t>
        <a:bodyPr/>
        <a:lstStyle/>
        <a:p>
          <a:endParaRPr lang="ru-RU"/>
        </a:p>
      </dgm:t>
    </dgm:pt>
    <dgm:pt modelId="{9D11EAF1-6D45-423C-A14F-9B01EEBF84CF}">
      <dgm:prSet custT="1"/>
      <dgm:spPr/>
      <dgm:t>
        <a:bodyPr/>
        <a:lstStyle/>
        <a:p>
          <a:pPr algn="just" rtl="0"/>
          <a:r>
            <a:rPr lang="uk-UA" sz="2600" b="0" i="0" dirty="0" smtClean="0"/>
            <a:t>– </a:t>
          </a:r>
          <a:r>
            <a:rPr lang="uk-UA" sz="3200" b="1" i="1" dirty="0" smtClean="0">
              <a:solidFill>
                <a:srgbClr val="FFFF00"/>
              </a:solidFill>
            </a:rPr>
            <a:t>особисті</a:t>
          </a:r>
          <a:r>
            <a:rPr lang="uk-UA" sz="2600" b="0" i="1" dirty="0" smtClean="0"/>
            <a:t> </a:t>
          </a:r>
          <a:r>
            <a:rPr lang="uk-UA" sz="2600" b="0" i="0" dirty="0" smtClean="0"/>
            <a:t>– такі, які походять від людей (наприклад, показання свідка, потерпілого тощо);</a:t>
          </a:r>
          <a:endParaRPr lang="ru-RU" sz="2600" dirty="0"/>
        </a:p>
      </dgm:t>
    </dgm:pt>
    <dgm:pt modelId="{62ECCA75-F3D5-4D35-A63C-898204524FBB}" type="parTrans" cxnId="{425C99DE-F4B2-420E-9B31-DB346AF6F4EC}">
      <dgm:prSet/>
      <dgm:spPr/>
      <dgm:t>
        <a:bodyPr/>
        <a:lstStyle/>
        <a:p>
          <a:endParaRPr lang="ru-RU"/>
        </a:p>
      </dgm:t>
    </dgm:pt>
    <dgm:pt modelId="{2C09A237-6B8C-499E-96B1-BA33F5705BFF}" type="sibTrans" cxnId="{425C99DE-F4B2-420E-9B31-DB346AF6F4EC}">
      <dgm:prSet/>
      <dgm:spPr/>
      <dgm:t>
        <a:bodyPr/>
        <a:lstStyle/>
        <a:p>
          <a:endParaRPr lang="ru-RU"/>
        </a:p>
      </dgm:t>
    </dgm:pt>
    <dgm:pt modelId="{560CD337-3CED-4427-92C5-8723D0F379EB}">
      <dgm:prSet custT="1"/>
      <dgm:spPr/>
      <dgm:t>
        <a:bodyPr/>
        <a:lstStyle/>
        <a:p>
          <a:pPr algn="just" rtl="0"/>
          <a:r>
            <a:rPr lang="uk-UA" sz="2600" b="0" i="0" dirty="0" smtClean="0"/>
            <a:t>– </a:t>
          </a:r>
          <a:r>
            <a:rPr lang="uk-UA" sz="3200" b="1" i="1" dirty="0" smtClean="0">
              <a:solidFill>
                <a:srgbClr val="FFFF00"/>
              </a:solidFill>
            </a:rPr>
            <a:t>речові</a:t>
          </a:r>
          <a:r>
            <a:rPr lang="uk-UA" sz="2600" b="0" i="1" dirty="0" smtClean="0"/>
            <a:t> </a:t>
          </a:r>
          <a:r>
            <a:rPr lang="uk-UA" sz="2600" b="0" i="0" dirty="0" smtClean="0"/>
            <a:t>– об’єкти матеріального світу, що є об’єктами злочинних дій; знаряддя злочину; предмети, які зберегли на собі сліди злочину тощо. Інформація, що міститься в матеріальних об’єктах, передається шляхом безпосереднього сприйняття ознак предмета.</a:t>
          </a:r>
          <a:endParaRPr lang="ru-RU" sz="2600" dirty="0"/>
        </a:p>
      </dgm:t>
    </dgm:pt>
    <dgm:pt modelId="{C1F1BB34-C9E8-463A-BAF1-771E4E461F7C}" type="parTrans" cxnId="{2997BEA6-3657-44A4-93EF-1236BC0CD611}">
      <dgm:prSet/>
      <dgm:spPr/>
      <dgm:t>
        <a:bodyPr/>
        <a:lstStyle/>
        <a:p>
          <a:endParaRPr lang="ru-RU"/>
        </a:p>
      </dgm:t>
    </dgm:pt>
    <dgm:pt modelId="{BBDE8EE6-1B2D-4F71-A04A-B5F2DDCF6F1A}" type="sibTrans" cxnId="{2997BEA6-3657-44A4-93EF-1236BC0CD611}">
      <dgm:prSet/>
      <dgm:spPr/>
      <dgm:t>
        <a:bodyPr/>
        <a:lstStyle/>
        <a:p>
          <a:endParaRPr lang="ru-RU"/>
        </a:p>
      </dgm:t>
    </dgm:pt>
    <dgm:pt modelId="{C9E98C04-0AB9-4801-8BAE-C4B4406A592F}" type="pres">
      <dgm:prSet presAssocID="{DEB75CDA-C25E-44A1-BD43-F45A97133B7A}" presName="linear" presStyleCnt="0">
        <dgm:presLayoutVars>
          <dgm:animLvl val="lvl"/>
          <dgm:resizeHandles val="exact"/>
        </dgm:presLayoutVars>
      </dgm:prSet>
      <dgm:spPr/>
      <dgm:t>
        <a:bodyPr/>
        <a:lstStyle/>
        <a:p>
          <a:endParaRPr lang="ru-RU"/>
        </a:p>
      </dgm:t>
    </dgm:pt>
    <dgm:pt modelId="{6BE34B9E-F5F3-4216-BA90-CB747169BD18}" type="pres">
      <dgm:prSet presAssocID="{D81EAEDB-0BDC-4996-B870-1AD550826669}" presName="parentText" presStyleLbl="node1" presStyleIdx="0" presStyleCnt="3" custLinFactY="-6163" custLinFactNeighborX="-787" custLinFactNeighborY="-100000">
        <dgm:presLayoutVars>
          <dgm:chMax val="0"/>
          <dgm:bulletEnabled val="1"/>
        </dgm:presLayoutVars>
      </dgm:prSet>
      <dgm:spPr/>
      <dgm:t>
        <a:bodyPr/>
        <a:lstStyle/>
        <a:p>
          <a:endParaRPr lang="ru-RU"/>
        </a:p>
      </dgm:t>
    </dgm:pt>
    <dgm:pt modelId="{30BF5607-1582-423E-BC69-9B19F457FA61}" type="pres">
      <dgm:prSet presAssocID="{B8DE1989-80EC-4AA9-A574-22695E4B009F}" presName="spacer" presStyleCnt="0"/>
      <dgm:spPr/>
    </dgm:pt>
    <dgm:pt modelId="{703EE431-4C85-4809-A818-017A16DA0D65}" type="pres">
      <dgm:prSet presAssocID="{9D11EAF1-6D45-423C-A14F-9B01EEBF84CF}" presName="parentText" presStyleLbl="node1" presStyleIdx="1" presStyleCnt="3">
        <dgm:presLayoutVars>
          <dgm:chMax val="0"/>
          <dgm:bulletEnabled val="1"/>
        </dgm:presLayoutVars>
      </dgm:prSet>
      <dgm:spPr/>
      <dgm:t>
        <a:bodyPr/>
        <a:lstStyle/>
        <a:p>
          <a:endParaRPr lang="ru-RU"/>
        </a:p>
      </dgm:t>
    </dgm:pt>
    <dgm:pt modelId="{3580B54D-2209-46CF-9C78-3FA7CC2EA4C1}" type="pres">
      <dgm:prSet presAssocID="{2C09A237-6B8C-499E-96B1-BA33F5705BFF}" presName="spacer" presStyleCnt="0"/>
      <dgm:spPr/>
    </dgm:pt>
    <dgm:pt modelId="{5A56C35A-F8DF-435F-892B-A3B7734F04F5}" type="pres">
      <dgm:prSet presAssocID="{560CD337-3CED-4427-92C5-8723D0F379EB}" presName="parentText" presStyleLbl="node1" presStyleIdx="2" presStyleCnt="3">
        <dgm:presLayoutVars>
          <dgm:chMax val="0"/>
          <dgm:bulletEnabled val="1"/>
        </dgm:presLayoutVars>
      </dgm:prSet>
      <dgm:spPr/>
      <dgm:t>
        <a:bodyPr/>
        <a:lstStyle/>
        <a:p>
          <a:endParaRPr lang="ru-RU"/>
        </a:p>
      </dgm:t>
    </dgm:pt>
  </dgm:ptLst>
  <dgm:cxnLst>
    <dgm:cxn modelId="{3AAC7844-5704-425E-8348-C11D93ED2564}" srcId="{DEB75CDA-C25E-44A1-BD43-F45A97133B7A}" destId="{D81EAEDB-0BDC-4996-B870-1AD550826669}" srcOrd="0" destOrd="0" parTransId="{9E9BC0E2-CF3E-4E9F-A473-E471C38EAE41}" sibTransId="{B8DE1989-80EC-4AA9-A574-22695E4B009F}"/>
    <dgm:cxn modelId="{425C99DE-F4B2-420E-9B31-DB346AF6F4EC}" srcId="{DEB75CDA-C25E-44A1-BD43-F45A97133B7A}" destId="{9D11EAF1-6D45-423C-A14F-9B01EEBF84CF}" srcOrd="1" destOrd="0" parTransId="{62ECCA75-F3D5-4D35-A63C-898204524FBB}" sibTransId="{2C09A237-6B8C-499E-96B1-BA33F5705BFF}"/>
    <dgm:cxn modelId="{D90CA5BC-594D-4B8C-8E74-4B045736A65E}" type="presOf" srcId="{560CD337-3CED-4427-92C5-8723D0F379EB}" destId="{5A56C35A-F8DF-435F-892B-A3B7734F04F5}" srcOrd="0" destOrd="0" presId="urn:microsoft.com/office/officeart/2005/8/layout/vList2"/>
    <dgm:cxn modelId="{2997BEA6-3657-44A4-93EF-1236BC0CD611}" srcId="{DEB75CDA-C25E-44A1-BD43-F45A97133B7A}" destId="{560CD337-3CED-4427-92C5-8723D0F379EB}" srcOrd="2" destOrd="0" parTransId="{C1F1BB34-C9E8-463A-BAF1-771E4E461F7C}" sibTransId="{BBDE8EE6-1B2D-4F71-A04A-B5F2DDCF6F1A}"/>
    <dgm:cxn modelId="{1C24E74B-B548-4526-9105-6AE89DE794BC}" type="presOf" srcId="{DEB75CDA-C25E-44A1-BD43-F45A97133B7A}" destId="{C9E98C04-0AB9-4801-8BAE-C4B4406A592F}" srcOrd="0" destOrd="0" presId="urn:microsoft.com/office/officeart/2005/8/layout/vList2"/>
    <dgm:cxn modelId="{671B1A10-E1A3-4FCB-8E41-24516EB19921}" type="presOf" srcId="{D81EAEDB-0BDC-4996-B870-1AD550826669}" destId="{6BE34B9E-F5F3-4216-BA90-CB747169BD18}" srcOrd="0" destOrd="0" presId="urn:microsoft.com/office/officeart/2005/8/layout/vList2"/>
    <dgm:cxn modelId="{C7698E50-1FD6-44D9-9E3C-966415A39A58}" type="presOf" srcId="{9D11EAF1-6D45-423C-A14F-9B01EEBF84CF}" destId="{703EE431-4C85-4809-A818-017A16DA0D65}" srcOrd="0" destOrd="0" presId="urn:microsoft.com/office/officeart/2005/8/layout/vList2"/>
    <dgm:cxn modelId="{B4E9F749-9C9E-499D-B105-9267C3291A50}" type="presParOf" srcId="{C9E98C04-0AB9-4801-8BAE-C4B4406A592F}" destId="{6BE34B9E-F5F3-4216-BA90-CB747169BD18}" srcOrd="0" destOrd="0" presId="urn:microsoft.com/office/officeart/2005/8/layout/vList2"/>
    <dgm:cxn modelId="{20F2535D-7561-41CF-B6C6-424C7A21BB43}" type="presParOf" srcId="{C9E98C04-0AB9-4801-8BAE-C4B4406A592F}" destId="{30BF5607-1582-423E-BC69-9B19F457FA61}" srcOrd="1" destOrd="0" presId="urn:microsoft.com/office/officeart/2005/8/layout/vList2"/>
    <dgm:cxn modelId="{AD1C816C-3F8D-4513-85CA-2866580D26D1}" type="presParOf" srcId="{C9E98C04-0AB9-4801-8BAE-C4B4406A592F}" destId="{703EE431-4C85-4809-A818-017A16DA0D65}" srcOrd="2" destOrd="0" presId="urn:microsoft.com/office/officeart/2005/8/layout/vList2"/>
    <dgm:cxn modelId="{D7822A0D-12CB-45D7-85B9-EDD9B4D51B02}" type="presParOf" srcId="{C9E98C04-0AB9-4801-8BAE-C4B4406A592F}" destId="{3580B54D-2209-46CF-9C78-3FA7CC2EA4C1}" srcOrd="3" destOrd="0" presId="urn:microsoft.com/office/officeart/2005/8/layout/vList2"/>
    <dgm:cxn modelId="{B47620EA-C2BC-4120-92CC-A8EBB869190B}" type="presParOf" srcId="{C9E98C04-0AB9-4801-8BAE-C4B4406A592F}" destId="{5A56C35A-F8DF-435F-892B-A3B7734F04F5}"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FB9FF3-B5EA-414E-820E-9016DC0024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5F4A2CA-F6DD-4693-B971-CBC1AA2A20A9}">
      <dgm:prSet/>
      <dgm:spPr/>
      <dgm:t>
        <a:bodyPr/>
        <a:lstStyle/>
        <a:p>
          <a:pPr algn="just" rtl="0"/>
          <a:r>
            <a:rPr lang="uk-UA" b="0" i="1" dirty="0" smtClean="0"/>
            <a:t>	Кримінальне процесуальне значення доказування проявляється в тому, що:  </a:t>
          </a:r>
          <a:endParaRPr lang="ru-RU" dirty="0"/>
        </a:p>
      </dgm:t>
    </dgm:pt>
    <dgm:pt modelId="{46FB6F25-7E8A-49B6-9F8C-7A58A3F46E96}" type="parTrans" cxnId="{68EBFDC3-5865-43E5-8EEE-7F789EE9989A}">
      <dgm:prSet/>
      <dgm:spPr/>
      <dgm:t>
        <a:bodyPr/>
        <a:lstStyle/>
        <a:p>
          <a:endParaRPr lang="ru-RU"/>
        </a:p>
      </dgm:t>
    </dgm:pt>
    <dgm:pt modelId="{4086C246-6AF9-4773-907D-B89FC3125587}" type="sibTrans" cxnId="{68EBFDC3-5865-43E5-8EEE-7F789EE9989A}">
      <dgm:prSet/>
      <dgm:spPr/>
      <dgm:t>
        <a:bodyPr/>
        <a:lstStyle/>
        <a:p>
          <a:endParaRPr lang="ru-RU"/>
        </a:p>
      </dgm:t>
    </dgm:pt>
    <dgm:pt modelId="{20776609-F0A2-430F-A742-59EAAFC6C744}">
      <dgm:prSet/>
      <dgm:spPr/>
      <dgm:t>
        <a:bodyPr/>
        <a:lstStyle/>
        <a:p>
          <a:pPr algn="just" rtl="0"/>
          <a:r>
            <a:rPr lang="uk-UA" b="0" i="0" dirty="0" smtClean="0"/>
            <a:t>– </a:t>
          </a:r>
          <a:r>
            <a:rPr lang="uk-UA" b="1" i="1" dirty="0" smtClean="0"/>
            <a:t>правильне його здійснення дає змогу забезпечити реалізацію прав і законних інтересів усіх учасників кримінального провадження;</a:t>
          </a:r>
          <a:endParaRPr lang="ru-RU" b="1" i="1" dirty="0"/>
        </a:p>
      </dgm:t>
    </dgm:pt>
    <dgm:pt modelId="{B0FCE4DD-4514-4439-8EB3-15F81BC19CC5}" type="parTrans" cxnId="{3757D2F3-08E1-4BD0-8CC6-36E6D658D47A}">
      <dgm:prSet/>
      <dgm:spPr/>
      <dgm:t>
        <a:bodyPr/>
        <a:lstStyle/>
        <a:p>
          <a:endParaRPr lang="ru-RU"/>
        </a:p>
      </dgm:t>
    </dgm:pt>
    <dgm:pt modelId="{7152F6AF-4BE2-482F-BAA2-69859D3B99A5}" type="sibTrans" cxnId="{3757D2F3-08E1-4BD0-8CC6-36E6D658D47A}">
      <dgm:prSet/>
      <dgm:spPr/>
      <dgm:t>
        <a:bodyPr/>
        <a:lstStyle/>
        <a:p>
          <a:endParaRPr lang="ru-RU"/>
        </a:p>
      </dgm:t>
    </dgm:pt>
    <dgm:pt modelId="{D24CDC9B-61BB-4326-92EE-69F3D8472BCE}">
      <dgm:prSet/>
      <dgm:spPr/>
      <dgm:t>
        <a:bodyPr/>
        <a:lstStyle/>
        <a:p>
          <a:pPr algn="just" rtl="0"/>
          <a:r>
            <a:rPr lang="uk-UA" b="1" i="1" dirty="0" smtClean="0"/>
            <a:t>– усі питання, що виникають під час кримінального провадження, можна вирішити лише на підставі достовірно встановлених під час доказування обставин;</a:t>
          </a:r>
          <a:endParaRPr lang="ru-RU" b="1" i="1" dirty="0"/>
        </a:p>
      </dgm:t>
    </dgm:pt>
    <dgm:pt modelId="{94C524BF-58AB-4EC7-8F50-95F0F1D4574D}" type="parTrans" cxnId="{08768671-21A5-4E11-9B22-C2D97AA80097}">
      <dgm:prSet/>
      <dgm:spPr/>
      <dgm:t>
        <a:bodyPr/>
        <a:lstStyle/>
        <a:p>
          <a:endParaRPr lang="ru-RU"/>
        </a:p>
      </dgm:t>
    </dgm:pt>
    <dgm:pt modelId="{017B80C0-A8F7-4C88-ADB0-AED40A723400}" type="sibTrans" cxnId="{08768671-21A5-4E11-9B22-C2D97AA80097}">
      <dgm:prSet/>
      <dgm:spPr/>
      <dgm:t>
        <a:bodyPr/>
        <a:lstStyle/>
        <a:p>
          <a:endParaRPr lang="ru-RU"/>
        </a:p>
      </dgm:t>
    </dgm:pt>
    <dgm:pt modelId="{41EBCAAF-5CEF-432C-AF5F-2D3760EE7140}">
      <dgm:prSet/>
      <dgm:spPr/>
      <dgm:t>
        <a:bodyPr/>
        <a:lstStyle/>
        <a:p>
          <a:pPr algn="just" rtl="0"/>
          <a:r>
            <a:rPr lang="uk-UA" b="1" i="1" dirty="0" smtClean="0"/>
            <a:t>– участь заінтересованих суб’єктів у доказуванні є гарантією реалізації засад кримінального провадження;</a:t>
          </a:r>
          <a:endParaRPr lang="ru-RU" b="1" i="1" dirty="0"/>
        </a:p>
      </dgm:t>
    </dgm:pt>
    <dgm:pt modelId="{2C905837-E749-4B92-A45B-8D8988B460F3}" type="parTrans" cxnId="{35EF7BCB-8B0C-4D21-B1F5-EBC0DE1201C9}">
      <dgm:prSet/>
      <dgm:spPr/>
      <dgm:t>
        <a:bodyPr/>
        <a:lstStyle/>
        <a:p>
          <a:endParaRPr lang="ru-RU"/>
        </a:p>
      </dgm:t>
    </dgm:pt>
    <dgm:pt modelId="{7928DE6F-79B0-4F53-B37A-C26B06C857C1}" type="sibTrans" cxnId="{35EF7BCB-8B0C-4D21-B1F5-EBC0DE1201C9}">
      <dgm:prSet/>
      <dgm:spPr/>
      <dgm:t>
        <a:bodyPr/>
        <a:lstStyle/>
        <a:p>
          <a:endParaRPr lang="ru-RU"/>
        </a:p>
      </dgm:t>
    </dgm:pt>
    <dgm:pt modelId="{266D009E-54C8-4782-B374-CB647DCCE653}">
      <dgm:prSet/>
      <dgm:spPr/>
      <dgm:t>
        <a:bodyPr/>
        <a:lstStyle/>
        <a:p>
          <a:pPr algn="just" rtl="0"/>
          <a:r>
            <a:rPr lang="uk-UA" b="1" i="1" dirty="0" smtClean="0"/>
            <a:t>– докази є підставою для прийняття всіх процесуальних рішень у кримінальному провадженні</a:t>
          </a:r>
          <a:r>
            <a:rPr lang="uk-UA" b="0" i="1" dirty="0" smtClean="0"/>
            <a:t>.</a:t>
          </a:r>
          <a:endParaRPr lang="ru-RU" b="0" i="1" dirty="0"/>
        </a:p>
      </dgm:t>
    </dgm:pt>
    <dgm:pt modelId="{1502E500-3DEC-42FD-A771-1971855AE8E8}" type="parTrans" cxnId="{5F38151B-95C1-4BCF-BD8E-D334ECA28835}">
      <dgm:prSet/>
      <dgm:spPr/>
      <dgm:t>
        <a:bodyPr/>
        <a:lstStyle/>
        <a:p>
          <a:endParaRPr lang="ru-RU"/>
        </a:p>
      </dgm:t>
    </dgm:pt>
    <dgm:pt modelId="{05FB3A09-322F-4EFF-9982-282D4DE99140}" type="sibTrans" cxnId="{5F38151B-95C1-4BCF-BD8E-D334ECA28835}">
      <dgm:prSet/>
      <dgm:spPr/>
      <dgm:t>
        <a:bodyPr/>
        <a:lstStyle/>
        <a:p>
          <a:endParaRPr lang="ru-RU"/>
        </a:p>
      </dgm:t>
    </dgm:pt>
    <dgm:pt modelId="{C7A6AE11-EDAB-4DA7-8161-2AD7A8986CA2}" type="pres">
      <dgm:prSet presAssocID="{5DFB9FF3-B5EA-414E-820E-9016DC002445}" presName="linear" presStyleCnt="0">
        <dgm:presLayoutVars>
          <dgm:animLvl val="lvl"/>
          <dgm:resizeHandles val="exact"/>
        </dgm:presLayoutVars>
      </dgm:prSet>
      <dgm:spPr/>
      <dgm:t>
        <a:bodyPr/>
        <a:lstStyle/>
        <a:p>
          <a:endParaRPr lang="ru-RU"/>
        </a:p>
      </dgm:t>
    </dgm:pt>
    <dgm:pt modelId="{3D91385D-0BF2-4BDC-8351-D4CC78BB99BB}" type="pres">
      <dgm:prSet presAssocID="{05F4A2CA-F6DD-4693-B971-CBC1AA2A20A9}" presName="parentText" presStyleLbl="node1" presStyleIdx="0" presStyleCnt="1">
        <dgm:presLayoutVars>
          <dgm:chMax val="0"/>
          <dgm:bulletEnabled val="1"/>
        </dgm:presLayoutVars>
      </dgm:prSet>
      <dgm:spPr/>
      <dgm:t>
        <a:bodyPr/>
        <a:lstStyle/>
        <a:p>
          <a:endParaRPr lang="ru-RU"/>
        </a:p>
      </dgm:t>
    </dgm:pt>
    <dgm:pt modelId="{16583898-3D2F-4F89-AED8-99E5EBC985C8}" type="pres">
      <dgm:prSet presAssocID="{05F4A2CA-F6DD-4693-B971-CBC1AA2A20A9}" presName="childText" presStyleLbl="revTx" presStyleIdx="0" presStyleCnt="1">
        <dgm:presLayoutVars>
          <dgm:bulletEnabled val="1"/>
        </dgm:presLayoutVars>
      </dgm:prSet>
      <dgm:spPr/>
      <dgm:t>
        <a:bodyPr/>
        <a:lstStyle/>
        <a:p>
          <a:endParaRPr lang="ru-RU"/>
        </a:p>
      </dgm:t>
    </dgm:pt>
  </dgm:ptLst>
  <dgm:cxnLst>
    <dgm:cxn modelId="{4A3DA1A9-8CCA-4721-AF2C-C631C496DD13}" type="presOf" srcId="{266D009E-54C8-4782-B374-CB647DCCE653}" destId="{16583898-3D2F-4F89-AED8-99E5EBC985C8}" srcOrd="0" destOrd="3" presId="urn:microsoft.com/office/officeart/2005/8/layout/vList2"/>
    <dgm:cxn modelId="{0BAEBE7A-383A-4E23-A6FC-2C8827F4D227}" type="presOf" srcId="{D24CDC9B-61BB-4326-92EE-69F3D8472BCE}" destId="{16583898-3D2F-4F89-AED8-99E5EBC985C8}" srcOrd="0" destOrd="1" presId="urn:microsoft.com/office/officeart/2005/8/layout/vList2"/>
    <dgm:cxn modelId="{5F38151B-95C1-4BCF-BD8E-D334ECA28835}" srcId="{05F4A2CA-F6DD-4693-B971-CBC1AA2A20A9}" destId="{266D009E-54C8-4782-B374-CB647DCCE653}" srcOrd="3" destOrd="0" parTransId="{1502E500-3DEC-42FD-A771-1971855AE8E8}" sibTransId="{05FB3A09-322F-4EFF-9982-282D4DE99140}"/>
    <dgm:cxn modelId="{245027F8-FB93-470B-B92E-F6622E106086}" type="presOf" srcId="{41EBCAAF-5CEF-432C-AF5F-2D3760EE7140}" destId="{16583898-3D2F-4F89-AED8-99E5EBC985C8}" srcOrd="0" destOrd="2" presId="urn:microsoft.com/office/officeart/2005/8/layout/vList2"/>
    <dgm:cxn modelId="{F05D731E-E726-4EC1-BABF-0BB788B3BAF4}" type="presOf" srcId="{5DFB9FF3-B5EA-414E-820E-9016DC002445}" destId="{C7A6AE11-EDAB-4DA7-8161-2AD7A8986CA2}" srcOrd="0" destOrd="0" presId="urn:microsoft.com/office/officeart/2005/8/layout/vList2"/>
    <dgm:cxn modelId="{1E0D0D95-F830-4112-93CD-5AE03C65A94B}" type="presOf" srcId="{20776609-F0A2-430F-A742-59EAAFC6C744}" destId="{16583898-3D2F-4F89-AED8-99E5EBC985C8}" srcOrd="0" destOrd="0" presId="urn:microsoft.com/office/officeart/2005/8/layout/vList2"/>
    <dgm:cxn modelId="{68EBFDC3-5865-43E5-8EEE-7F789EE9989A}" srcId="{5DFB9FF3-B5EA-414E-820E-9016DC002445}" destId="{05F4A2CA-F6DD-4693-B971-CBC1AA2A20A9}" srcOrd="0" destOrd="0" parTransId="{46FB6F25-7E8A-49B6-9F8C-7A58A3F46E96}" sibTransId="{4086C246-6AF9-4773-907D-B89FC3125587}"/>
    <dgm:cxn modelId="{3757D2F3-08E1-4BD0-8CC6-36E6D658D47A}" srcId="{05F4A2CA-F6DD-4693-B971-CBC1AA2A20A9}" destId="{20776609-F0A2-430F-A742-59EAAFC6C744}" srcOrd="0" destOrd="0" parTransId="{B0FCE4DD-4514-4439-8EB3-15F81BC19CC5}" sibTransId="{7152F6AF-4BE2-482F-BAA2-69859D3B99A5}"/>
    <dgm:cxn modelId="{35EF7BCB-8B0C-4D21-B1F5-EBC0DE1201C9}" srcId="{05F4A2CA-F6DD-4693-B971-CBC1AA2A20A9}" destId="{41EBCAAF-5CEF-432C-AF5F-2D3760EE7140}" srcOrd="2" destOrd="0" parTransId="{2C905837-E749-4B92-A45B-8D8988B460F3}" sibTransId="{7928DE6F-79B0-4F53-B37A-C26B06C857C1}"/>
    <dgm:cxn modelId="{9605836E-B31B-4867-AA94-FB91C330F72C}" type="presOf" srcId="{05F4A2CA-F6DD-4693-B971-CBC1AA2A20A9}" destId="{3D91385D-0BF2-4BDC-8351-D4CC78BB99BB}" srcOrd="0" destOrd="0" presId="urn:microsoft.com/office/officeart/2005/8/layout/vList2"/>
    <dgm:cxn modelId="{08768671-21A5-4E11-9B22-C2D97AA80097}" srcId="{05F4A2CA-F6DD-4693-B971-CBC1AA2A20A9}" destId="{D24CDC9B-61BB-4326-92EE-69F3D8472BCE}" srcOrd="1" destOrd="0" parTransId="{94C524BF-58AB-4EC7-8F50-95F0F1D4574D}" sibTransId="{017B80C0-A8F7-4C88-ADB0-AED40A723400}"/>
    <dgm:cxn modelId="{6A1B9DFD-80B2-496A-ADC5-0FA2B41EADF6}" type="presParOf" srcId="{C7A6AE11-EDAB-4DA7-8161-2AD7A8986CA2}" destId="{3D91385D-0BF2-4BDC-8351-D4CC78BB99BB}" srcOrd="0" destOrd="0" presId="urn:microsoft.com/office/officeart/2005/8/layout/vList2"/>
    <dgm:cxn modelId="{D0B7AED9-D3D0-4E05-8FFB-419C894D4C4D}" type="presParOf" srcId="{C7A6AE11-EDAB-4DA7-8161-2AD7A8986CA2}" destId="{16583898-3D2F-4F89-AED8-99E5EBC985C8}"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61B0EB1-8E30-4851-A75D-E09C7B0ADDDE}"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ru-RU"/>
        </a:p>
      </dgm:t>
    </dgm:pt>
    <dgm:pt modelId="{BE6B6696-FD67-4930-901E-CDE82C992AA7}">
      <dgm:prSet/>
      <dgm:spPr/>
      <dgm:t>
        <a:bodyPr/>
        <a:lstStyle/>
        <a:p>
          <a:pPr algn="just" rtl="0"/>
          <a:r>
            <a:rPr lang="uk-UA" b="1" i="0" dirty="0" smtClean="0"/>
            <a:t>5. За видами джерел доказів: </a:t>
          </a:r>
          <a:endParaRPr lang="ru-RU" dirty="0"/>
        </a:p>
      </dgm:t>
    </dgm:pt>
    <dgm:pt modelId="{E53FBDCF-CB02-483B-9FAC-FC0C3B7D98E4}" type="parTrans" cxnId="{D045DB46-5442-4D65-9C05-84FEC0010D16}">
      <dgm:prSet/>
      <dgm:spPr/>
      <dgm:t>
        <a:bodyPr/>
        <a:lstStyle/>
        <a:p>
          <a:endParaRPr lang="ru-RU"/>
        </a:p>
      </dgm:t>
    </dgm:pt>
    <dgm:pt modelId="{D8A41B75-1263-4F0B-A6A4-B1546F2FA6AD}" type="sibTrans" cxnId="{D045DB46-5442-4D65-9C05-84FEC0010D16}">
      <dgm:prSet/>
      <dgm:spPr/>
      <dgm:t>
        <a:bodyPr/>
        <a:lstStyle/>
        <a:p>
          <a:endParaRPr lang="ru-RU"/>
        </a:p>
      </dgm:t>
    </dgm:pt>
    <dgm:pt modelId="{ABE97516-6563-4EDF-91CB-E2BCC797BB57}">
      <dgm:prSet/>
      <dgm:spPr/>
      <dgm:t>
        <a:bodyPr/>
        <a:lstStyle/>
        <a:p>
          <a:pPr algn="l" rtl="0"/>
          <a:r>
            <a:rPr lang="uk-UA" b="0" i="1" smtClean="0"/>
            <a:t>показання, </a:t>
          </a:r>
          <a:endParaRPr lang="ru-RU"/>
        </a:p>
      </dgm:t>
    </dgm:pt>
    <dgm:pt modelId="{D1630731-44EF-4095-9B42-83350C60E78D}" type="parTrans" cxnId="{71E5DDB6-1A67-4701-8513-CA88EC58F0E6}">
      <dgm:prSet/>
      <dgm:spPr/>
      <dgm:t>
        <a:bodyPr/>
        <a:lstStyle/>
        <a:p>
          <a:endParaRPr lang="ru-RU"/>
        </a:p>
      </dgm:t>
    </dgm:pt>
    <dgm:pt modelId="{E7CF22C6-FA5E-414A-BEE0-4557CAEC2ADB}" type="sibTrans" cxnId="{71E5DDB6-1A67-4701-8513-CA88EC58F0E6}">
      <dgm:prSet/>
      <dgm:spPr/>
      <dgm:t>
        <a:bodyPr/>
        <a:lstStyle/>
        <a:p>
          <a:endParaRPr lang="ru-RU"/>
        </a:p>
      </dgm:t>
    </dgm:pt>
    <dgm:pt modelId="{451BA98A-C0F1-49B7-9D6F-37C76F5A9BBC}">
      <dgm:prSet/>
      <dgm:spPr/>
      <dgm:t>
        <a:bodyPr/>
        <a:lstStyle/>
        <a:p>
          <a:pPr algn="l" rtl="0"/>
          <a:r>
            <a:rPr lang="uk-UA" b="0" i="1" smtClean="0"/>
            <a:t>речові докази, </a:t>
          </a:r>
          <a:endParaRPr lang="ru-RU"/>
        </a:p>
      </dgm:t>
    </dgm:pt>
    <dgm:pt modelId="{176C78DA-2BBA-4821-BABA-0638783EEBCF}" type="parTrans" cxnId="{D6C63D13-BFD3-463D-8795-B2C9F6265408}">
      <dgm:prSet/>
      <dgm:spPr/>
      <dgm:t>
        <a:bodyPr/>
        <a:lstStyle/>
        <a:p>
          <a:endParaRPr lang="ru-RU"/>
        </a:p>
      </dgm:t>
    </dgm:pt>
    <dgm:pt modelId="{E0BF42BF-001F-4173-957E-EEB7C2BD5729}" type="sibTrans" cxnId="{D6C63D13-BFD3-463D-8795-B2C9F6265408}">
      <dgm:prSet/>
      <dgm:spPr/>
      <dgm:t>
        <a:bodyPr/>
        <a:lstStyle/>
        <a:p>
          <a:endParaRPr lang="ru-RU"/>
        </a:p>
      </dgm:t>
    </dgm:pt>
    <dgm:pt modelId="{1516E0FF-CA67-48F8-BF5D-ACAE085E1FEE}">
      <dgm:prSet/>
      <dgm:spPr/>
      <dgm:t>
        <a:bodyPr/>
        <a:lstStyle/>
        <a:p>
          <a:pPr algn="l" rtl="0"/>
          <a:r>
            <a:rPr lang="uk-UA" b="0" i="1" smtClean="0"/>
            <a:t>документи, </a:t>
          </a:r>
          <a:endParaRPr lang="ru-RU"/>
        </a:p>
      </dgm:t>
    </dgm:pt>
    <dgm:pt modelId="{0D166310-478A-46C6-B1AF-E53BE83B3ED6}" type="parTrans" cxnId="{BE2E0B0A-CE2A-4EDA-ADAB-EE5EFB46ECCC}">
      <dgm:prSet/>
      <dgm:spPr/>
      <dgm:t>
        <a:bodyPr/>
        <a:lstStyle/>
        <a:p>
          <a:endParaRPr lang="ru-RU"/>
        </a:p>
      </dgm:t>
    </dgm:pt>
    <dgm:pt modelId="{33192113-85D3-4CB0-AF13-13A16345A862}" type="sibTrans" cxnId="{BE2E0B0A-CE2A-4EDA-ADAB-EE5EFB46ECCC}">
      <dgm:prSet/>
      <dgm:spPr/>
      <dgm:t>
        <a:bodyPr/>
        <a:lstStyle/>
        <a:p>
          <a:endParaRPr lang="ru-RU"/>
        </a:p>
      </dgm:t>
    </dgm:pt>
    <dgm:pt modelId="{841A4E34-39BC-4A74-A922-C6194C176CAB}">
      <dgm:prSet/>
      <dgm:spPr/>
      <dgm:t>
        <a:bodyPr/>
        <a:lstStyle/>
        <a:p>
          <a:pPr algn="l" rtl="0"/>
          <a:r>
            <a:rPr lang="uk-UA" b="0" i="1" smtClean="0"/>
            <a:t>висновки експертів</a:t>
          </a:r>
          <a:endParaRPr lang="ru-RU"/>
        </a:p>
      </dgm:t>
    </dgm:pt>
    <dgm:pt modelId="{754B3293-5E0F-45F1-AE99-9F63A1BEDC28}" type="parTrans" cxnId="{7C61E298-B1E3-4BF8-8BF8-85DDA008535E}">
      <dgm:prSet/>
      <dgm:spPr/>
      <dgm:t>
        <a:bodyPr/>
        <a:lstStyle/>
        <a:p>
          <a:endParaRPr lang="ru-RU"/>
        </a:p>
      </dgm:t>
    </dgm:pt>
    <dgm:pt modelId="{C53D3A81-9B95-4829-AA2B-DD15E24FA7A7}" type="sibTrans" cxnId="{7C61E298-B1E3-4BF8-8BF8-85DDA008535E}">
      <dgm:prSet/>
      <dgm:spPr/>
      <dgm:t>
        <a:bodyPr/>
        <a:lstStyle/>
        <a:p>
          <a:endParaRPr lang="ru-RU"/>
        </a:p>
      </dgm:t>
    </dgm:pt>
    <dgm:pt modelId="{F34145B5-8BDD-4051-AEEF-AED1986E3257}" type="pres">
      <dgm:prSet presAssocID="{661B0EB1-8E30-4851-A75D-E09C7B0ADDDE}" presName="Name0" presStyleCnt="0">
        <dgm:presLayoutVars>
          <dgm:dir/>
          <dgm:resizeHandles val="exact"/>
        </dgm:presLayoutVars>
      </dgm:prSet>
      <dgm:spPr/>
      <dgm:t>
        <a:bodyPr/>
        <a:lstStyle/>
        <a:p>
          <a:endParaRPr lang="ru-RU"/>
        </a:p>
      </dgm:t>
    </dgm:pt>
    <dgm:pt modelId="{8DEDCE01-C1A4-4639-A4C3-96A6AB41DBFF}" type="pres">
      <dgm:prSet presAssocID="{BE6B6696-FD67-4930-901E-CDE82C992AA7}" presName="node" presStyleLbl="node1" presStyleIdx="0" presStyleCnt="1">
        <dgm:presLayoutVars>
          <dgm:bulletEnabled val="1"/>
        </dgm:presLayoutVars>
      </dgm:prSet>
      <dgm:spPr/>
      <dgm:t>
        <a:bodyPr/>
        <a:lstStyle/>
        <a:p>
          <a:endParaRPr lang="ru-RU"/>
        </a:p>
      </dgm:t>
    </dgm:pt>
  </dgm:ptLst>
  <dgm:cxnLst>
    <dgm:cxn modelId="{71E5DDB6-1A67-4701-8513-CA88EC58F0E6}" srcId="{BE6B6696-FD67-4930-901E-CDE82C992AA7}" destId="{ABE97516-6563-4EDF-91CB-E2BCC797BB57}" srcOrd="0" destOrd="0" parTransId="{D1630731-44EF-4095-9B42-83350C60E78D}" sibTransId="{E7CF22C6-FA5E-414A-BEE0-4557CAEC2ADB}"/>
    <dgm:cxn modelId="{EA59BF26-B680-4D0B-A1EE-C4E6BAD8A420}" type="presOf" srcId="{BE6B6696-FD67-4930-901E-CDE82C992AA7}" destId="{8DEDCE01-C1A4-4639-A4C3-96A6AB41DBFF}" srcOrd="0" destOrd="0" presId="urn:microsoft.com/office/officeart/2005/8/layout/process1"/>
    <dgm:cxn modelId="{BB37B3B4-46DD-413A-9BB9-3A76CD49CC95}" type="presOf" srcId="{ABE97516-6563-4EDF-91CB-E2BCC797BB57}" destId="{8DEDCE01-C1A4-4639-A4C3-96A6AB41DBFF}" srcOrd="0" destOrd="1" presId="urn:microsoft.com/office/officeart/2005/8/layout/process1"/>
    <dgm:cxn modelId="{FD9E0570-AF96-412F-A661-CDE622780CC0}" type="presOf" srcId="{451BA98A-C0F1-49B7-9D6F-37C76F5A9BBC}" destId="{8DEDCE01-C1A4-4639-A4C3-96A6AB41DBFF}" srcOrd="0" destOrd="2" presId="urn:microsoft.com/office/officeart/2005/8/layout/process1"/>
    <dgm:cxn modelId="{8F866D88-8CCC-4FD4-9E68-9836A225E1A7}" type="presOf" srcId="{841A4E34-39BC-4A74-A922-C6194C176CAB}" destId="{8DEDCE01-C1A4-4639-A4C3-96A6AB41DBFF}" srcOrd="0" destOrd="4" presId="urn:microsoft.com/office/officeart/2005/8/layout/process1"/>
    <dgm:cxn modelId="{D6C63D13-BFD3-463D-8795-B2C9F6265408}" srcId="{BE6B6696-FD67-4930-901E-CDE82C992AA7}" destId="{451BA98A-C0F1-49B7-9D6F-37C76F5A9BBC}" srcOrd="1" destOrd="0" parTransId="{176C78DA-2BBA-4821-BABA-0638783EEBCF}" sibTransId="{E0BF42BF-001F-4173-957E-EEB7C2BD5729}"/>
    <dgm:cxn modelId="{7C61E298-B1E3-4BF8-8BF8-85DDA008535E}" srcId="{BE6B6696-FD67-4930-901E-CDE82C992AA7}" destId="{841A4E34-39BC-4A74-A922-C6194C176CAB}" srcOrd="3" destOrd="0" parTransId="{754B3293-5E0F-45F1-AE99-9F63A1BEDC28}" sibTransId="{C53D3A81-9B95-4829-AA2B-DD15E24FA7A7}"/>
    <dgm:cxn modelId="{F944E781-4546-4FC8-B085-46531845834E}" type="presOf" srcId="{661B0EB1-8E30-4851-A75D-E09C7B0ADDDE}" destId="{F34145B5-8BDD-4051-AEEF-AED1986E3257}" srcOrd="0" destOrd="0" presId="urn:microsoft.com/office/officeart/2005/8/layout/process1"/>
    <dgm:cxn modelId="{5D0AF9E9-4AAC-4CC6-BA65-11AFDA2B82D3}" type="presOf" srcId="{1516E0FF-CA67-48F8-BF5D-ACAE085E1FEE}" destId="{8DEDCE01-C1A4-4639-A4C3-96A6AB41DBFF}" srcOrd="0" destOrd="3" presId="urn:microsoft.com/office/officeart/2005/8/layout/process1"/>
    <dgm:cxn modelId="{D045DB46-5442-4D65-9C05-84FEC0010D16}" srcId="{661B0EB1-8E30-4851-A75D-E09C7B0ADDDE}" destId="{BE6B6696-FD67-4930-901E-CDE82C992AA7}" srcOrd="0" destOrd="0" parTransId="{E53FBDCF-CB02-483B-9FAC-FC0C3B7D98E4}" sibTransId="{D8A41B75-1263-4F0B-A6A4-B1546F2FA6AD}"/>
    <dgm:cxn modelId="{BE2E0B0A-CE2A-4EDA-ADAB-EE5EFB46ECCC}" srcId="{BE6B6696-FD67-4930-901E-CDE82C992AA7}" destId="{1516E0FF-CA67-48F8-BF5D-ACAE085E1FEE}" srcOrd="2" destOrd="0" parTransId="{0D166310-478A-46C6-B1AF-E53BE83B3ED6}" sibTransId="{33192113-85D3-4CB0-AF13-13A16345A862}"/>
    <dgm:cxn modelId="{48BC8BCA-E626-4A8D-8485-7DC4A12064B2}" type="presParOf" srcId="{F34145B5-8BDD-4051-AEEF-AED1986E3257}" destId="{8DEDCE01-C1A4-4639-A4C3-96A6AB41DBFF}" srcOrd="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E2DC3E7-3815-480A-9EF4-9CD569DAFA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011C982-2F6A-4C69-A1E2-7BE9733D65A9}">
      <dgm:prSet/>
      <dgm:spPr/>
      <dgm:t>
        <a:bodyPr/>
        <a:lstStyle/>
        <a:p>
          <a:pPr algn="ctr" rtl="0"/>
          <a:r>
            <a:rPr lang="uk-UA" b="1" i="1" dirty="0" smtClean="0">
              <a:solidFill>
                <a:srgbClr val="FFFF00"/>
              </a:solidFill>
            </a:rPr>
            <a:t>процесуальними </a:t>
          </a:r>
          <a:r>
            <a:rPr lang="uk-UA" b="1" i="1" dirty="0" smtClean="0">
              <a:solidFill>
                <a:srgbClr val="FFFF00"/>
              </a:solidFill>
            </a:rPr>
            <a:t>джерелами доказів</a:t>
          </a:r>
          <a:r>
            <a:rPr lang="uk-UA" b="1" i="1" dirty="0" smtClean="0"/>
            <a:t> є:</a:t>
          </a:r>
          <a:endParaRPr lang="ru-RU" b="1" dirty="0"/>
        </a:p>
      </dgm:t>
    </dgm:pt>
    <dgm:pt modelId="{FAEC332E-AA75-494F-B849-D89B895DE03A}" type="parTrans" cxnId="{20BEDF8F-4F02-4C55-999E-E9CDABC6E857}">
      <dgm:prSet/>
      <dgm:spPr/>
      <dgm:t>
        <a:bodyPr/>
        <a:lstStyle/>
        <a:p>
          <a:endParaRPr lang="ru-RU"/>
        </a:p>
      </dgm:t>
    </dgm:pt>
    <dgm:pt modelId="{A8F611B0-8CD5-428E-AD3D-E917A3054BCE}" type="sibTrans" cxnId="{20BEDF8F-4F02-4C55-999E-E9CDABC6E857}">
      <dgm:prSet/>
      <dgm:spPr/>
      <dgm:t>
        <a:bodyPr/>
        <a:lstStyle/>
        <a:p>
          <a:endParaRPr lang="ru-RU"/>
        </a:p>
      </dgm:t>
    </dgm:pt>
    <dgm:pt modelId="{47436A9E-89FE-4405-94D6-4721E3FAADC6}">
      <dgm:prSet/>
      <dgm:spPr/>
      <dgm:t>
        <a:bodyPr/>
        <a:lstStyle/>
        <a:p>
          <a:pPr rtl="0"/>
          <a:r>
            <a:rPr lang="uk-UA" b="1" i="0" dirty="0" smtClean="0"/>
            <a:t>1) показання; </a:t>
          </a:r>
          <a:endParaRPr lang="ru-RU" b="1" dirty="0"/>
        </a:p>
      </dgm:t>
    </dgm:pt>
    <dgm:pt modelId="{2FA6EA52-8CC2-480B-85B0-9C8B181EBFAA}" type="parTrans" cxnId="{AAD1FE0E-6FAF-4B58-9290-FAEBBC3F725D}">
      <dgm:prSet/>
      <dgm:spPr/>
      <dgm:t>
        <a:bodyPr/>
        <a:lstStyle/>
        <a:p>
          <a:endParaRPr lang="ru-RU"/>
        </a:p>
      </dgm:t>
    </dgm:pt>
    <dgm:pt modelId="{65480F2E-1195-4A2A-B931-76A32531DF62}" type="sibTrans" cxnId="{AAD1FE0E-6FAF-4B58-9290-FAEBBC3F725D}">
      <dgm:prSet/>
      <dgm:spPr/>
      <dgm:t>
        <a:bodyPr/>
        <a:lstStyle/>
        <a:p>
          <a:endParaRPr lang="ru-RU"/>
        </a:p>
      </dgm:t>
    </dgm:pt>
    <dgm:pt modelId="{0BF234D3-361E-43E5-9DBF-2E2D8A17C301}">
      <dgm:prSet/>
      <dgm:spPr/>
      <dgm:t>
        <a:bodyPr/>
        <a:lstStyle/>
        <a:p>
          <a:pPr rtl="0"/>
          <a:r>
            <a:rPr lang="uk-UA" b="1" i="0" dirty="0" smtClean="0"/>
            <a:t>2) речові докази;</a:t>
          </a:r>
          <a:endParaRPr lang="ru-RU" b="1" dirty="0"/>
        </a:p>
      </dgm:t>
    </dgm:pt>
    <dgm:pt modelId="{CE33543C-221B-4A04-B070-871BE4E9513B}" type="parTrans" cxnId="{337333E2-67DE-4C7E-8984-CD5AF98D4BA7}">
      <dgm:prSet/>
      <dgm:spPr/>
      <dgm:t>
        <a:bodyPr/>
        <a:lstStyle/>
        <a:p>
          <a:endParaRPr lang="ru-RU"/>
        </a:p>
      </dgm:t>
    </dgm:pt>
    <dgm:pt modelId="{AE003E06-93EF-4FE4-ADAD-32F9776D2A1E}" type="sibTrans" cxnId="{337333E2-67DE-4C7E-8984-CD5AF98D4BA7}">
      <dgm:prSet/>
      <dgm:spPr/>
      <dgm:t>
        <a:bodyPr/>
        <a:lstStyle/>
        <a:p>
          <a:endParaRPr lang="ru-RU"/>
        </a:p>
      </dgm:t>
    </dgm:pt>
    <dgm:pt modelId="{DC8676B8-E7D6-423F-ABA5-EF1130486037}">
      <dgm:prSet/>
      <dgm:spPr/>
      <dgm:t>
        <a:bodyPr/>
        <a:lstStyle/>
        <a:p>
          <a:pPr rtl="0"/>
          <a:r>
            <a:rPr lang="uk-UA" b="1" i="0" dirty="0" smtClean="0"/>
            <a:t>3) документи; </a:t>
          </a:r>
          <a:endParaRPr lang="ru-RU" b="1" dirty="0"/>
        </a:p>
      </dgm:t>
    </dgm:pt>
    <dgm:pt modelId="{8F5CC9ED-5EFA-4067-8E2B-B2EB17B7F5E1}" type="parTrans" cxnId="{49A8A14A-DD95-46FE-9A30-D84EA729B6F0}">
      <dgm:prSet/>
      <dgm:spPr/>
      <dgm:t>
        <a:bodyPr/>
        <a:lstStyle/>
        <a:p>
          <a:endParaRPr lang="ru-RU"/>
        </a:p>
      </dgm:t>
    </dgm:pt>
    <dgm:pt modelId="{745E739C-0DE9-476B-BE86-0C1458AD6347}" type="sibTrans" cxnId="{49A8A14A-DD95-46FE-9A30-D84EA729B6F0}">
      <dgm:prSet/>
      <dgm:spPr/>
      <dgm:t>
        <a:bodyPr/>
        <a:lstStyle/>
        <a:p>
          <a:endParaRPr lang="ru-RU"/>
        </a:p>
      </dgm:t>
    </dgm:pt>
    <dgm:pt modelId="{DDE2B262-919D-4936-A482-77F6EB17FAFA}">
      <dgm:prSet/>
      <dgm:spPr/>
      <dgm:t>
        <a:bodyPr/>
        <a:lstStyle/>
        <a:p>
          <a:pPr rtl="0"/>
          <a:r>
            <a:rPr lang="uk-UA" b="1" i="0" dirty="0" smtClean="0"/>
            <a:t>4) висновки експертів.</a:t>
          </a:r>
          <a:endParaRPr lang="ru-RU" b="1" dirty="0"/>
        </a:p>
      </dgm:t>
    </dgm:pt>
    <dgm:pt modelId="{D53123D9-BFFF-49B2-82CD-5B15634DAEE7}" type="parTrans" cxnId="{71598076-A08C-466C-9B72-9A06C91E9A61}">
      <dgm:prSet/>
      <dgm:spPr/>
      <dgm:t>
        <a:bodyPr/>
        <a:lstStyle/>
        <a:p>
          <a:endParaRPr lang="ru-RU"/>
        </a:p>
      </dgm:t>
    </dgm:pt>
    <dgm:pt modelId="{D3F5D524-AD6E-491E-B07C-8FE9AACD3DCA}" type="sibTrans" cxnId="{71598076-A08C-466C-9B72-9A06C91E9A61}">
      <dgm:prSet/>
      <dgm:spPr/>
      <dgm:t>
        <a:bodyPr/>
        <a:lstStyle/>
        <a:p>
          <a:endParaRPr lang="ru-RU"/>
        </a:p>
      </dgm:t>
    </dgm:pt>
    <dgm:pt modelId="{5467012E-35AB-4356-9CBA-7E5ABD3CC084}" type="pres">
      <dgm:prSet presAssocID="{7E2DC3E7-3815-480A-9EF4-9CD569DAFA40}" presName="linear" presStyleCnt="0">
        <dgm:presLayoutVars>
          <dgm:animLvl val="lvl"/>
          <dgm:resizeHandles val="exact"/>
        </dgm:presLayoutVars>
      </dgm:prSet>
      <dgm:spPr/>
      <dgm:t>
        <a:bodyPr/>
        <a:lstStyle/>
        <a:p>
          <a:endParaRPr lang="ru-RU"/>
        </a:p>
      </dgm:t>
    </dgm:pt>
    <dgm:pt modelId="{BD688239-38BA-46FE-9A11-768D6E772CE5}" type="pres">
      <dgm:prSet presAssocID="{4011C982-2F6A-4C69-A1E2-7BE9733D65A9}" presName="parentText" presStyleLbl="node1" presStyleIdx="0" presStyleCnt="1">
        <dgm:presLayoutVars>
          <dgm:chMax val="0"/>
          <dgm:bulletEnabled val="1"/>
        </dgm:presLayoutVars>
      </dgm:prSet>
      <dgm:spPr/>
      <dgm:t>
        <a:bodyPr/>
        <a:lstStyle/>
        <a:p>
          <a:endParaRPr lang="ru-RU"/>
        </a:p>
      </dgm:t>
    </dgm:pt>
    <dgm:pt modelId="{D1242DD9-3346-47CF-96DC-C11A60CA0544}" type="pres">
      <dgm:prSet presAssocID="{4011C982-2F6A-4C69-A1E2-7BE9733D65A9}" presName="childText" presStyleLbl="revTx" presStyleIdx="0" presStyleCnt="1">
        <dgm:presLayoutVars>
          <dgm:bulletEnabled val="1"/>
        </dgm:presLayoutVars>
      </dgm:prSet>
      <dgm:spPr/>
      <dgm:t>
        <a:bodyPr/>
        <a:lstStyle/>
        <a:p>
          <a:endParaRPr lang="ru-RU"/>
        </a:p>
      </dgm:t>
    </dgm:pt>
  </dgm:ptLst>
  <dgm:cxnLst>
    <dgm:cxn modelId="{AF7A16CF-ABBB-48E3-9C0D-993A11D845CC}" type="presOf" srcId="{7E2DC3E7-3815-480A-9EF4-9CD569DAFA40}" destId="{5467012E-35AB-4356-9CBA-7E5ABD3CC084}" srcOrd="0" destOrd="0" presId="urn:microsoft.com/office/officeart/2005/8/layout/vList2"/>
    <dgm:cxn modelId="{AAD1FE0E-6FAF-4B58-9290-FAEBBC3F725D}" srcId="{4011C982-2F6A-4C69-A1E2-7BE9733D65A9}" destId="{47436A9E-89FE-4405-94D6-4721E3FAADC6}" srcOrd="0" destOrd="0" parTransId="{2FA6EA52-8CC2-480B-85B0-9C8B181EBFAA}" sibTransId="{65480F2E-1195-4A2A-B931-76A32531DF62}"/>
    <dgm:cxn modelId="{5C0DB310-C5CD-4854-B790-3703B0FEDC1B}" type="presOf" srcId="{DDE2B262-919D-4936-A482-77F6EB17FAFA}" destId="{D1242DD9-3346-47CF-96DC-C11A60CA0544}" srcOrd="0" destOrd="3" presId="urn:microsoft.com/office/officeart/2005/8/layout/vList2"/>
    <dgm:cxn modelId="{A4AFA46D-C027-441C-B6B0-49D386E5EE21}" type="presOf" srcId="{DC8676B8-E7D6-423F-ABA5-EF1130486037}" destId="{D1242DD9-3346-47CF-96DC-C11A60CA0544}" srcOrd="0" destOrd="2" presId="urn:microsoft.com/office/officeart/2005/8/layout/vList2"/>
    <dgm:cxn modelId="{2441B7DE-DA0D-4941-97AA-E43058DC2BBF}" type="presOf" srcId="{4011C982-2F6A-4C69-A1E2-7BE9733D65A9}" destId="{BD688239-38BA-46FE-9A11-768D6E772CE5}" srcOrd="0" destOrd="0" presId="urn:microsoft.com/office/officeart/2005/8/layout/vList2"/>
    <dgm:cxn modelId="{20BEDF8F-4F02-4C55-999E-E9CDABC6E857}" srcId="{7E2DC3E7-3815-480A-9EF4-9CD569DAFA40}" destId="{4011C982-2F6A-4C69-A1E2-7BE9733D65A9}" srcOrd="0" destOrd="0" parTransId="{FAEC332E-AA75-494F-B849-D89B895DE03A}" sibTransId="{A8F611B0-8CD5-428E-AD3D-E917A3054BCE}"/>
    <dgm:cxn modelId="{71598076-A08C-466C-9B72-9A06C91E9A61}" srcId="{4011C982-2F6A-4C69-A1E2-7BE9733D65A9}" destId="{DDE2B262-919D-4936-A482-77F6EB17FAFA}" srcOrd="3" destOrd="0" parTransId="{D53123D9-BFFF-49B2-82CD-5B15634DAEE7}" sibTransId="{D3F5D524-AD6E-491E-B07C-8FE9AACD3DCA}"/>
    <dgm:cxn modelId="{337333E2-67DE-4C7E-8984-CD5AF98D4BA7}" srcId="{4011C982-2F6A-4C69-A1E2-7BE9733D65A9}" destId="{0BF234D3-361E-43E5-9DBF-2E2D8A17C301}" srcOrd="1" destOrd="0" parTransId="{CE33543C-221B-4A04-B070-871BE4E9513B}" sibTransId="{AE003E06-93EF-4FE4-ADAD-32F9776D2A1E}"/>
    <dgm:cxn modelId="{49A8A14A-DD95-46FE-9A30-D84EA729B6F0}" srcId="{4011C982-2F6A-4C69-A1E2-7BE9733D65A9}" destId="{DC8676B8-E7D6-423F-ABA5-EF1130486037}" srcOrd="2" destOrd="0" parTransId="{8F5CC9ED-5EFA-4067-8E2B-B2EB17B7F5E1}" sibTransId="{745E739C-0DE9-476B-BE86-0C1458AD6347}"/>
    <dgm:cxn modelId="{96A9BB04-1A26-4370-8825-76C42DFB9FE5}" type="presOf" srcId="{47436A9E-89FE-4405-94D6-4721E3FAADC6}" destId="{D1242DD9-3346-47CF-96DC-C11A60CA0544}" srcOrd="0" destOrd="0" presId="urn:microsoft.com/office/officeart/2005/8/layout/vList2"/>
    <dgm:cxn modelId="{21E5751C-7CA4-4278-B54E-6EA810AE79D1}" type="presOf" srcId="{0BF234D3-361E-43E5-9DBF-2E2D8A17C301}" destId="{D1242DD9-3346-47CF-96DC-C11A60CA0544}" srcOrd="0" destOrd="1" presId="urn:microsoft.com/office/officeart/2005/8/layout/vList2"/>
    <dgm:cxn modelId="{7D703C1F-7BC5-4B3A-9DDF-C62D1DCA1690}" type="presParOf" srcId="{5467012E-35AB-4356-9CBA-7E5ABD3CC084}" destId="{BD688239-38BA-46FE-9A11-768D6E772CE5}" srcOrd="0" destOrd="0" presId="urn:microsoft.com/office/officeart/2005/8/layout/vList2"/>
    <dgm:cxn modelId="{CFC835C4-C579-46CA-A939-0CA185E51399}" type="presParOf" srcId="{5467012E-35AB-4356-9CBA-7E5ABD3CC084}" destId="{D1242DD9-3346-47CF-96DC-C11A60CA0544}"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DAF2995-F122-4D84-948D-020D188882A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C925FF7C-2E81-4E75-933E-66574DC2E1F1}">
      <dgm:prSet custT="1"/>
      <dgm:spPr/>
      <dgm:t>
        <a:bodyPr/>
        <a:lstStyle/>
        <a:p>
          <a:pPr algn="ctr" rtl="0"/>
          <a:r>
            <a:rPr lang="uk-UA" sz="2800" b="1" i="0" dirty="0" smtClean="0"/>
            <a:t>Різновидами показань підозрюваного, обвинуваченого є:</a:t>
          </a:r>
          <a:endParaRPr lang="ru-RU" sz="2800" dirty="0"/>
        </a:p>
      </dgm:t>
    </dgm:pt>
    <dgm:pt modelId="{43DE6FF9-3CA3-46EA-BEF3-7C88FC626D31}" type="parTrans" cxnId="{94E1B454-C650-443E-91EB-0D75C593B918}">
      <dgm:prSet/>
      <dgm:spPr/>
      <dgm:t>
        <a:bodyPr/>
        <a:lstStyle/>
        <a:p>
          <a:endParaRPr lang="ru-RU"/>
        </a:p>
      </dgm:t>
    </dgm:pt>
    <dgm:pt modelId="{19889FD1-861A-4102-AD13-09FEE1080BED}" type="sibTrans" cxnId="{94E1B454-C650-443E-91EB-0D75C593B918}">
      <dgm:prSet/>
      <dgm:spPr/>
      <dgm:t>
        <a:bodyPr/>
        <a:lstStyle/>
        <a:p>
          <a:endParaRPr lang="ru-RU"/>
        </a:p>
      </dgm:t>
    </dgm:pt>
    <dgm:pt modelId="{4B95FD74-417F-46F6-8F11-343C0A864A63}">
      <dgm:prSet custT="1"/>
      <dgm:spPr/>
      <dgm:t>
        <a:bodyPr/>
        <a:lstStyle/>
        <a:p>
          <a:pPr algn="just" rtl="0"/>
          <a:r>
            <a:rPr lang="uk-UA" sz="2000" b="0" i="0" dirty="0" smtClean="0"/>
            <a:t>– </a:t>
          </a:r>
          <a:r>
            <a:rPr lang="uk-UA" sz="2800" b="1" i="1" dirty="0" smtClean="0">
              <a:solidFill>
                <a:srgbClr val="FFFF00"/>
              </a:solidFill>
            </a:rPr>
            <a:t>обмова</a:t>
          </a:r>
          <a:r>
            <a:rPr lang="uk-UA" sz="2000" b="0" i="1" dirty="0" smtClean="0"/>
            <a:t> </a:t>
          </a:r>
          <a:r>
            <a:rPr lang="uk-UA" sz="2000" b="0" i="0" dirty="0" smtClean="0"/>
            <a:t>– </a:t>
          </a:r>
          <a:r>
            <a:rPr lang="uk-UA" sz="2000" b="1" i="0" dirty="0" smtClean="0"/>
            <a:t>це такі показання підозрюваного, обвинуваченого, в яких він викриває (правдиво чи неправдиво) інших осіб у вчиненні інкримінованого йому або іншого кримінального правопорушення;</a:t>
          </a:r>
          <a:endParaRPr lang="ru-RU" sz="2000" b="1" dirty="0"/>
        </a:p>
      </dgm:t>
    </dgm:pt>
    <dgm:pt modelId="{1001BD05-D556-43CA-B261-B1CEBD6C462C}" type="parTrans" cxnId="{CED0B0B9-134E-4138-A0C2-51BDA44A1A46}">
      <dgm:prSet/>
      <dgm:spPr/>
      <dgm:t>
        <a:bodyPr/>
        <a:lstStyle/>
        <a:p>
          <a:endParaRPr lang="ru-RU"/>
        </a:p>
      </dgm:t>
    </dgm:pt>
    <dgm:pt modelId="{78294B8D-BA9C-4C21-82A1-30FD530A90CB}" type="sibTrans" cxnId="{CED0B0B9-134E-4138-A0C2-51BDA44A1A46}">
      <dgm:prSet/>
      <dgm:spPr/>
      <dgm:t>
        <a:bodyPr/>
        <a:lstStyle/>
        <a:p>
          <a:endParaRPr lang="ru-RU"/>
        </a:p>
      </dgm:t>
    </dgm:pt>
    <dgm:pt modelId="{0831DA3A-0F8A-45B9-BD64-4DA01A32D141}">
      <dgm:prSet custT="1"/>
      <dgm:spPr/>
      <dgm:t>
        <a:bodyPr/>
        <a:lstStyle/>
        <a:p>
          <a:pPr algn="just" rtl="0"/>
          <a:r>
            <a:rPr lang="uk-UA" sz="2000" b="1" i="0" dirty="0" smtClean="0"/>
            <a:t>– </a:t>
          </a:r>
          <a:r>
            <a:rPr lang="uk-UA" sz="2400" b="1" i="1" dirty="0" err="1" smtClean="0">
              <a:solidFill>
                <a:srgbClr val="FFFF00"/>
              </a:solidFill>
            </a:rPr>
            <a:t>самообмова</a:t>
          </a:r>
          <a:r>
            <a:rPr lang="uk-UA" sz="2000" b="0" i="1" dirty="0" smtClean="0"/>
            <a:t> </a:t>
          </a:r>
          <a:r>
            <a:rPr lang="uk-UA" sz="2000" b="0" i="0" dirty="0" smtClean="0"/>
            <a:t>– </a:t>
          </a:r>
          <a:r>
            <a:rPr lang="uk-UA" sz="1800" b="1" i="0" dirty="0" smtClean="0"/>
            <a:t>це такі показання підозрюваного, обвинуваченого, в яких він зізнається у вчиненні кримінального правопорушення, якого насправді не вчиняв, у більш тяжкому кримінальному правопорушенні, ніж вчинив у дійсності, або ж бере лише на себе всю вину за вчинене кримінальне правопорушення, хоча у дійсності воно вчинене групою осіб;</a:t>
          </a:r>
          <a:endParaRPr lang="ru-RU" sz="1800" b="1" dirty="0"/>
        </a:p>
      </dgm:t>
    </dgm:pt>
    <dgm:pt modelId="{20D03D83-F589-4D14-B0E8-41186F2B2392}" type="parTrans" cxnId="{A257AE00-3083-4DD4-9D22-63E5A64E5794}">
      <dgm:prSet/>
      <dgm:spPr/>
      <dgm:t>
        <a:bodyPr/>
        <a:lstStyle/>
        <a:p>
          <a:endParaRPr lang="ru-RU"/>
        </a:p>
      </dgm:t>
    </dgm:pt>
    <dgm:pt modelId="{CCD9E941-B8C4-4387-9802-6AB3D2724090}" type="sibTrans" cxnId="{A257AE00-3083-4DD4-9D22-63E5A64E5794}">
      <dgm:prSet/>
      <dgm:spPr/>
      <dgm:t>
        <a:bodyPr/>
        <a:lstStyle/>
        <a:p>
          <a:endParaRPr lang="ru-RU"/>
        </a:p>
      </dgm:t>
    </dgm:pt>
    <dgm:pt modelId="{A3CB98E6-8EB9-4912-A086-50FCFF5DE80A}">
      <dgm:prSet custT="1"/>
      <dgm:spPr/>
      <dgm:t>
        <a:bodyPr/>
        <a:lstStyle/>
        <a:p>
          <a:pPr algn="just" rtl="0"/>
          <a:r>
            <a:rPr lang="uk-UA" sz="2800" b="1" i="0" dirty="0" smtClean="0"/>
            <a:t>– </a:t>
          </a:r>
          <a:r>
            <a:rPr lang="uk-UA" sz="2800" b="1" i="1" dirty="0" smtClean="0">
              <a:solidFill>
                <a:srgbClr val="FFFF00"/>
              </a:solidFill>
            </a:rPr>
            <a:t>алібі</a:t>
          </a:r>
          <a:r>
            <a:rPr lang="uk-UA" sz="2800" b="1" i="1" dirty="0" smtClean="0"/>
            <a:t> </a:t>
          </a:r>
          <a:r>
            <a:rPr lang="uk-UA" sz="2500" b="0" i="0" dirty="0" smtClean="0"/>
            <a:t>– </a:t>
          </a:r>
          <a:r>
            <a:rPr lang="uk-UA" sz="2400" b="1" i="0" dirty="0" smtClean="0"/>
            <a:t>це твердження підозрюваного, обвинуваченого про те, що він не міг бути виконавцем інкримінованого кримінального правопорушення, оскільки в момент його вчинення перебував в іншому місці.</a:t>
          </a:r>
          <a:endParaRPr lang="ru-RU" sz="2400" b="1" dirty="0"/>
        </a:p>
      </dgm:t>
    </dgm:pt>
    <dgm:pt modelId="{B7542779-4C0B-4C58-8CE4-F7F1818D0D78}" type="parTrans" cxnId="{007AE08D-068B-4657-A099-ADEAC2CF9460}">
      <dgm:prSet/>
      <dgm:spPr/>
      <dgm:t>
        <a:bodyPr/>
        <a:lstStyle/>
        <a:p>
          <a:endParaRPr lang="ru-RU"/>
        </a:p>
      </dgm:t>
    </dgm:pt>
    <dgm:pt modelId="{187A9B8D-E71C-4C6B-BF08-70AA74C9F5FC}" type="sibTrans" cxnId="{007AE08D-068B-4657-A099-ADEAC2CF9460}">
      <dgm:prSet/>
      <dgm:spPr/>
      <dgm:t>
        <a:bodyPr/>
        <a:lstStyle/>
        <a:p>
          <a:endParaRPr lang="ru-RU"/>
        </a:p>
      </dgm:t>
    </dgm:pt>
    <dgm:pt modelId="{9F17A497-7EC0-4FE9-85D3-B4ACC413D066}" type="pres">
      <dgm:prSet presAssocID="{BDAF2995-F122-4D84-948D-020D188882A3}" presName="linear" presStyleCnt="0">
        <dgm:presLayoutVars>
          <dgm:animLvl val="lvl"/>
          <dgm:resizeHandles val="exact"/>
        </dgm:presLayoutVars>
      </dgm:prSet>
      <dgm:spPr/>
      <dgm:t>
        <a:bodyPr/>
        <a:lstStyle/>
        <a:p>
          <a:endParaRPr lang="ru-RU"/>
        </a:p>
      </dgm:t>
    </dgm:pt>
    <dgm:pt modelId="{AE40EB96-9DA7-429B-A83D-B9B2F542D9DB}" type="pres">
      <dgm:prSet presAssocID="{C925FF7C-2E81-4E75-933E-66574DC2E1F1}" presName="parentText" presStyleLbl="node1" presStyleIdx="0" presStyleCnt="4">
        <dgm:presLayoutVars>
          <dgm:chMax val="0"/>
          <dgm:bulletEnabled val="1"/>
        </dgm:presLayoutVars>
      </dgm:prSet>
      <dgm:spPr/>
      <dgm:t>
        <a:bodyPr/>
        <a:lstStyle/>
        <a:p>
          <a:endParaRPr lang="ru-RU"/>
        </a:p>
      </dgm:t>
    </dgm:pt>
    <dgm:pt modelId="{63A9E270-4B04-473E-B57F-807FF33D242B}" type="pres">
      <dgm:prSet presAssocID="{19889FD1-861A-4102-AD13-09FEE1080BED}" presName="spacer" presStyleCnt="0"/>
      <dgm:spPr/>
    </dgm:pt>
    <dgm:pt modelId="{F4C3B68A-FD91-478C-8F63-0939BF538EF2}" type="pres">
      <dgm:prSet presAssocID="{4B95FD74-417F-46F6-8F11-343C0A864A63}" presName="parentText" presStyleLbl="node1" presStyleIdx="1" presStyleCnt="4">
        <dgm:presLayoutVars>
          <dgm:chMax val="0"/>
          <dgm:bulletEnabled val="1"/>
        </dgm:presLayoutVars>
      </dgm:prSet>
      <dgm:spPr/>
      <dgm:t>
        <a:bodyPr/>
        <a:lstStyle/>
        <a:p>
          <a:endParaRPr lang="ru-RU"/>
        </a:p>
      </dgm:t>
    </dgm:pt>
    <dgm:pt modelId="{361A6B32-7EED-4277-B57B-AF689C150ABE}" type="pres">
      <dgm:prSet presAssocID="{78294B8D-BA9C-4C21-82A1-30FD530A90CB}" presName="spacer" presStyleCnt="0"/>
      <dgm:spPr/>
    </dgm:pt>
    <dgm:pt modelId="{13FEFEB7-F525-47EE-96B3-0D2C84434ABF}" type="pres">
      <dgm:prSet presAssocID="{0831DA3A-0F8A-45B9-BD64-4DA01A32D141}" presName="parentText" presStyleLbl="node1" presStyleIdx="2" presStyleCnt="4">
        <dgm:presLayoutVars>
          <dgm:chMax val="0"/>
          <dgm:bulletEnabled val="1"/>
        </dgm:presLayoutVars>
      </dgm:prSet>
      <dgm:spPr/>
      <dgm:t>
        <a:bodyPr/>
        <a:lstStyle/>
        <a:p>
          <a:endParaRPr lang="ru-RU"/>
        </a:p>
      </dgm:t>
    </dgm:pt>
    <dgm:pt modelId="{0F87605D-8D2F-43E0-B675-373920CBA519}" type="pres">
      <dgm:prSet presAssocID="{CCD9E941-B8C4-4387-9802-6AB3D2724090}" presName="spacer" presStyleCnt="0"/>
      <dgm:spPr/>
    </dgm:pt>
    <dgm:pt modelId="{E12CA130-05B8-4321-96B7-79EA51CED3C2}" type="pres">
      <dgm:prSet presAssocID="{A3CB98E6-8EB9-4912-A086-50FCFF5DE80A}" presName="parentText" presStyleLbl="node1" presStyleIdx="3" presStyleCnt="4">
        <dgm:presLayoutVars>
          <dgm:chMax val="0"/>
          <dgm:bulletEnabled val="1"/>
        </dgm:presLayoutVars>
      </dgm:prSet>
      <dgm:spPr/>
      <dgm:t>
        <a:bodyPr/>
        <a:lstStyle/>
        <a:p>
          <a:endParaRPr lang="ru-RU"/>
        </a:p>
      </dgm:t>
    </dgm:pt>
  </dgm:ptLst>
  <dgm:cxnLst>
    <dgm:cxn modelId="{007AE08D-068B-4657-A099-ADEAC2CF9460}" srcId="{BDAF2995-F122-4D84-948D-020D188882A3}" destId="{A3CB98E6-8EB9-4912-A086-50FCFF5DE80A}" srcOrd="3" destOrd="0" parTransId="{B7542779-4C0B-4C58-8CE4-F7F1818D0D78}" sibTransId="{187A9B8D-E71C-4C6B-BF08-70AA74C9F5FC}"/>
    <dgm:cxn modelId="{BCC8E15A-C7B3-4D64-A021-D9E7CF356500}" type="presOf" srcId="{0831DA3A-0F8A-45B9-BD64-4DA01A32D141}" destId="{13FEFEB7-F525-47EE-96B3-0D2C84434ABF}" srcOrd="0" destOrd="0" presId="urn:microsoft.com/office/officeart/2005/8/layout/vList2"/>
    <dgm:cxn modelId="{CED0B0B9-134E-4138-A0C2-51BDA44A1A46}" srcId="{BDAF2995-F122-4D84-948D-020D188882A3}" destId="{4B95FD74-417F-46F6-8F11-343C0A864A63}" srcOrd="1" destOrd="0" parTransId="{1001BD05-D556-43CA-B261-B1CEBD6C462C}" sibTransId="{78294B8D-BA9C-4C21-82A1-30FD530A90CB}"/>
    <dgm:cxn modelId="{5413098B-2A51-48DE-9D31-4B320C8A0C18}" type="presOf" srcId="{BDAF2995-F122-4D84-948D-020D188882A3}" destId="{9F17A497-7EC0-4FE9-85D3-B4ACC413D066}" srcOrd="0" destOrd="0" presId="urn:microsoft.com/office/officeart/2005/8/layout/vList2"/>
    <dgm:cxn modelId="{742D7D3A-0F00-47A4-BE8D-E8FA528E75D1}" type="presOf" srcId="{A3CB98E6-8EB9-4912-A086-50FCFF5DE80A}" destId="{E12CA130-05B8-4321-96B7-79EA51CED3C2}" srcOrd="0" destOrd="0" presId="urn:microsoft.com/office/officeart/2005/8/layout/vList2"/>
    <dgm:cxn modelId="{067ED033-C297-4EC1-A6D9-D7FB48859688}" type="presOf" srcId="{4B95FD74-417F-46F6-8F11-343C0A864A63}" destId="{F4C3B68A-FD91-478C-8F63-0939BF538EF2}" srcOrd="0" destOrd="0" presId="urn:microsoft.com/office/officeart/2005/8/layout/vList2"/>
    <dgm:cxn modelId="{A257AE00-3083-4DD4-9D22-63E5A64E5794}" srcId="{BDAF2995-F122-4D84-948D-020D188882A3}" destId="{0831DA3A-0F8A-45B9-BD64-4DA01A32D141}" srcOrd="2" destOrd="0" parTransId="{20D03D83-F589-4D14-B0E8-41186F2B2392}" sibTransId="{CCD9E941-B8C4-4387-9802-6AB3D2724090}"/>
    <dgm:cxn modelId="{94E1B454-C650-443E-91EB-0D75C593B918}" srcId="{BDAF2995-F122-4D84-948D-020D188882A3}" destId="{C925FF7C-2E81-4E75-933E-66574DC2E1F1}" srcOrd="0" destOrd="0" parTransId="{43DE6FF9-3CA3-46EA-BEF3-7C88FC626D31}" sibTransId="{19889FD1-861A-4102-AD13-09FEE1080BED}"/>
    <dgm:cxn modelId="{2AD51C99-6185-48DC-8D84-DBCDB4E1C16D}" type="presOf" srcId="{C925FF7C-2E81-4E75-933E-66574DC2E1F1}" destId="{AE40EB96-9DA7-429B-A83D-B9B2F542D9DB}" srcOrd="0" destOrd="0" presId="urn:microsoft.com/office/officeart/2005/8/layout/vList2"/>
    <dgm:cxn modelId="{EA84092F-4B31-4BD2-B18B-1DC6FA59CD71}" type="presParOf" srcId="{9F17A497-7EC0-4FE9-85D3-B4ACC413D066}" destId="{AE40EB96-9DA7-429B-A83D-B9B2F542D9DB}" srcOrd="0" destOrd="0" presId="urn:microsoft.com/office/officeart/2005/8/layout/vList2"/>
    <dgm:cxn modelId="{5C92F11F-29CA-4F2D-99BE-F9D452DD1153}" type="presParOf" srcId="{9F17A497-7EC0-4FE9-85D3-B4ACC413D066}" destId="{63A9E270-4B04-473E-B57F-807FF33D242B}" srcOrd="1" destOrd="0" presId="urn:microsoft.com/office/officeart/2005/8/layout/vList2"/>
    <dgm:cxn modelId="{8B1F850C-B072-406D-8CDA-75E55559FC23}" type="presParOf" srcId="{9F17A497-7EC0-4FE9-85D3-B4ACC413D066}" destId="{F4C3B68A-FD91-478C-8F63-0939BF538EF2}" srcOrd="2" destOrd="0" presId="urn:microsoft.com/office/officeart/2005/8/layout/vList2"/>
    <dgm:cxn modelId="{9DDADE6C-DB17-4713-BB74-B63D62DF4540}" type="presParOf" srcId="{9F17A497-7EC0-4FE9-85D3-B4ACC413D066}" destId="{361A6B32-7EED-4277-B57B-AF689C150ABE}" srcOrd="3" destOrd="0" presId="urn:microsoft.com/office/officeart/2005/8/layout/vList2"/>
    <dgm:cxn modelId="{53D5356A-55A3-48AF-A3B8-228FED00C18E}" type="presParOf" srcId="{9F17A497-7EC0-4FE9-85D3-B4ACC413D066}" destId="{13FEFEB7-F525-47EE-96B3-0D2C84434ABF}" srcOrd="4" destOrd="0" presId="urn:microsoft.com/office/officeart/2005/8/layout/vList2"/>
    <dgm:cxn modelId="{498320BF-05A3-4D8E-84B6-9000AD37126F}" type="presParOf" srcId="{9F17A497-7EC0-4FE9-85D3-B4ACC413D066}" destId="{0F87605D-8D2F-43E0-B675-373920CBA519}" srcOrd="5" destOrd="0" presId="urn:microsoft.com/office/officeart/2005/8/layout/vList2"/>
    <dgm:cxn modelId="{F6BECC6B-DD86-4ECA-9FC0-BC6559C5DF9B}" type="presParOf" srcId="{9F17A497-7EC0-4FE9-85D3-B4ACC413D066}" destId="{E12CA130-05B8-4321-96B7-79EA51CED3C2}"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A7D604E-5488-44F2-A040-F3165F0628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9377C92-46F9-4823-9774-0068FB676811}">
      <dgm:prSet custT="1"/>
      <dgm:spPr/>
      <dgm:t>
        <a:bodyPr/>
        <a:lstStyle/>
        <a:p>
          <a:pPr algn="ctr" rtl="0"/>
          <a:r>
            <a:rPr lang="uk-UA" sz="2400" b="1" i="0" dirty="0" smtClean="0">
              <a:solidFill>
                <a:srgbClr val="FFFF00"/>
              </a:solidFill>
            </a:rPr>
            <a:t>Випадки обов’язкового проведення експертизи </a:t>
          </a:r>
          <a:r>
            <a:rPr lang="uk-UA" sz="2400" b="1" i="0" dirty="0" smtClean="0"/>
            <a:t>(ч. 2 ст. 242 КПК України):</a:t>
          </a:r>
          <a:endParaRPr lang="ru-RU" sz="2400" b="1" dirty="0"/>
        </a:p>
      </dgm:t>
    </dgm:pt>
    <dgm:pt modelId="{525FC7BD-5CCA-45AC-BB99-4E6A102349CB}" type="parTrans" cxnId="{89CD294D-9292-4E1C-B620-3844EF51E405}">
      <dgm:prSet/>
      <dgm:spPr/>
      <dgm:t>
        <a:bodyPr/>
        <a:lstStyle/>
        <a:p>
          <a:endParaRPr lang="ru-RU"/>
        </a:p>
      </dgm:t>
    </dgm:pt>
    <dgm:pt modelId="{7234415D-0034-46C5-981D-3F4A2D49A5FC}" type="sibTrans" cxnId="{89CD294D-9292-4E1C-B620-3844EF51E405}">
      <dgm:prSet/>
      <dgm:spPr/>
      <dgm:t>
        <a:bodyPr/>
        <a:lstStyle/>
        <a:p>
          <a:endParaRPr lang="ru-RU"/>
        </a:p>
      </dgm:t>
    </dgm:pt>
    <dgm:pt modelId="{C8F1E65E-5133-42E9-8BAC-CD1C69D1B8DF}">
      <dgm:prSet custT="1"/>
      <dgm:spPr/>
      <dgm:t>
        <a:bodyPr/>
        <a:lstStyle/>
        <a:p>
          <a:pPr rtl="0"/>
          <a:r>
            <a:rPr lang="uk-UA" sz="1800" b="0" i="0" dirty="0" smtClean="0"/>
            <a:t>– </a:t>
          </a:r>
          <a:r>
            <a:rPr lang="uk-UA" sz="2000" b="1" i="0" dirty="0" smtClean="0"/>
            <a:t>для встановлення причин смерті;</a:t>
          </a:r>
          <a:endParaRPr lang="ru-RU" sz="2000" b="1" dirty="0"/>
        </a:p>
      </dgm:t>
    </dgm:pt>
    <dgm:pt modelId="{ED0BB154-9E29-4A4D-AB65-BB968AFAE8E2}" type="parTrans" cxnId="{F3A069A7-2C43-40DC-8E25-8CF9B3878538}">
      <dgm:prSet/>
      <dgm:spPr/>
      <dgm:t>
        <a:bodyPr/>
        <a:lstStyle/>
        <a:p>
          <a:endParaRPr lang="ru-RU"/>
        </a:p>
      </dgm:t>
    </dgm:pt>
    <dgm:pt modelId="{66B743F1-CE16-427F-8DBE-2F239BFCE233}" type="sibTrans" cxnId="{F3A069A7-2C43-40DC-8E25-8CF9B3878538}">
      <dgm:prSet/>
      <dgm:spPr/>
      <dgm:t>
        <a:bodyPr/>
        <a:lstStyle/>
        <a:p>
          <a:endParaRPr lang="ru-RU"/>
        </a:p>
      </dgm:t>
    </dgm:pt>
    <dgm:pt modelId="{9966105C-86D8-4B9C-980C-7559FABFED5C}">
      <dgm:prSet custT="1"/>
      <dgm:spPr/>
      <dgm:t>
        <a:bodyPr/>
        <a:lstStyle/>
        <a:p>
          <a:pPr rtl="0"/>
          <a:r>
            <a:rPr lang="uk-UA" sz="1800" b="0" i="0" dirty="0" smtClean="0"/>
            <a:t>– </a:t>
          </a:r>
          <a:r>
            <a:rPr lang="uk-UA" sz="2000" b="1" i="0" dirty="0" smtClean="0"/>
            <a:t>для встановлення тяжкості та характеру тілесних ушкоджень;</a:t>
          </a:r>
          <a:endParaRPr lang="ru-RU" sz="2000" b="1" dirty="0"/>
        </a:p>
      </dgm:t>
    </dgm:pt>
    <dgm:pt modelId="{FB241EB0-007D-49E6-9425-2750256B973D}" type="parTrans" cxnId="{0CEF3223-C5C8-4CB1-8E35-7B5070C01776}">
      <dgm:prSet/>
      <dgm:spPr/>
      <dgm:t>
        <a:bodyPr/>
        <a:lstStyle/>
        <a:p>
          <a:endParaRPr lang="ru-RU"/>
        </a:p>
      </dgm:t>
    </dgm:pt>
    <dgm:pt modelId="{80ADB879-AE41-42DD-9404-603B8742BFC5}" type="sibTrans" cxnId="{0CEF3223-C5C8-4CB1-8E35-7B5070C01776}">
      <dgm:prSet/>
      <dgm:spPr/>
      <dgm:t>
        <a:bodyPr/>
        <a:lstStyle/>
        <a:p>
          <a:endParaRPr lang="ru-RU"/>
        </a:p>
      </dgm:t>
    </dgm:pt>
    <dgm:pt modelId="{383A3E6C-7FE3-4000-A4F7-076F07BA8405}">
      <dgm:prSet custT="1"/>
      <dgm:spPr/>
      <dgm:t>
        <a:bodyPr/>
        <a:lstStyle/>
        <a:p>
          <a:pPr algn="just" rtl="0"/>
          <a:r>
            <a:rPr lang="uk-UA" sz="1800" b="0" i="0" dirty="0" smtClean="0"/>
            <a:t>–</a:t>
          </a:r>
          <a:r>
            <a:rPr lang="uk-UA" sz="2000" b="1" i="0" dirty="0" smtClean="0"/>
            <a:t> визначення психічного стану підозрюваного за наявності відомостей, які викликають сумнів щодо його осудності, обмеженої осудності;</a:t>
          </a:r>
          <a:endParaRPr lang="ru-RU" sz="2000" b="1" dirty="0"/>
        </a:p>
      </dgm:t>
    </dgm:pt>
    <dgm:pt modelId="{9915F78C-BA50-4DA1-9498-E20207ED53EA}" type="parTrans" cxnId="{65D3709A-E1B8-4E22-9363-981F46E974E4}">
      <dgm:prSet/>
      <dgm:spPr/>
      <dgm:t>
        <a:bodyPr/>
        <a:lstStyle/>
        <a:p>
          <a:endParaRPr lang="ru-RU"/>
        </a:p>
      </dgm:t>
    </dgm:pt>
    <dgm:pt modelId="{823623C6-4459-40FC-AAAB-D84874852801}" type="sibTrans" cxnId="{65D3709A-E1B8-4E22-9363-981F46E974E4}">
      <dgm:prSet/>
      <dgm:spPr/>
      <dgm:t>
        <a:bodyPr/>
        <a:lstStyle/>
        <a:p>
          <a:endParaRPr lang="ru-RU"/>
        </a:p>
      </dgm:t>
    </dgm:pt>
    <dgm:pt modelId="{26F23D69-6103-46C4-9D90-A100138C5C2F}">
      <dgm:prSet custT="1"/>
      <dgm:spPr/>
      <dgm:t>
        <a:bodyPr/>
        <a:lstStyle/>
        <a:p>
          <a:pPr algn="just" rtl="0"/>
          <a:r>
            <a:rPr lang="uk-UA" sz="1700" b="0" i="0" dirty="0" smtClean="0"/>
            <a:t>– </a:t>
          </a:r>
          <a:r>
            <a:rPr lang="uk-UA" sz="1800" b="1" i="0" dirty="0" smtClean="0"/>
            <a:t>для встановлення віку особи, якщо це необхідно для вирішення питання про можливість притягнення її до кримінальної відповідальності, а іншим способом неможливо отримати ці відомості;</a:t>
          </a:r>
          <a:endParaRPr lang="ru-RU" sz="1800" b="1" dirty="0"/>
        </a:p>
      </dgm:t>
    </dgm:pt>
    <dgm:pt modelId="{C9CB4BDA-664F-4B74-9DE1-C7AF46391F63}" type="parTrans" cxnId="{AA012D09-C667-4D38-9E44-CB162FF841A1}">
      <dgm:prSet/>
      <dgm:spPr/>
      <dgm:t>
        <a:bodyPr/>
        <a:lstStyle/>
        <a:p>
          <a:endParaRPr lang="ru-RU"/>
        </a:p>
      </dgm:t>
    </dgm:pt>
    <dgm:pt modelId="{23654E27-29F4-4051-96CB-15BF2A0B36C2}" type="sibTrans" cxnId="{AA012D09-C667-4D38-9E44-CB162FF841A1}">
      <dgm:prSet/>
      <dgm:spPr/>
      <dgm:t>
        <a:bodyPr/>
        <a:lstStyle/>
        <a:p>
          <a:endParaRPr lang="ru-RU"/>
        </a:p>
      </dgm:t>
    </dgm:pt>
    <dgm:pt modelId="{BD52C1CF-9F49-4583-A11F-00C944A35FCD}">
      <dgm:prSet/>
      <dgm:spPr/>
      <dgm:t>
        <a:bodyPr/>
        <a:lstStyle/>
        <a:p>
          <a:pPr algn="just" rtl="0"/>
          <a:r>
            <a:rPr lang="uk-UA" b="0" i="0" dirty="0" smtClean="0"/>
            <a:t>– </a:t>
          </a:r>
          <a:r>
            <a:rPr lang="uk-UA" b="1" i="0" dirty="0" smtClean="0"/>
            <a:t>для встановлення статевої зрілості потерпілої особи в кримінальних провадженнях щодо злочинів, передбачених ст. 155 КК України;</a:t>
          </a:r>
          <a:endParaRPr lang="ru-RU" b="1" dirty="0"/>
        </a:p>
      </dgm:t>
    </dgm:pt>
    <dgm:pt modelId="{3653C5BA-FE4E-49F1-B13B-0DF8C466611D}" type="parTrans" cxnId="{29AD6399-B9BA-4CBD-A2A9-DEF09C9B9E10}">
      <dgm:prSet/>
      <dgm:spPr/>
      <dgm:t>
        <a:bodyPr/>
        <a:lstStyle/>
        <a:p>
          <a:endParaRPr lang="ru-RU"/>
        </a:p>
      </dgm:t>
    </dgm:pt>
    <dgm:pt modelId="{FE58DFA9-2363-470B-AA41-D765082F0461}" type="sibTrans" cxnId="{29AD6399-B9BA-4CBD-A2A9-DEF09C9B9E10}">
      <dgm:prSet/>
      <dgm:spPr/>
      <dgm:t>
        <a:bodyPr/>
        <a:lstStyle/>
        <a:p>
          <a:endParaRPr lang="ru-RU"/>
        </a:p>
      </dgm:t>
    </dgm:pt>
    <dgm:pt modelId="{3F0FF18A-D40B-46DC-9326-90807DCCD020}">
      <dgm:prSet/>
      <dgm:spPr/>
      <dgm:t>
        <a:bodyPr/>
        <a:lstStyle/>
        <a:p>
          <a:pPr algn="just" rtl="0"/>
          <a:r>
            <a:rPr lang="uk-UA" b="0" i="0" dirty="0" smtClean="0"/>
            <a:t>– </a:t>
          </a:r>
          <a:r>
            <a:rPr lang="uk-UA" b="1" i="0" dirty="0" smtClean="0"/>
            <a:t>визначення розміру матеріальних збитків, шкоди немайнового характеру, шкоди довкіллю, заподіяної кримінальним правопорушенням.</a:t>
          </a:r>
          <a:endParaRPr lang="ru-RU" b="1" dirty="0"/>
        </a:p>
      </dgm:t>
    </dgm:pt>
    <dgm:pt modelId="{D840824C-9B7C-4B39-99B7-C3DCEB846A1A}" type="parTrans" cxnId="{6AB8A93D-F7E0-4CAB-B86D-98CCB9F70316}">
      <dgm:prSet/>
      <dgm:spPr/>
      <dgm:t>
        <a:bodyPr/>
        <a:lstStyle/>
        <a:p>
          <a:endParaRPr lang="ru-RU"/>
        </a:p>
      </dgm:t>
    </dgm:pt>
    <dgm:pt modelId="{92941C84-8271-4330-868B-0A6FAD54695C}" type="sibTrans" cxnId="{6AB8A93D-F7E0-4CAB-B86D-98CCB9F70316}">
      <dgm:prSet/>
      <dgm:spPr/>
      <dgm:t>
        <a:bodyPr/>
        <a:lstStyle/>
        <a:p>
          <a:endParaRPr lang="ru-RU"/>
        </a:p>
      </dgm:t>
    </dgm:pt>
    <dgm:pt modelId="{EF2EBB52-0658-4C86-977B-7941912257A8}" type="pres">
      <dgm:prSet presAssocID="{3A7D604E-5488-44F2-A040-F3165F06286E}" presName="linear" presStyleCnt="0">
        <dgm:presLayoutVars>
          <dgm:animLvl val="lvl"/>
          <dgm:resizeHandles val="exact"/>
        </dgm:presLayoutVars>
      </dgm:prSet>
      <dgm:spPr/>
      <dgm:t>
        <a:bodyPr/>
        <a:lstStyle/>
        <a:p>
          <a:endParaRPr lang="ru-RU"/>
        </a:p>
      </dgm:t>
    </dgm:pt>
    <dgm:pt modelId="{A4E3A9FB-A5BD-4ED6-9650-E6F54D427D7C}" type="pres">
      <dgm:prSet presAssocID="{19377C92-46F9-4823-9774-0068FB676811}" presName="parentText" presStyleLbl="node1" presStyleIdx="0" presStyleCnt="7" custScaleY="155768" custLinFactNeighborY="55157">
        <dgm:presLayoutVars>
          <dgm:chMax val="0"/>
          <dgm:bulletEnabled val="1"/>
        </dgm:presLayoutVars>
      </dgm:prSet>
      <dgm:spPr/>
      <dgm:t>
        <a:bodyPr/>
        <a:lstStyle/>
        <a:p>
          <a:endParaRPr lang="ru-RU"/>
        </a:p>
      </dgm:t>
    </dgm:pt>
    <dgm:pt modelId="{C4DC7AB7-8ACF-460F-9FFC-D7B040357C39}" type="pres">
      <dgm:prSet presAssocID="{7234415D-0034-46C5-981D-3F4A2D49A5FC}" presName="spacer" presStyleCnt="0"/>
      <dgm:spPr/>
    </dgm:pt>
    <dgm:pt modelId="{618E48DD-1A9F-430B-A00C-592C8050FE62}" type="pres">
      <dgm:prSet presAssocID="{C8F1E65E-5133-42E9-8BAC-CD1C69D1B8DF}" presName="parentText" presStyleLbl="node1" presStyleIdx="1" presStyleCnt="7">
        <dgm:presLayoutVars>
          <dgm:chMax val="0"/>
          <dgm:bulletEnabled val="1"/>
        </dgm:presLayoutVars>
      </dgm:prSet>
      <dgm:spPr/>
      <dgm:t>
        <a:bodyPr/>
        <a:lstStyle/>
        <a:p>
          <a:endParaRPr lang="ru-RU"/>
        </a:p>
      </dgm:t>
    </dgm:pt>
    <dgm:pt modelId="{568F09FA-5D12-4379-AD25-9B97BA5244F5}" type="pres">
      <dgm:prSet presAssocID="{66B743F1-CE16-427F-8DBE-2F239BFCE233}" presName="spacer" presStyleCnt="0"/>
      <dgm:spPr/>
    </dgm:pt>
    <dgm:pt modelId="{4D253C2B-70C0-4DE3-8376-93A9CB6C30A0}" type="pres">
      <dgm:prSet presAssocID="{9966105C-86D8-4B9C-980C-7559FABFED5C}" presName="parentText" presStyleLbl="node1" presStyleIdx="2" presStyleCnt="7">
        <dgm:presLayoutVars>
          <dgm:chMax val="0"/>
          <dgm:bulletEnabled val="1"/>
        </dgm:presLayoutVars>
      </dgm:prSet>
      <dgm:spPr/>
      <dgm:t>
        <a:bodyPr/>
        <a:lstStyle/>
        <a:p>
          <a:endParaRPr lang="ru-RU"/>
        </a:p>
      </dgm:t>
    </dgm:pt>
    <dgm:pt modelId="{BCE8FDA1-0C2C-47A1-9EE9-D47E41E99AD5}" type="pres">
      <dgm:prSet presAssocID="{80ADB879-AE41-42DD-9404-603B8742BFC5}" presName="spacer" presStyleCnt="0"/>
      <dgm:spPr/>
    </dgm:pt>
    <dgm:pt modelId="{6B68F309-69C5-4EE4-BB0E-5D4FAFB39584}" type="pres">
      <dgm:prSet presAssocID="{383A3E6C-7FE3-4000-A4F7-076F07BA8405}" presName="parentText" presStyleLbl="node1" presStyleIdx="3" presStyleCnt="7">
        <dgm:presLayoutVars>
          <dgm:chMax val="0"/>
          <dgm:bulletEnabled val="1"/>
        </dgm:presLayoutVars>
      </dgm:prSet>
      <dgm:spPr/>
      <dgm:t>
        <a:bodyPr/>
        <a:lstStyle/>
        <a:p>
          <a:endParaRPr lang="ru-RU"/>
        </a:p>
      </dgm:t>
    </dgm:pt>
    <dgm:pt modelId="{5AB5BE9B-1AE4-44E8-ACB7-A4CFED2EAA4D}" type="pres">
      <dgm:prSet presAssocID="{823623C6-4459-40FC-AAAB-D84874852801}" presName="spacer" presStyleCnt="0"/>
      <dgm:spPr/>
    </dgm:pt>
    <dgm:pt modelId="{C4B68192-E2F8-4573-9428-D9BE5CBF36EC}" type="pres">
      <dgm:prSet presAssocID="{26F23D69-6103-46C4-9D90-A100138C5C2F}" presName="parentText" presStyleLbl="node1" presStyleIdx="4" presStyleCnt="7">
        <dgm:presLayoutVars>
          <dgm:chMax val="0"/>
          <dgm:bulletEnabled val="1"/>
        </dgm:presLayoutVars>
      </dgm:prSet>
      <dgm:spPr/>
      <dgm:t>
        <a:bodyPr/>
        <a:lstStyle/>
        <a:p>
          <a:endParaRPr lang="ru-RU"/>
        </a:p>
      </dgm:t>
    </dgm:pt>
    <dgm:pt modelId="{ADE4EB32-5B58-459F-AD98-DC30386B210A}" type="pres">
      <dgm:prSet presAssocID="{23654E27-29F4-4051-96CB-15BF2A0B36C2}" presName="spacer" presStyleCnt="0"/>
      <dgm:spPr/>
    </dgm:pt>
    <dgm:pt modelId="{3B8D5C1F-93AE-4BBA-B1E4-A25F43EB3084}" type="pres">
      <dgm:prSet presAssocID="{BD52C1CF-9F49-4583-A11F-00C944A35FCD}" presName="parentText" presStyleLbl="node1" presStyleIdx="5" presStyleCnt="7">
        <dgm:presLayoutVars>
          <dgm:chMax val="0"/>
          <dgm:bulletEnabled val="1"/>
        </dgm:presLayoutVars>
      </dgm:prSet>
      <dgm:spPr/>
      <dgm:t>
        <a:bodyPr/>
        <a:lstStyle/>
        <a:p>
          <a:endParaRPr lang="ru-RU"/>
        </a:p>
      </dgm:t>
    </dgm:pt>
    <dgm:pt modelId="{C69B1F58-B9CC-4883-A752-6D927B327BF7}" type="pres">
      <dgm:prSet presAssocID="{FE58DFA9-2363-470B-AA41-D765082F0461}" presName="spacer" presStyleCnt="0"/>
      <dgm:spPr/>
    </dgm:pt>
    <dgm:pt modelId="{A7023BBC-604C-4BC5-BCEE-3F9F4921D799}" type="pres">
      <dgm:prSet presAssocID="{3F0FF18A-D40B-46DC-9326-90807DCCD020}" presName="parentText" presStyleLbl="node1" presStyleIdx="6" presStyleCnt="7">
        <dgm:presLayoutVars>
          <dgm:chMax val="0"/>
          <dgm:bulletEnabled val="1"/>
        </dgm:presLayoutVars>
      </dgm:prSet>
      <dgm:spPr/>
      <dgm:t>
        <a:bodyPr/>
        <a:lstStyle/>
        <a:p>
          <a:endParaRPr lang="ru-RU"/>
        </a:p>
      </dgm:t>
    </dgm:pt>
  </dgm:ptLst>
  <dgm:cxnLst>
    <dgm:cxn modelId="{65D3709A-E1B8-4E22-9363-981F46E974E4}" srcId="{3A7D604E-5488-44F2-A040-F3165F06286E}" destId="{383A3E6C-7FE3-4000-A4F7-076F07BA8405}" srcOrd="3" destOrd="0" parTransId="{9915F78C-BA50-4DA1-9498-E20207ED53EA}" sibTransId="{823623C6-4459-40FC-AAAB-D84874852801}"/>
    <dgm:cxn modelId="{1EA2D4E7-107C-4CED-AB81-6125DB32D30B}" type="presOf" srcId="{C8F1E65E-5133-42E9-8BAC-CD1C69D1B8DF}" destId="{618E48DD-1A9F-430B-A00C-592C8050FE62}" srcOrd="0" destOrd="0" presId="urn:microsoft.com/office/officeart/2005/8/layout/vList2"/>
    <dgm:cxn modelId="{54EE3127-1689-43B4-B739-4F7F7983AB55}" type="presOf" srcId="{383A3E6C-7FE3-4000-A4F7-076F07BA8405}" destId="{6B68F309-69C5-4EE4-BB0E-5D4FAFB39584}" srcOrd="0" destOrd="0" presId="urn:microsoft.com/office/officeart/2005/8/layout/vList2"/>
    <dgm:cxn modelId="{F4841B12-9A76-4826-8504-2F70584DC3D5}" type="presOf" srcId="{26F23D69-6103-46C4-9D90-A100138C5C2F}" destId="{C4B68192-E2F8-4573-9428-D9BE5CBF36EC}" srcOrd="0" destOrd="0" presId="urn:microsoft.com/office/officeart/2005/8/layout/vList2"/>
    <dgm:cxn modelId="{BD0CF3A4-67E6-464A-A403-D8650CB765B7}" type="presOf" srcId="{9966105C-86D8-4B9C-980C-7559FABFED5C}" destId="{4D253C2B-70C0-4DE3-8376-93A9CB6C30A0}" srcOrd="0" destOrd="0" presId="urn:microsoft.com/office/officeart/2005/8/layout/vList2"/>
    <dgm:cxn modelId="{89CD294D-9292-4E1C-B620-3844EF51E405}" srcId="{3A7D604E-5488-44F2-A040-F3165F06286E}" destId="{19377C92-46F9-4823-9774-0068FB676811}" srcOrd="0" destOrd="0" parTransId="{525FC7BD-5CCA-45AC-BB99-4E6A102349CB}" sibTransId="{7234415D-0034-46C5-981D-3F4A2D49A5FC}"/>
    <dgm:cxn modelId="{8778F3F5-1028-4758-AD33-CC5BB610B751}" type="presOf" srcId="{19377C92-46F9-4823-9774-0068FB676811}" destId="{A4E3A9FB-A5BD-4ED6-9650-E6F54D427D7C}" srcOrd="0" destOrd="0" presId="urn:microsoft.com/office/officeart/2005/8/layout/vList2"/>
    <dgm:cxn modelId="{0CEF3223-C5C8-4CB1-8E35-7B5070C01776}" srcId="{3A7D604E-5488-44F2-A040-F3165F06286E}" destId="{9966105C-86D8-4B9C-980C-7559FABFED5C}" srcOrd="2" destOrd="0" parTransId="{FB241EB0-007D-49E6-9425-2750256B973D}" sibTransId="{80ADB879-AE41-42DD-9404-603B8742BFC5}"/>
    <dgm:cxn modelId="{190734AE-B225-496E-95A8-7052E792A046}" type="presOf" srcId="{BD52C1CF-9F49-4583-A11F-00C944A35FCD}" destId="{3B8D5C1F-93AE-4BBA-B1E4-A25F43EB3084}" srcOrd="0" destOrd="0" presId="urn:microsoft.com/office/officeart/2005/8/layout/vList2"/>
    <dgm:cxn modelId="{F3A069A7-2C43-40DC-8E25-8CF9B3878538}" srcId="{3A7D604E-5488-44F2-A040-F3165F06286E}" destId="{C8F1E65E-5133-42E9-8BAC-CD1C69D1B8DF}" srcOrd="1" destOrd="0" parTransId="{ED0BB154-9E29-4A4D-AB65-BB968AFAE8E2}" sibTransId="{66B743F1-CE16-427F-8DBE-2F239BFCE233}"/>
    <dgm:cxn modelId="{4FBD1122-053B-4A4C-9EB1-CF995194BD1B}" type="presOf" srcId="{3F0FF18A-D40B-46DC-9326-90807DCCD020}" destId="{A7023BBC-604C-4BC5-BCEE-3F9F4921D799}" srcOrd="0" destOrd="0" presId="urn:microsoft.com/office/officeart/2005/8/layout/vList2"/>
    <dgm:cxn modelId="{29AD6399-B9BA-4CBD-A2A9-DEF09C9B9E10}" srcId="{3A7D604E-5488-44F2-A040-F3165F06286E}" destId="{BD52C1CF-9F49-4583-A11F-00C944A35FCD}" srcOrd="5" destOrd="0" parTransId="{3653C5BA-FE4E-49F1-B13B-0DF8C466611D}" sibTransId="{FE58DFA9-2363-470B-AA41-D765082F0461}"/>
    <dgm:cxn modelId="{6AB8A93D-F7E0-4CAB-B86D-98CCB9F70316}" srcId="{3A7D604E-5488-44F2-A040-F3165F06286E}" destId="{3F0FF18A-D40B-46DC-9326-90807DCCD020}" srcOrd="6" destOrd="0" parTransId="{D840824C-9B7C-4B39-99B7-C3DCEB846A1A}" sibTransId="{92941C84-8271-4330-868B-0A6FAD54695C}"/>
    <dgm:cxn modelId="{AA012D09-C667-4D38-9E44-CB162FF841A1}" srcId="{3A7D604E-5488-44F2-A040-F3165F06286E}" destId="{26F23D69-6103-46C4-9D90-A100138C5C2F}" srcOrd="4" destOrd="0" parTransId="{C9CB4BDA-664F-4B74-9DE1-C7AF46391F63}" sibTransId="{23654E27-29F4-4051-96CB-15BF2A0B36C2}"/>
    <dgm:cxn modelId="{1CC509DC-D76C-4076-9F06-9255BAFFC10B}" type="presOf" srcId="{3A7D604E-5488-44F2-A040-F3165F06286E}" destId="{EF2EBB52-0658-4C86-977B-7941912257A8}" srcOrd="0" destOrd="0" presId="urn:microsoft.com/office/officeart/2005/8/layout/vList2"/>
    <dgm:cxn modelId="{EF171532-BAA5-4593-A34C-6A0BE11308D2}" type="presParOf" srcId="{EF2EBB52-0658-4C86-977B-7941912257A8}" destId="{A4E3A9FB-A5BD-4ED6-9650-E6F54D427D7C}" srcOrd="0" destOrd="0" presId="urn:microsoft.com/office/officeart/2005/8/layout/vList2"/>
    <dgm:cxn modelId="{CC8F21A8-2B6C-4C79-B873-9025147728E1}" type="presParOf" srcId="{EF2EBB52-0658-4C86-977B-7941912257A8}" destId="{C4DC7AB7-8ACF-460F-9FFC-D7B040357C39}" srcOrd="1" destOrd="0" presId="urn:microsoft.com/office/officeart/2005/8/layout/vList2"/>
    <dgm:cxn modelId="{A25EAD81-9911-40DF-9AAD-35C5E39B5825}" type="presParOf" srcId="{EF2EBB52-0658-4C86-977B-7941912257A8}" destId="{618E48DD-1A9F-430B-A00C-592C8050FE62}" srcOrd="2" destOrd="0" presId="urn:microsoft.com/office/officeart/2005/8/layout/vList2"/>
    <dgm:cxn modelId="{8956C4E1-2A3A-4E84-AA01-E0D4889C4EE0}" type="presParOf" srcId="{EF2EBB52-0658-4C86-977B-7941912257A8}" destId="{568F09FA-5D12-4379-AD25-9B97BA5244F5}" srcOrd="3" destOrd="0" presId="urn:microsoft.com/office/officeart/2005/8/layout/vList2"/>
    <dgm:cxn modelId="{B9EA1E6F-6E2D-43E3-9F9D-D4056E7F7323}" type="presParOf" srcId="{EF2EBB52-0658-4C86-977B-7941912257A8}" destId="{4D253C2B-70C0-4DE3-8376-93A9CB6C30A0}" srcOrd="4" destOrd="0" presId="urn:microsoft.com/office/officeart/2005/8/layout/vList2"/>
    <dgm:cxn modelId="{9C34AB82-9263-4EB2-BE42-75C96041EF63}" type="presParOf" srcId="{EF2EBB52-0658-4C86-977B-7941912257A8}" destId="{BCE8FDA1-0C2C-47A1-9EE9-D47E41E99AD5}" srcOrd="5" destOrd="0" presId="urn:microsoft.com/office/officeart/2005/8/layout/vList2"/>
    <dgm:cxn modelId="{1DDD9DAF-77FB-4336-A440-0A120E70EF08}" type="presParOf" srcId="{EF2EBB52-0658-4C86-977B-7941912257A8}" destId="{6B68F309-69C5-4EE4-BB0E-5D4FAFB39584}" srcOrd="6" destOrd="0" presId="urn:microsoft.com/office/officeart/2005/8/layout/vList2"/>
    <dgm:cxn modelId="{F800741B-783C-442F-96A1-A6728D8FD686}" type="presParOf" srcId="{EF2EBB52-0658-4C86-977B-7941912257A8}" destId="{5AB5BE9B-1AE4-44E8-ACB7-A4CFED2EAA4D}" srcOrd="7" destOrd="0" presId="urn:microsoft.com/office/officeart/2005/8/layout/vList2"/>
    <dgm:cxn modelId="{1754C655-DA35-4206-A601-808203AE3C8F}" type="presParOf" srcId="{EF2EBB52-0658-4C86-977B-7941912257A8}" destId="{C4B68192-E2F8-4573-9428-D9BE5CBF36EC}" srcOrd="8" destOrd="0" presId="urn:microsoft.com/office/officeart/2005/8/layout/vList2"/>
    <dgm:cxn modelId="{D49E162A-9409-4499-A3E1-404809ACAFA8}" type="presParOf" srcId="{EF2EBB52-0658-4C86-977B-7941912257A8}" destId="{ADE4EB32-5B58-459F-AD98-DC30386B210A}" srcOrd="9" destOrd="0" presId="urn:microsoft.com/office/officeart/2005/8/layout/vList2"/>
    <dgm:cxn modelId="{3E849B3B-D23A-4E41-8C77-F75AA9D016B3}" type="presParOf" srcId="{EF2EBB52-0658-4C86-977B-7941912257A8}" destId="{3B8D5C1F-93AE-4BBA-B1E4-A25F43EB3084}" srcOrd="10" destOrd="0" presId="urn:microsoft.com/office/officeart/2005/8/layout/vList2"/>
    <dgm:cxn modelId="{92DC1F71-D840-47D1-85E6-93BB552408B0}" type="presParOf" srcId="{EF2EBB52-0658-4C86-977B-7941912257A8}" destId="{C69B1F58-B9CC-4883-A752-6D927B327BF7}" srcOrd="11" destOrd="0" presId="urn:microsoft.com/office/officeart/2005/8/layout/vList2"/>
    <dgm:cxn modelId="{8F90D3A1-A1B4-4E0C-A34B-5D8C1E0D0856}" type="presParOf" srcId="{EF2EBB52-0658-4C86-977B-7941912257A8}" destId="{A7023BBC-604C-4BC5-BCEE-3F9F4921D799}"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DA84E6-FE8F-4D0C-9387-787E3433EC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D5E9D26-C81B-40BF-A37B-3F643A26DD27}">
      <dgm:prSet/>
      <dgm:spPr/>
      <dgm:t>
        <a:bodyPr/>
        <a:lstStyle/>
        <a:p>
          <a:pPr algn="just" rtl="0"/>
          <a:r>
            <a:rPr lang="uk-UA" b="1" i="0" dirty="0" smtClean="0"/>
            <a:t>	Предмет доказування</a:t>
          </a:r>
          <a:r>
            <a:rPr lang="uk-UA" b="0" i="0" dirty="0" smtClean="0"/>
            <a:t> – це сукупність передбачених кримінальним процесуальним законом обставин, які необхідно встановити у кожному кримінальному провадженні і які мають правове значення для правильного його вирішення по суті.</a:t>
          </a:r>
          <a:endParaRPr lang="ru-RU" dirty="0"/>
        </a:p>
      </dgm:t>
    </dgm:pt>
    <dgm:pt modelId="{0E804381-A64A-42C1-B097-B51B16E87040}" type="parTrans" cxnId="{DC38C439-B8BA-4413-9551-58D43EAF96DC}">
      <dgm:prSet/>
      <dgm:spPr/>
      <dgm:t>
        <a:bodyPr/>
        <a:lstStyle/>
        <a:p>
          <a:endParaRPr lang="ru-RU"/>
        </a:p>
      </dgm:t>
    </dgm:pt>
    <dgm:pt modelId="{2F479877-ABB0-4E1F-9505-2F152DA4CBDC}" type="sibTrans" cxnId="{DC38C439-B8BA-4413-9551-58D43EAF96DC}">
      <dgm:prSet/>
      <dgm:spPr/>
      <dgm:t>
        <a:bodyPr/>
        <a:lstStyle/>
        <a:p>
          <a:endParaRPr lang="ru-RU"/>
        </a:p>
      </dgm:t>
    </dgm:pt>
    <dgm:pt modelId="{74810AA1-ED2B-477D-A485-323C40825723}" type="pres">
      <dgm:prSet presAssocID="{1DDA84E6-FE8F-4D0C-9387-787E3433EC10}" presName="linear" presStyleCnt="0">
        <dgm:presLayoutVars>
          <dgm:animLvl val="lvl"/>
          <dgm:resizeHandles val="exact"/>
        </dgm:presLayoutVars>
      </dgm:prSet>
      <dgm:spPr/>
      <dgm:t>
        <a:bodyPr/>
        <a:lstStyle/>
        <a:p>
          <a:endParaRPr lang="ru-RU"/>
        </a:p>
      </dgm:t>
    </dgm:pt>
    <dgm:pt modelId="{7D5647D9-056F-43F2-B02F-03FD7426A9DB}" type="pres">
      <dgm:prSet presAssocID="{BD5E9D26-C81B-40BF-A37B-3F643A26DD27}" presName="parentText" presStyleLbl="node1" presStyleIdx="0" presStyleCnt="1">
        <dgm:presLayoutVars>
          <dgm:chMax val="0"/>
          <dgm:bulletEnabled val="1"/>
        </dgm:presLayoutVars>
      </dgm:prSet>
      <dgm:spPr/>
      <dgm:t>
        <a:bodyPr/>
        <a:lstStyle/>
        <a:p>
          <a:endParaRPr lang="ru-RU"/>
        </a:p>
      </dgm:t>
    </dgm:pt>
  </dgm:ptLst>
  <dgm:cxnLst>
    <dgm:cxn modelId="{5095750F-C798-44F8-AF6A-8D9156A7344D}" type="presOf" srcId="{1DDA84E6-FE8F-4D0C-9387-787E3433EC10}" destId="{74810AA1-ED2B-477D-A485-323C40825723}" srcOrd="0" destOrd="0" presId="urn:microsoft.com/office/officeart/2005/8/layout/vList2"/>
    <dgm:cxn modelId="{37ABCBDD-0345-402D-AC24-6B776B24E288}" type="presOf" srcId="{BD5E9D26-C81B-40BF-A37B-3F643A26DD27}" destId="{7D5647D9-056F-43F2-B02F-03FD7426A9DB}" srcOrd="0" destOrd="0" presId="urn:microsoft.com/office/officeart/2005/8/layout/vList2"/>
    <dgm:cxn modelId="{DC38C439-B8BA-4413-9551-58D43EAF96DC}" srcId="{1DDA84E6-FE8F-4D0C-9387-787E3433EC10}" destId="{BD5E9D26-C81B-40BF-A37B-3F643A26DD27}" srcOrd="0" destOrd="0" parTransId="{0E804381-A64A-42C1-B097-B51B16E87040}" sibTransId="{2F479877-ABB0-4E1F-9505-2F152DA4CBDC}"/>
    <dgm:cxn modelId="{B1F9F877-4376-4925-95FA-C5B5235A346B}" type="presParOf" srcId="{74810AA1-ED2B-477D-A485-323C40825723}" destId="{7D5647D9-056F-43F2-B02F-03FD7426A9DB}"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AEC3DB-5C1E-46A4-BEF9-5C7BB95D5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253620D-C695-4CDD-B9CA-28CF02B2FC0B}">
      <dgm:prSet/>
      <dgm:spPr/>
      <dgm:t>
        <a:bodyPr/>
        <a:lstStyle/>
        <a:p>
          <a:pPr algn="just" rtl="0"/>
          <a:r>
            <a:rPr lang="uk-UA" b="1" i="0" dirty="0" smtClean="0"/>
            <a:t>	Межами доказування</a:t>
          </a:r>
          <a:r>
            <a:rPr lang="uk-UA" b="0" i="0" dirty="0" smtClean="0"/>
            <a:t> у кримінальному процесі розуміють такий обсяг доказового матеріалу, який забезпечує надійне і достовірне встановлення всіх обставин, які входять до предмета доказування.</a:t>
          </a:r>
          <a:endParaRPr lang="ru-RU" dirty="0"/>
        </a:p>
      </dgm:t>
    </dgm:pt>
    <dgm:pt modelId="{3FAD28FE-47C5-437C-A101-4A18F22114DB}" type="parTrans" cxnId="{5A35B528-9682-4272-85CE-D9BE0C829B54}">
      <dgm:prSet/>
      <dgm:spPr/>
      <dgm:t>
        <a:bodyPr/>
        <a:lstStyle/>
        <a:p>
          <a:endParaRPr lang="ru-RU"/>
        </a:p>
      </dgm:t>
    </dgm:pt>
    <dgm:pt modelId="{9111FC55-A953-4F23-9C39-C947DC76414A}" type="sibTrans" cxnId="{5A35B528-9682-4272-85CE-D9BE0C829B54}">
      <dgm:prSet/>
      <dgm:spPr/>
      <dgm:t>
        <a:bodyPr/>
        <a:lstStyle/>
        <a:p>
          <a:endParaRPr lang="ru-RU"/>
        </a:p>
      </dgm:t>
    </dgm:pt>
    <dgm:pt modelId="{B362E3B8-BDDA-41B1-863E-AF94A48DF822}" type="pres">
      <dgm:prSet presAssocID="{C5AEC3DB-5C1E-46A4-BEF9-5C7BB95D576B}" presName="linear" presStyleCnt="0">
        <dgm:presLayoutVars>
          <dgm:animLvl val="lvl"/>
          <dgm:resizeHandles val="exact"/>
        </dgm:presLayoutVars>
      </dgm:prSet>
      <dgm:spPr/>
      <dgm:t>
        <a:bodyPr/>
        <a:lstStyle/>
        <a:p>
          <a:endParaRPr lang="ru-RU"/>
        </a:p>
      </dgm:t>
    </dgm:pt>
    <dgm:pt modelId="{EFE147BE-DAEC-487D-A518-B2308C4901FA}" type="pres">
      <dgm:prSet presAssocID="{C253620D-C695-4CDD-B9CA-28CF02B2FC0B}" presName="parentText" presStyleLbl="node1" presStyleIdx="0" presStyleCnt="1">
        <dgm:presLayoutVars>
          <dgm:chMax val="0"/>
          <dgm:bulletEnabled val="1"/>
        </dgm:presLayoutVars>
      </dgm:prSet>
      <dgm:spPr/>
      <dgm:t>
        <a:bodyPr/>
        <a:lstStyle/>
        <a:p>
          <a:endParaRPr lang="ru-RU"/>
        </a:p>
      </dgm:t>
    </dgm:pt>
  </dgm:ptLst>
  <dgm:cxnLst>
    <dgm:cxn modelId="{5A35B528-9682-4272-85CE-D9BE0C829B54}" srcId="{C5AEC3DB-5C1E-46A4-BEF9-5C7BB95D576B}" destId="{C253620D-C695-4CDD-B9CA-28CF02B2FC0B}" srcOrd="0" destOrd="0" parTransId="{3FAD28FE-47C5-437C-A101-4A18F22114DB}" sibTransId="{9111FC55-A953-4F23-9C39-C947DC76414A}"/>
    <dgm:cxn modelId="{A16FBD8B-6E11-4645-B2EF-F86B34500398}" type="presOf" srcId="{C253620D-C695-4CDD-B9CA-28CF02B2FC0B}" destId="{EFE147BE-DAEC-487D-A518-B2308C4901FA}" srcOrd="0" destOrd="0" presId="urn:microsoft.com/office/officeart/2005/8/layout/vList2"/>
    <dgm:cxn modelId="{94E7FAED-B88F-4129-9079-F51D5A668628}" type="presOf" srcId="{C5AEC3DB-5C1E-46A4-BEF9-5C7BB95D576B}" destId="{B362E3B8-BDDA-41B1-863E-AF94A48DF822}" srcOrd="0" destOrd="0" presId="urn:microsoft.com/office/officeart/2005/8/layout/vList2"/>
    <dgm:cxn modelId="{4C76D4A5-39C7-4F3E-BEEF-00C2200A08AA}" type="presParOf" srcId="{B362E3B8-BDDA-41B1-863E-AF94A48DF822}" destId="{EFE147BE-DAEC-487D-A518-B2308C4901FA}"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B2F223-1FD1-4746-9F8A-1BEA4F8085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78A67F4-0EE4-4A3D-B412-1C38709397C5}">
      <dgm:prSet/>
      <dgm:spPr/>
      <dgm:t>
        <a:bodyPr/>
        <a:lstStyle/>
        <a:p>
          <a:pPr algn="just" rtl="0"/>
          <a:r>
            <a:rPr lang="uk-UA" b="1" i="1" dirty="0" smtClean="0"/>
            <a:t>	Правильно встановити межі доказування означає:</a:t>
          </a:r>
          <a:endParaRPr lang="ru-RU" b="1" dirty="0"/>
        </a:p>
      </dgm:t>
    </dgm:pt>
    <dgm:pt modelId="{30D4D234-44B4-41BA-97AB-CB3B68552931}" type="parTrans" cxnId="{071A9897-A3B6-4ABA-A00F-27B506F2FF14}">
      <dgm:prSet/>
      <dgm:spPr/>
      <dgm:t>
        <a:bodyPr/>
        <a:lstStyle/>
        <a:p>
          <a:endParaRPr lang="ru-RU"/>
        </a:p>
      </dgm:t>
    </dgm:pt>
    <dgm:pt modelId="{FE873F21-EE1D-4977-A30B-A5A4B2185FA8}" type="sibTrans" cxnId="{071A9897-A3B6-4ABA-A00F-27B506F2FF14}">
      <dgm:prSet/>
      <dgm:spPr/>
      <dgm:t>
        <a:bodyPr/>
        <a:lstStyle/>
        <a:p>
          <a:endParaRPr lang="ru-RU"/>
        </a:p>
      </dgm:t>
    </dgm:pt>
    <dgm:pt modelId="{AFF60703-16AF-474A-8255-C58A6B3CC34F}">
      <dgm:prSet/>
      <dgm:spPr/>
      <dgm:t>
        <a:bodyPr/>
        <a:lstStyle/>
        <a:p>
          <a:pPr algn="just" rtl="0"/>
          <a:r>
            <a:rPr lang="uk-UA" b="0" i="0" dirty="0" smtClean="0"/>
            <a:t>– </a:t>
          </a:r>
          <a:r>
            <a:rPr lang="uk-UA" b="1" i="1" dirty="0" smtClean="0"/>
            <a:t>забезпечити з необхідною повнотою з’ясування обставин, що входять до предмета доказування;</a:t>
          </a:r>
          <a:endParaRPr lang="ru-RU" b="1" i="1" dirty="0"/>
        </a:p>
      </dgm:t>
    </dgm:pt>
    <dgm:pt modelId="{A608B75C-F4E5-4677-856A-32A61C368D55}" type="parTrans" cxnId="{8B1EF9FB-57DB-4EBF-BF52-02ED61CEA701}">
      <dgm:prSet/>
      <dgm:spPr/>
      <dgm:t>
        <a:bodyPr/>
        <a:lstStyle/>
        <a:p>
          <a:endParaRPr lang="ru-RU"/>
        </a:p>
      </dgm:t>
    </dgm:pt>
    <dgm:pt modelId="{684E8123-42BC-46DE-9AF2-53905C717DD5}" type="sibTrans" cxnId="{8B1EF9FB-57DB-4EBF-BF52-02ED61CEA701}">
      <dgm:prSet/>
      <dgm:spPr/>
      <dgm:t>
        <a:bodyPr/>
        <a:lstStyle/>
        <a:p>
          <a:endParaRPr lang="ru-RU"/>
        </a:p>
      </dgm:t>
    </dgm:pt>
    <dgm:pt modelId="{008B5F4E-4E69-49FD-9448-F8EB0995D831}">
      <dgm:prSet/>
      <dgm:spPr/>
      <dgm:t>
        <a:bodyPr/>
        <a:lstStyle/>
        <a:p>
          <a:pPr algn="just" rtl="0"/>
          <a:r>
            <a:rPr lang="uk-UA" b="1" i="1" dirty="0" smtClean="0"/>
            <a:t>– використовувати для цієї мети тільки допустимі докази і тільки в обсязі, необхідному для достовірних висновків у кримінальному провадженні.</a:t>
          </a:r>
          <a:endParaRPr lang="ru-RU" b="1" i="1" dirty="0"/>
        </a:p>
      </dgm:t>
    </dgm:pt>
    <dgm:pt modelId="{BB1C37A3-525C-48EB-BC5F-2515B2AB68FF}" type="parTrans" cxnId="{7C5BD427-AEE9-449D-BFEC-CF9CA926F278}">
      <dgm:prSet/>
      <dgm:spPr/>
      <dgm:t>
        <a:bodyPr/>
        <a:lstStyle/>
        <a:p>
          <a:endParaRPr lang="ru-RU"/>
        </a:p>
      </dgm:t>
    </dgm:pt>
    <dgm:pt modelId="{5603EB62-D2F3-46AE-8CD6-0C6FD5329619}" type="sibTrans" cxnId="{7C5BD427-AEE9-449D-BFEC-CF9CA926F278}">
      <dgm:prSet/>
      <dgm:spPr/>
      <dgm:t>
        <a:bodyPr/>
        <a:lstStyle/>
        <a:p>
          <a:endParaRPr lang="ru-RU"/>
        </a:p>
      </dgm:t>
    </dgm:pt>
    <dgm:pt modelId="{5E3E9E99-88EE-4C1F-BC17-EA3B876847B2}" type="pres">
      <dgm:prSet presAssocID="{F8B2F223-1FD1-4746-9F8A-1BEA4F80858F}" presName="linear" presStyleCnt="0">
        <dgm:presLayoutVars>
          <dgm:animLvl val="lvl"/>
          <dgm:resizeHandles val="exact"/>
        </dgm:presLayoutVars>
      </dgm:prSet>
      <dgm:spPr/>
      <dgm:t>
        <a:bodyPr/>
        <a:lstStyle/>
        <a:p>
          <a:endParaRPr lang="ru-RU"/>
        </a:p>
      </dgm:t>
    </dgm:pt>
    <dgm:pt modelId="{619225EB-9E6A-4BAC-88CB-537CA47FBBD7}" type="pres">
      <dgm:prSet presAssocID="{D78A67F4-0EE4-4A3D-B412-1C38709397C5}" presName="parentText" presStyleLbl="node1" presStyleIdx="0" presStyleCnt="1">
        <dgm:presLayoutVars>
          <dgm:chMax val="0"/>
          <dgm:bulletEnabled val="1"/>
        </dgm:presLayoutVars>
      </dgm:prSet>
      <dgm:spPr/>
      <dgm:t>
        <a:bodyPr/>
        <a:lstStyle/>
        <a:p>
          <a:endParaRPr lang="ru-RU"/>
        </a:p>
      </dgm:t>
    </dgm:pt>
    <dgm:pt modelId="{A31AD42E-87B9-4B7D-AD4E-BAE8F3571F9F}" type="pres">
      <dgm:prSet presAssocID="{D78A67F4-0EE4-4A3D-B412-1C38709397C5}" presName="childText" presStyleLbl="revTx" presStyleIdx="0" presStyleCnt="1">
        <dgm:presLayoutVars>
          <dgm:bulletEnabled val="1"/>
        </dgm:presLayoutVars>
      </dgm:prSet>
      <dgm:spPr/>
      <dgm:t>
        <a:bodyPr/>
        <a:lstStyle/>
        <a:p>
          <a:endParaRPr lang="ru-RU"/>
        </a:p>
      </dgm:t>
    </dgm:pt>
  </dgm:ptLst>
  <dgm:cxnLst>
    <dgm:cxn modelId="{DE98B02F-625F-4D12-87E5-D13C6276BCCD}" type="presOf" srcId="{AFF60703-16AF-474A-8255-C58A6B3CC34F}" destId="{A31AD42E-87B9-4B7D-AD4E-BAE8F3571F9F}" srcOrd="0" destOrd="0" presId="urn:microsoft.com/office/officeart/2005/8/layout/vList2"/>
    <dgm:cxn modelId="{8997C43F-2A91-45F3-BD28-FB5CE8977767}" type="presOf" srcId="{D78A67F4-0EE4-4A3D-B412-1C38709397C5}" destId="{619225EB-9E6A-4BAC-88CB-537CA47FBBD7}" srcOrd="0" destOrd="0" presId="urn:microsoft.com/office/officeart/2005/8/layout/vList2"/>
    <dgm:cxn modelId="{8B1EF9FB-57DB-4EBF-BF52-02ED61CEA701}" srcId="{D78A67F4-0EE4-4A3D-B412-1C38709397C5}" destId="{AFF60703-16AF-474A-8255-C58A6B3CC34F}" srcOrd="0" destOrd="0" parTransId="{A608B75C-F4E5-4677-856A-32A61C368D55}" sibTransId="{684E8123-42BC-46DE-9AF2-53905C717DD5}"/>
    <dgm:cxn modelId="{38FFDD48-97B3-4E11-AD80-4E7563C9E7D0}" type="presOf" srcId="{008B5F4E-4E69-49FD-9448-F8EB0995D831}" destId="{A31AD42E-87B9-4B7D-AD4E-BAE8F3571F9F}" srcOrd="0" destOrd="1" presId="urn:microsoft.com/office/officeart/2005/8/layout/vList2"/>
    <dgm:cxn modelId="{7C5BD427-AEE9-449D-BFEC-CF9CA926F278}" srcId="{D78A67F4-0EE4-4A3D-B412-1C38709397C5}" destId="{008B5F4E-4E69-49FD-9448-F8EB0995D831}" srcOrd="1" destOrd="0" parTransId="{BB1C37A3-525C-48EB-BC5F-2515B2AB68FF}" sibTransId="{5603EB62-D2F3-46AE-8CD6-0C6FD5329619}"/>
    <dgm:cxn modelId="{071A9897-A3B6-4ABA-A00F-27B506F2FF14}" srcId="{F8B2F223-1FD1-4746-9F8A-1BEA4F80858F}" destId="{D78A67F4-0EE4-4A3D-B412-1C38709397C5}" srcOrd="0" destOrd="0" parTransId="{30D4D234-44B4-41BA-97AB-CB3B68552931}" sibTransId="{FE873F21-EE1D-4977-A30B-A5A4B2185FA8}"/>
    <dgm:cxn modelId="{CB627BD5-A6AB-4592-BEEF-BDA6009CF1F5}" type="presOf" srcId="{F8B2F223-1FD1-4746-9F8A-1BEA4F80858F}" destId="{5E3E9E99-88EE-4C1F-BC17-EA3B876847B2}" srcOrd="0" destOrd="0" presId="urn:microsoft.com/office/officeart/2005/8/layout/vList2"/>
    <dgm:cxn modelId="{7C6AC617-C1B6-4BA9-AD0E-0425212A5AFD}" type="presParOf" srcId="{5E3E9E99-88EE-4C1F-BC17-EA3B876847B2}" destId="{619225EB-9E6A-4BAC-88CB-537CA47FBBD7}" srcOrd="0" destOrd="0" presId="urn:microsoft.com/office/officeart/2005/8/layout/vList2"/>
    <dgm:cxn modelId="{ED586617-726E-4B27-82BA-90159DFC3412}" type="presParOf" srcId="{5E3E9E99-88EE-4C1F-BC17-EA3B876847B2}" destId="{A31AD42E-87B9-4B7D-AD4E-BAE8F3571F9F}"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BAD8F8-0C6A-4B23-81BD-240D1F95186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CC9108B3-98F0-4C89-972C-9795F51B8BC2}">
      <dgm:prSet custT="1"/>
      <dgm:spPr/>
      <dgm:t>
        <a:bodyPr/>
        <a:lstStyle/>
        <a:p>
          <a:pPr algn="ctr" rtl="0"/>
          <a:r>
            <a:rPr lang="uk-UA" sz="4000" b="1" i="1" dirty="0" smtClean="0"/>
            <a:t>Межі доказування обумовлені:</a:t>
          </a:r>
          <a:endParaRPr lang="ru-RU" sz="4000" b="1" i="1" dirty="0"/>
        </a:p>
      </dgm:t>
    </dgm:pt>
    <dgm:pt modelId="{4C950491-233D-4D54-AE88-817EE0DC61AD}" type="parTrans" cxnId="{0740019D-FD38-42F0-A026-3B84C49F43D5}">
      <dgm:prSet/>
      <dgm:spPr/>
      <dgm:t>
        <a:bodyPr/>
        <a:lstStyle/>
        <a:p>
          <a:endParaRPr lang="ru-RU"/>
        </a:p>
      </dgm:t>
    </dgm:pt>
    <dgm:pt modelId="{238AAA8C-A057-4A28-BFB0-756ADD55DFB6}" type="sibTrans" cxnId="{0740019D-FD38-42F0-A026-3B84C49F43D5}">
      <dgm:prSet/>
      <dgm:spPr/>
      <dgm:t>
        <a:bodyPr/>
        <a:lstStyle/>
        <a:p>
          <a:endParaRPr lang="ru-RU"/>
        </a:p>
      </dgm:t>
    </dgm:pt>
    <dgm:pt modelId="{4343DC55-8E6A-4486-A269-8AAE1E97A66D}">
      <dgm:prSet/>
      <dgm:spPr/>
      <dgm:t>
        <a:bodyPr/>
        <a:lstStyle/>
        <a:p>
          <a:pPr rtl="0"/>
          <a:r>
            <a:rPr lang="uk-UA" b="0" i="0" dirty="0" smtClean="0"/>
            <a:t>– </a:t>
          </a:r>
          <a:r>
            <a:rPr lang="uk-UA" b="1" i="0" dirty="0" smtClean="0"/>
            <a:t>особливостями вчинення і приховування кримінальних правопорушень;</a:t>
          </a:r>
          <a:endParaRPr lang="ru-RU" b="1" dirty="0"/>
        </a:p>
      </dgm:t>
    </dgm:pt>
    <dgm:pt modelId="{FC51393F-2B23-43A7-909D-4644F83C54A3}" type="parTrans" cxnId="{C21E6C12-0DFC-4DB9-979A-0D3B25B9EEE7}">
      <dgm:prSet/>
      <dgm:spPr/>
      <dgm:t>
        <a:bodyPr/>
        <a:lstStyle/>
        <a:p>
          <a:endParaRPr lang="ru-RU"/>
        </a:p>
      </dgm:t>
    </dgm:pt>
    <dgm:pt modelId="{2AFB9E24-BB20-41EB-B1E6-FC73D29F866C}" type="sibTrans" cxnId="{C21E6C12-0DFC-4DB9-979A-0D3B25B9EEE7}">
      <dgm:prSet/>
      <dgm:spPr/>
      <dgm:t>
        <a:bodyPr/>
        <a:lstStyle/>
        <a:p>
          <a:endParaRPr lang="ru-RU"/>
        </a:p>
      </dgm:t>
    </dgm:pt>
    <dgm:pt modelId="{1D88888D-8792-4E34-979B-2ABBDAA21CE9}">
      <dgm:prSet/>
      <dgm:spPr/>
      <dgm:t>
        <a:bodyPr/>
        <a:lstStyle/>
        <a:p>
          <a:pPr rtl="0"/>
          <a:r>
            <a:rPr lang="uk-UA" b="1" i="0" dirty="0" smtClean="0"/>
            <a:t>– особливостями процесу доказування у конкретному кримінальному провадженні;</a:t>
          </a:r>
          <a:endParaRPr lang="ru-RU" b="1" dirty="0"/>
        </a:p>
      </dgm:t>
    </dgm:pt>
    <dgm:pt modelId="{B25E1D35-5F99-4090-AAE7-31A17A56A096}" type="parTrans" cxnId="{2F2331EF-6277-4CE4-90B4-8A1212B5929B}">
      <dgm:prSet/>
      <dgm:spPr/>
      <dgm:t>
        <a:bodyPr/>
        <a:lstStyle/>
        <a:p>
          <a:endParaRPr lang="ru-RU"/>
        </a:p>
      </dgm:t>
    </dgm:pt>
    <dgm:pt modelId="{5CD0E6F3-0C96-4285-9E38-857070E3524D}" type="sibTrans" cxnId="{2F2331EF-6277-4CE4-90B4-8A1212B5929B}">
      <dgm:prSet/>
      <dgm:spPr/>
      <dgm:t>
        <a:bodyPr/>
        <a:lstStyle/>
        <a:p>
          <a:endParaRPr lang="ru-RU"/>
        </a:p>
      </dgm:t>
    </dgm:pt>
    <dgm:pt modelId="{3F84A6B3-9534-45E7-88F4-A8E546C85A62}">
      <dgm:prSet/>
      <dgm:spPr/>
      <dgm:t>
        <a:bodyPr/>
        <a:lstStyle/>
        <a:p>
          <a:pPr rtl="0"/>
          <a:r>
            <a:rPr lang="uk-UA" b="1" i="0" dirty="0" smtClean="0"/>
            <a:t>– іншими обставинами об’єктивного та суб’єктивного характеру.</a:t>
          </a:r>
          <a:endParaRPr lang="ru-RU" b="1" dirty="0"/>
        </a:p>
      </dgm:t>
    </dgm:pt>
    <dgm:pt modelId="{1055164D-78A2-484B-B590-63F9B11CA6A0}" type="parTrans" cxnId="{641BD6B0-D2B1-4DC6-AF11-592DA4C7668F}">
      <dgm:prSet/>
      <dgm:spPr/>
      <dgm:t>
        <a:bodyPr/>
        <a:lstStyle/>
        <a:p>
          <a:endParaRPr lang="ru-RU"/>
        </a:p>
      </dgm:t>
    </dgm:pt>
    <dgm:pt modelId="{627283D5-28C8-43FE-87EA-D3076F15407C}" type="sibTrans" cxnId="{641BD6B0-D2B1-4DC6-AF11-592DA4C7668F}">
      <dgm:prSet/>
      <dgm:spPr/>
      <dgm:t>
        <a:bodyPr/>
        <a:lstStyle/>
        <a:p>
          <a:endParaRPr lang="ru-RU"/>
        </a:p>
      </dgm:t>
    </dgm:pt>
    <dgm:pt modelId="{4F3EF3DF-956D-40A8-8C66-88063A6187CA}" type="pres">
      <dgm:prSet presAssocID="{43BAD8F8-0C6A-4B23-81BD-240D1F95186E}" presName="linear" presStyleCnt="0">
        <dgm:presLayoutVars>
          <dgm:animLvl val="lvl"/>
          <dgm:resizeHandles val="exact"/>
        </dgm:presLayoutVars>
      </dgm:prSet>
      <dgm:spPr/>
      <dgm:t>
        <a:bodyPr/>
        <a:lstStyle/>
        <a:p>
          <a:endParaRPr lang="ru-RU"/>
        </a:p>
      </dgm:t>
    </dgm:pt>
    <dgm:pt modelId="{DBC81ABA-8568-46F7-B07A-3015108234FD}" type="pres">
      <dgm:prSet presAssocID="{CC9108B3-98F0-4C89-972C-9795F51B8BC2}" presName="parentText" presStyleLbl="node1" presStyleIdx="0" presStyleCnt="4">
        <dgm:presLayoutVars>
          <dgm:chMax val="0"/>
          <dgm:bulletEnabled val="1"/>
        </dgm:presLayoutVars>
      </dgm:prSet>
      <dgm:spPr/>
      <dgm:t>
        <a:bodyPr/>
        <a:lstStyle/>
        <a:p>
          <a:endParaRPr lang="ru-RU"/>
        </a:p>
      </dgm:t>
    </dgm:pt>
    <dgm:pt modelId="{09BC4C15-3062-4CF7-AD05-AA28136233DB}" type="pres">
      <dgm:prSet presAssocID="{238AAA8C-A057-4A28-BFB0-756ADD55DFB6}" presName="spacer" presStyleCnt="0"/>
      <dgm:spPr/>
    </dgm:pt>
    <dgm:pt modelId="{1F8E05C6-8047-4B6F-98C1-87950CFEEE51}" type="pres">
      <dgm:prSet presAssocID="{4343DC55-8E6A-4486-A269-8AAE1E97A66D}" presName="parentText" presStyleLbl="node1" presStyleIdx="1" presStyleCnt="4">
        <dgm:presLayoutVars>
          <dgm:chMax val="0"/>
          <dgm:bulletEnabled val="1"/>
        </dgm:presLayoutVars>
      </dgm:prSet>
      <dgm:spPr/>
      <dgm:t>
        <a:bodyPr/>
        <a:lstStyle/>
        <a:p>
          <a:endParaRPr lang="ru-RU"/>
        </a:p>
      </dgm:t>
    </dgm:pt>
    <dgm:pt modelId="{950EC377-960F-429C-8552-D2167987709C}" type="pres">
      <dgm:prSet presAssocID="{2AFB9E24-BB20-41EB-B1E6-FC73D29F866C}" presName="spacer" presStyleCnt="0"/>
      <dgm:spPr/>
    </dgm:pt>
    <dgm:pt modelId="{A5844CD0-5D5B-4549-91D3-302A47B11312}" type="pres">
      <dgm:prSet presAssocID="{1D88888D-8792-4E34-979B-2ABBDAA21CE9}" presName="parentText" presStyleLbl="node1" presStyleIdx="2" presStyleCnt="4">
        <dgm:presLayoutVars>
          <dgm:chMax val="0"/>
          <dgm:bulletEnabled val="1"/>
        </dgm:presLayoutVars>
      </dgm:prSet>
      <dgm:spPr/>
      <dgm:t>
        <a:bodyPr/>
        <a:lstStyle/>
        <a:p>
          <a:endParaRPr lang="ru-RU"/>
        </a:p>
      </dgm:t>
    </dgm:pt>
    <dgm:pt modelId="{8B4A36B8-0887-438D-8648-96BE3B0E518A}" type="pres">
      <dgm:prSet presAssocID="{5CD0E6F3-0C96-4285-9E38-857070E3524D}" presName="spacer" presStyleCnt="0"/>
      <dgm:spPr/>
    </dgm:pt>
    <dgm:pt modelId="{7694955D-177B-449B-AFBD-B6EAAA9E46A0}" type="pres">
      <dgm:prSet presAssocID="{3F84A6B3-9534-45E7-88F4-A8E546C85A62}" presName="parentText" presStyleLbl="node1" presStyleIdx="3" presStyleCnt="4">
        <dgm:presLayoutVars>
          <dgm:chMax val="0"/>
          <dgm:bulletEnabled val="1"/>
        </dgm:presLayoutVars>
      </dgm:prSet>
      <dgm:spPr/>
      <dgm:t>
        <a:bodyPr/>
        <a:lstStyle/>
        <a:p>
          <a:endParaRPr lang="ru-RU"/>
        </a:p>
      </dgm:t>
    </dgm:pt>
  </dgm:ptLst>
  <dgm:cxnLst>
    <dgm:cxn modelId="{1DC89DAA-FC3E-4FA4-8931-1CDEE981FC7E}" type="presOf" srcId="{CC9108B3-98F0-4C89-972C-9795F51B8BC2}" destId="{DBC81ABA-8568-46F7-B07A-3015108234FD}" srcOrd="0" destOrd="0" presId="urn:microsoft.com/office/officeart/2005/8/layout/vList2"/>
    <dgm:cxn modelId="{0740019D-FD38-42F0-A026-3B84C49F43D5}" srcId="{43BAD8F8-0C6A-4B23-81BD-240D1F95186E}" destId="{CC9108B3-98F0-4C89-972C-9795F51B8BC2}" srcOrd="0" destOrd="0" parTransId="{4C950491-233D-4D54-AE88-817EE0DC61AD}" sibTransId="{238AAA8C-A057-4A28-BFB0-756ADD55DFB6}"/>
    <dgm:cxn modelId="{C4CCC411-1901-46B8-949F-4B096E949A9B}" type="presOf" srcId="{43BAD8F8-0C6A-4B23-81BD-240D1F95186E}" destId="{4F3EF3DF-956D-40A8-8C66-88063A6187CA}" srcOrd="0" destOrd="0" presId="urn:microsoft.com/office/officeart/2005/8/layout/vList2"/>
    <dgm:cxn modelId="{C21E6C12-0DFC-4DB9-979A-0D3B25B9EEE7}" srcId="{43BAD8F8-0C6A-4B23-81BD-240D1F95186E}" destId="{4343DC55-8E6A-4486-A269-8AAE1E97A66D}" srcOrd="1" destOrd="0" parTransId="{FC51393F-2B23-43A7-909D-4644F83C54A3}" sibTransId="{2AFB9E24-BB20-41EB-B1E6-FC73D29F866C}"/>
    <dgm:cxn modelId="{641BD6B0-D2B1-4DC6-AF11-592DA4C7668F}" srcId="{43BAD8F8-0C6A-4B23-81BD-240D1F95186E}" destId="{3F84A6B3-9534-45E7-88F4-A8E546C85A62}" srcOrd="3" destOrd="0" parTransId="{1055164D-78A2-484B-B590-63F9B11CA6A0}" sibTransId="{627283D5-28C8-43FE-87EA-D3076F15407C}"/>
    <dgm:cxn modelId="{2F2331EF-6277-4CE4-90B4-8A1212B5929B}" srcId="{43BAD8F8-0C6A-4B23-81BD-240D1F95186E}" destId="{1D88888D-8792-4E34-979B-2ABBDAA21CE9}" srcOrd="2" destOrd="0" parTransId="{B25E1D35-5F99-4090-AAE7-31A17A56A096}" sibTransId="{5CD0E6F3-0C96-4285-9E38-857070E3524D}"/>
    <dgm:cxn modelId="{51107D18-0511-446C-A2B1-AB9A89DB0254}" type="presOf" srcId="{4343DC55-8E6A-4486-A269-8AAE1E97A66D}" destId="{1F8E05C6-8047-4B6F-98C1-87950CFEEE51}" srcOrd="0" destOrd="0" presId="urn:microsoft.com/office/officeart/2005/8/layout/vList2"/>
    <dgm:cxn modelId="{5BEB5BFE-ADC6-4DCF-B133-6405BBB43F7E}" type="presOf" srcId="{1D88888D-8792-4E34-979B-2ABBDAA21CE9}" destId="{A5844CD0-5D5B-4549-91D3-302A47B11312}" srcOrd="0" destOrd="0" presId="urn:microsoft.com/office/officeart/2005/8/layout/vList2"/>
    <dgm:cxn modelId="{CE032197-DF79-4E27-B2E6-0DFD8216E1C0}" type="presOf" srcId="{3F84A6B3-9534-45E7-88F4-A8E546C85A62}" destId="{7694955D-177B-449B-AFBD-B6EAAA9E46A0}" srcOrd="0" destOrd="0" presId="urn:microsoft.com/office/officeart/2005/8/layout/vList2"/>
    <dgm:cxn modelId="{42912CB6-68D3-471E-8877-3B3398E7B254}" type="presParOf" srcId="{4F3EF3DF-956D-40A8-8C66-88063A6187CA}" destId="{DBC81ABA-8568-46F7-B07A-3015108234FD}" srcOrd="0" destOrd="0" presId="urn:microsoft.com/office/officeart/2005/8/layout/vList2"/>
    <dgm:cxn modelId="{C0536700-DD0A-4B8B-A358-D90D97493CAF}" type="presParOf" srcId="{4F3EF3DF-956D-40A8-8C66-88063A6187CA}" destId="{09BC4C15-3062-4CF7-AD05-AA28136233DB}" srcOrd="1" destOrd="0" presId="urn:microsoft.com/office/officeart/2005/8/layout/vList2"/>
    <dgm:cxn modelId="{B54EF8CC-909C-4888-9F1A-4095135B91F5}" type="presParOf" srcId="{4F3EF3DF-956D-40A8-8C66-88063A6187CA}" destId="{1F8E05C6-8047-4B6F-98C1-87950CFEEE51}" srcOrd="2" destOrd="0" presId="urn:microsoft.com/office/officeart/2005/8/layout/vList2"/>
    <dgm:cxn modelId="{9A7B274C-FE83-4F15-B396-A2AD379DE67F}" type="presParOf" srcId="{4F3EF3DF-956D-40A8-8C66-88063A6187CA}" destId="{950EC377-960F-429C-8552-D2167987709C}" srcOrd="3" destOrd="0" presId="urn:microsoft.com/office/officeart/2005/8/layout/vList2"/>
    <dgm:cxn modelId="{F5050814-2E43-4B1F-A673-8FC0B256DBC7}" type="presParOf" srcId="{4F3EF3DF-956D-40A8-8C66-88063A6187CA}" destId="{A5844CD0-5D5B-4549-91D3-302A47B11312}" srcOrd="4" destOrd="0" presId="urn:microsoft.com/office/officeart/2005/8/layout/vList2"/>
    <dgm:cxn modelId="{76BA985F-70CE-4633-9E1F-3331DF612312}" type="presParOf" srcId="{4F3EF3DF-956D-40A8-8C66-88063A6187CA}" destId="{8B4A36B8-0887-438D-8648-96BE3B0E518A}" srcOrd="5" destOrd="0" presId="urn:microsoft.com/office/officeart/2005/8/layout/vList2"/>
    <dgm:cxn modelId="{6ABF0643-FEDA-4F13-BB5A-B0D6E5424631}" type="presParOf" srcId="{4F3EF3DF-956D-40A8-8C66-88063A6187CA}" destId="{7694955D-177B-449B-AFBD-B6EAAA9E46A0}"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21E5B5-3C4C-4118-A1E9-D904BD507C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E40BB68-E9B8-4E5D-877D-19D104BEA3DF}">
      <dgm:prSet custT="1"/>
      <dgm:spPr/>
      <dgm:t>
        <a:bodyPr/>
        <a:lstStyle/>
        <a:p>
          <a:pPr algn="just" rtl="0"/>
          <a:r>
            <a:rPr lang="uk-UA" sz="3200" b="1" i="0" dirty="0" smtClean="0"/>
            <a:t>	</a:t>
          </a:r>
          <a:r>
            <a:rPr lang="uk-UA" sz="3200" b="1" i="0" dirty="0" smtClean="0">
              <a:solidFill>
                <a:schemeClr val="bg1"/>
              </a:solidFill>
            </a:rPr>
            <a:t>Суб’єктами доказування</a:t>
          </a:r>
          <a:r>
            <a:rPr lang="uk-UA" sz="3200" b="1" i="0" dirty="0" smtClean="0"/>
            <a:t> є усі державні органи, посадові, службові особи та інші учасники кримінального провадження, які приймають участь у збиранні, перевірці та оцінці доказів.</a:t>
          </a:r>
          <a:endParaRPr lang="ru-RU" sz="3200" b="1" dirty="0"/>
        </a:p>
      </dgm:t>
    </dgm:pt>
    <dgm:pt modelId="{6A51708D-F662-4886-A3C6-C56A33CFFFE7}" type="parTrans" cxnId="{08B9860A-1DB5-4354-BD19-1FEB7DEED97E}">
      <dgm:prSet/>
      <dgm:spPr/>
      <dgm:t>
        <a:bodyPr/>
        <a:lstStyle/>
        <a:p>
          <a:endParaRPr lang="ru-RU"/>
        </a:p>
      </dgm:t>
    </dgm:pt>
    <dgm:pt modelId="{ED0A3781-928A-4970-9448-519BADC374BE}" type="sibTrans" cxnId="{08B9860A-1DB5-4354-BD19-1FEB7DEED97E}">
      <dgm:prSet/>
      <dgm:spPr/>
      <dgm:t>
        <a:bodyPr/>
        <a:lstStyle/>
        <a:p>
          <a:endParaRPr lang="ru-RU"/>
        </a:p>
      </dgm:t>
    </dgm:pt>
    <dgm:pt modelId="{C6AE15C6-2F88-4740-8F2B-93084B22A334}">
      <dgm:prSet/>
      <dgm:spPr/>
      <dgm:t>
        <a:bodyPr/>
        <a:lstStyle/>
        <a:p>
          <a:pPr algn="just" rtl="0"/>
          <a:r>
            <a:rPr lang="uk-UA" b="0" i="1" dirty="0" smtClean="0"/>
            <a:t>	Відповідно до ст.92 КПК </a:t>
          </a:r>
          <a:r>
            <a:rPr lang="uk-UA" b="0" i="1" dirty="0" smtClean="0">
              <a:solidFill>
                <a:schemeClr val="bg1"/>
              </a:solidFill>
            </a:rPr>
            <a:t>обов’язок доказування </a:t>
          </a:r>
          <a:r>
            <a:rPr lang="uk-UA" b="0" i="1" dirty="0" smtClean="0"/>
            <a:t>вказаних обставин покладається на слідчого, прокурора, а якщо прокурор відмовився в суді від підтримання </a:t>
          </a:r>
          <a:r>
            <a:rPr lang="uk-UA" b="0" i="1" dirty="0" smtClean="0"/>
            <a:t>обвинувачення </a:t>
          </a:r>
          <a:r>
            <a:rPr lang="uk-UA" b="0" i="1" dirty="0" smtClean="0"/>
            <a:t>– на потерпілого. Обов’язок доказування даних щодо розміру процесуальних витрат та обставин, які характеризують обвинуваченого, покладається на сторону, що їх подає.</a:t>
          </a:r>
          <a:endParaRPr lang="ru-RU" i="1" dirty="0"/>
        </a:p>
      </dgm:t>
    </dgm:pt>
    <dgm:pt modelId="{4AA6C63F-D14C-46C8-9155-FC20EBCE214A}" type="parTrans" cxnId="{C93946BF-3618-4806-99EE-A5E20FE32746}">
      <dgm:prSet/>
      <dgm:spPr/>
      <dgm:t>
        <a:bodyPr/>
        <a:lstStyle/>
        <a:p>
          <a:endParaRPr lang="ru-RU"/>
        </a:p>
      </dgm:t>
    </dgm:pt>
    <dgm:pt modelId="{54BE6A6C-6E71-40EF-8DA0-990EBA5E5556}" type="sibTrans" cxnId="{C93946BF-3618-4806-99EE-A5E20FE32746}">
      <dgm:prSet/>
      <dgm:spPr/>
      <dgm:t>
        <a:bodyPr/>
        <a:lstStyle/>
        <a:p>
          <a:endParaRPr lang="ru-RU"/>
        </a:p>
      </dgm:t>
    </dgm:pt>
    <dgm:pt modelId="{F33D378D-F9F9-4D93-A854-352027247069}" type="pres">
      <dgm:prSet presAssocID="{5521E5B5-3C4C-4118-A1E9-D904BD507CC9}" presName="linear" presStyleCnt="0">
        <dgm:presLayoutVars>
          <dgm:animLvl val="lvl"/>
          <dgm:resizeHandles val="exact"/>
        </dgm:presLayoutVars>
      </dgm:prSet>
      <dgm:spPr/>
      <dgm:t>
        <a:bodyPr/>
        <a:lstStyle/>
        <a:p>
          <a:endParaRPr lang="ru-RU"/>
        </a:p>
      </dgm:t>
    </dgm:pt>
    <dgm:pt modelId="{1DA51C22-1D1C-4720-8B18-C5093BFFA5EA}" type="pres">
      <dgm:prSet presAssocID="{5E40BB68-E9B8-4E5D-877D-19D104BEA3DF}" presName="parentText" presStyleLbl="node1" presStyleIdx="0" presStyleCnt="2">
        <dgm:presLayoutVars>
          <dgm:chMax val="0"/>
          <dgm:bulletEnabled val="1"/>
        </dgm:presLayoutVars>
      </dgm:prSet>
      <dgm:spPr/>
      <dgm:t>
        <a:bodyPr/>
        <a:lstStyle/>
        <a:p>
          <a:endParaRPr lang="ru-RU"/>
        </a:p>
      </dgm:t>
    </dgm:pt>
    <dgm:pt modelId="{1AB3DF2A-1504-4E4C-9FF0-3DD52303B251}" type="pres">
      <dgm:prSet presAssocID="{ED0A3781-928A-4970-9448-519BADC374BE}" presName="spacer" presStyleCnt="0"/>
      <dgm:spPr/>
    </dgm:pt>
    <dgm:pt modelId="{6E2CD768-0256-402B-8EC2-5B79DBC95D01}" type="pres">
      <dgm:prSet presAssocID="{C6AE15C6-2F88-4740-8F2B-93084B22A334}" presName="parentText" presStyleLbl="node1" presStyleIdx="1" presStyleCnt="2">
        <dgm:presLayoutVars>
          <dgm:chMax val="0"/>
          <dgm:bulletEnabled val="1"/>
        </dgm:presLayoutVars>
      </dgm:prSet>
      <dgm:spPr/>
      <dgm:t>
        <a:bodyPr/>
        <a:lstStyle/>
        <a:p>
          <a:endParaRPr lang="ru-RU"/>
        </a:p>
      </dgm:t>
    </dgm:pt>
  </dgm:ptLst>
  <dgm:cxnLst>
    <dgm:cxn modelId="{617E2FB8-FA87-404E-8845-D74CFCA4ECA8}" type="presOf" srcId="{5521E5B5-3C4C-4118-A1E9-D904BD507CC9}" destId="{F33D378D-F9F9-4D93-A854-352027247069}" srcOrd="0" destOrd="0" presId="urn:microsoft.com/office/officeart/2005/8/layout/vList2"/>
    <dgm:cxn modelId="{93130E9C-DE51-40E8-9D22-2223A45DE473}" type="presOf" srcId="{5E40BB68-E9B8-4E5D-877D-19D104BEA3DF}" destId="{1DA51C22-1D1C-4720-8B18-C5093BFFA5EA}" srcOrd="0" destOrd="0" presId="urn:microsoft.com/office/officeart/2005/8/layout/vList2"/>
    <dgm:cxn modelId="{08B9860A-1DB5-4354-BD19-1FEB7DEED97E}" srcId="{5521E5B5-3C4C-4118-A1E9-D904BD507CC9}" destId="{5E40BB68-E9B8-4E5D-877D-19D104BEA3DF}" srcOrd="0" destOrd="0" parTransId="{6A51708D-F662-4886-A3C6-C56A33CFFFE7}" sibTransId="{ED0A3781-928A-4970-9448-519BADC374BE}"/>
    <dgm:cxn modelId="{C93946BF-3618-4806-99EE-A5E20FE32746}" srcId="{5521E5B5-3C4C-4118-A1E9-D904BD507CC9}" destId="{C6AE15C6-2F88-4740-8F2B-93084B22A334}" srcOrd="1" destOrd="0" parTransId="{4AA6C63F-D14C-46C8-9155-FC20EBCE214A}" sibTransId="{54BE6A6C-6E71-40EF-8DA0-990EBA5E5556}"/>
    <dgm:cxn modelId="{5BB3B0B6-2355-40DF-A491-B02CDB104EC8}" type="presOf" srcId="{C6AE15C6-2F88-4740-8F2B-93084B22A334}" destId="{6E2CD768-0256-402B-8EC2-5B79DBC95D01}" srcOrd="0" destOrd="0" presId="urn:microsoft.com/office/officeart/2005/8/layout/vList2"/>
    <dgm:cxn modelId="{A335CCD0-06ED-42A1-9E6E-3C64BB0FEEE6}" type="presParOf" srcId="{F33D378D-F9F9-4D93-A854-352027247069}" destId="{1DA51C22-1D1C-4720-8B18-C5093BFFA5EA}" srcOrd="0" destOrd="0" presId="urn:microsoft.com/office/officeart/2005/8/layout/vList2"/>
    <dgm:cxn modelId="{1581FF5F-92B5-42F4-91F5-06985357A8F9}" type="presParOf" srcId="{F33D378D-F9F9-4D93-A854-352027247069}" destId="{1AB3DF2A-1504-4E4C-9FF0-3DD52303B251}" srcOrd="1" destOrd="0" presId="urn:microsoft.com/office/officeart/2005/8/layout/vList2"/>
    <dgm:cxn modelId="{EBDF9C58-EF32-494D-A43E-F43999C73C0D}" type="presParOf" srcId="{F33D378D-F9F9-4D93-A854-352027247069}" destId="{6E2CD768-0256-402B-8EC2-5B79DBC95D01}"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08DCA8-E82A-4360-B202-F941B94A330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BA9C43DC-106E-430F-A362-1A6EE18E3146}">
      <dgm:prSet custT="1"/>
      <dgm:spPr/>
      <dgm:t>
        <a:bodyPr/>
        <a:lstStyle/>
        <a:p>
          <a:pPr algn="ctr" rtl="0"/>
          <a:r>
            <a:rPr lang="uk-UA" sz="3600" b="1" i="0" dirty="0" smtClean="0">
              <a:solidFill>
                <a:schemeClr val="bg1"/>
              </a:solidFill>
            </a:rPr>
            <a:t>Суб’єкти доказування поділяються:</a:t>
          </a:r>
          <a:endParaRPr lang="ru-RU" sz="3600" dirty="0">
            <a:solidFill>
              <a:schemeClr val="bg1"/>
            </a:solidFill>
          </a:endParaRPr>
        </a:p>
      </dgm:t>
    </dgm:pt>
    <dgm:pt modelId="{791E0357-F746-4CAD-890C-49C3D289E5B2}" type="parTrans" cxnId="{305A1017-9726-4C85-9342-786CD3123892}">
      <dgm:prSet/>
      <dgm:spPr/>
      <dgm:t>
        <a:bodyPr/>
        <a:lstStyle/>
        <a:p>
          <a:endParaRPr lang="ru-RU"/>
        </a:p>
      </dgm:t>
    </dgm:pt>
    <dgm:pt modelId="{FA144017-E0EA-4DE0-A9F2-75C51F2E4930}" type="sibTrans" cxnId="{305A1017-9726-4C85-9342-786CD3123892}">
      <dgm:prSet/>
      <dgm:spPr/>
      <dgm:t>
        <a:bodyPr/>
        <a:lstStyle/>
        <a:p>
          <a:endParaRPr lang="ru-RU"/>
        </a:p>
      </dgm:t>
    </dgm:pt>
    <dgm:pt modelId="{D26E5F0E-C80F-43AF-838C-B90BF03AC54C}">
      <dgm:prSet custT="1"/>
      <dgm:spPr/>
      <dgm:t>
        <a:bodyPr/>
        <a:lstStyle/>
        <a:p>
          <a:pPr rtl="0"/>
          <a:r>
            <a:rPr lang="uk-UA" sz="3200" b="1" i="1" dirty="0" smtClean="0"/>
            <a:t>1. За відмінністю у повноваженнях щодо доказування:</a:t>
          </a:r>
          <a:endParaRPr lang="ru-RU" sz="3200" b="1" dirty="0"/>
        </a:p>
      </dgm:t>
    </dgm:pt>
    <dgm:pt modelId="{78754B7F-2711-4894-80E6-5F0BC7D99706}" type="parTrans" cxnId="{9365FCE5-5127-416F-87A1-A1282037338B}">
      <dgm:prSet/>
      <dgm:spPr/>
      <dgm:t>
        <a:bodyPr/>
        <a:lstStyle/>
        <a:p>
          <a:endParaRPr lang="ru-RU"/>
        </a:p>
      </dgm:t>
    </dgm:pt>
    <dgm:pt modelId="{5E48A962-BB37-4F8D-931B-B2A6B194C6FB}" type="sibTrans" cxnId="{9365FCE5-5127-416F-87A1-A1282037338B}">
      <dgm:prSet/>
      <dgm:spPr/>
      <dgm:t>
        <a:bodyPr/>
        <a:lstStyle/>
        <a:p>
          <a:endParaRPr lang="ru-RU"/>
        </a:p>
      </dgm:t>
    </dgm:pt>
    <dgm:pt modelId="{AE021FAB-C5A2-441A-9164-56D5C4A989F4}">
      <dgm:prSet/>
      <dgm:spPr/>
      <dgm:t>
        <a:bodyPr/>
        <a:lstStyle/>
        <a:p>
          <a:pPr algn="just" rtl="0"/>
          <a:r>
            <a:rPr lang="uk-UA" b="0" i="0" dirty="0" smtClean="0"/>
            <a:t>– </a:t>
          </a:r>
          <a:r>
            <a:rPr lang="uk-UA" b="0" i="1" dirty="0" smtClean="0">
              <a:solidFill>
                <a:schemeClr val="bg1"/>
              </a:solidFill>
            </a:rPr>
            <a:t>суб’єкти кримінального провадження, на яких покладається обов’язок</a:t>
          </a:r>
          <a:r>
            <a:rPr lang="uk-UA" b="0" i="0" dirty="0" smtClean="0">
              <a:solidFill>
                <a:schemeClr val="bg1"/>
              </a:solidFill>
            </a:rPr>
            <a:t> </a:t>
          </a:r>
          <a:r>
            <a:rPr lang="uk-UA" b="0" i="1" dirty="0" smtClean="0">
              <a:solidFill>
                <a:schemeClr val="bg1"/>
              </a:solidFill>
            </a:rPr>
            <a:t>доказування</a:t>
          </a:r>
          <a:r>
            <a:rPr lang="uk-UA" b="0" i="0" dirty="0" smtClean="0">
              <a:solidFill>
                <a:schemeClr val="bg1"/>
              </a:solidFill>
            </a:rPr>
            <a:t> </a:t>
          </a:r>
          <a:r>
            <a:rPr lang="uk-UA" b="0" i="0" dirty="0" smtClean="0"/>
            <a:t>відповідно до ст. 92 КПК України (слідчий, прокурор, а у визначених КПК випадках – потерпілий); </a:t>
          </a:r>
          <a:endParaRPr lang="ru-RU" dirty="0"/>
        </a:p>
      </dgm:t>
    </dgm:pt>
    <dgm:pt modelId="{5133F34D-4D3B-4D6D-A876-B34DCEBADE0E}" type="parTrans" cxnId="{00796314-1B67-43C1-902A-019286FA53DC}">
      <dgm:prSet/>
      <dgm:spPr/>
      <dgm:t>
        <a:bodyPr/>
        <a:lstStyle/>
        <a:p>
          <a:endParaRPr lang="ru-RU"/>
        </a:p>
      </dgm:t>
    </dgm:pt>
    <dgm:pt modelId="{9810BF50-7675-4BDC-919E-DDBC0D281156}" type="sibTrans" cxnId="{00796314-1B67-43C1-902A-019286FA53DC}">
      <dgm:prSet/>
      <dgm:spPr/>
      <dgm:t>
        <a:bodyPr/>
        <a:lstStyle/>
        <a:p>
          <a:endParaRPr lang="ru-RU"/>
        </a:p>
      </dgm:t>
    </dgm:pt>
    <dgm:pt modelId="{827ED582-8CA7-4DC0-8F3D-03DE1853F21B}">
      <dgm:prSet/>
      <dgm:spPr/>
      <dgm:t>
        <a:bodyPr/>
        <a:lstStyle/>
        <a:p>
          <a:pPr algn="just" rtl="0"/>
          <a:r>
            <a:rPr lang="uk-UA" b="0" i="0" dirty="0" smtClean="0"/>
            <a:t>– </a:t>
          </a:r>
          <a:r>
            <a:rPr lang="uk-UA" b="0" i="1" dirty="0" smtClean="0">
              <a:solidFill>
                <a:schemeClr val="bg1"/>
              </a:solidFill>
            </a:rPr>
            <a:t>суб’єкти кримінального провадження, які мають право </a:t>
          </a:r>
          <a:r>
            <a:rPr lang="uk-UA" b="0" i="1" dirty="0" smtClean="0"/>
            <a:t>брати участь у доказуванні</a:t>
          </a:r>
          <a:r>
            <a:rPr lang="uk-UA" b="0" i="0" dirty="0" smtClean="0"/>
            <a:t>: підозрюваний, обвинувачений, захисник, законний представник, потерпілий тощо; </a:t>
          </a:r>
          <a:endParaRPr lang="ru-RU" dirty="0"/>
        </a:p>
      </dgm:t>
    </dgm:pt>
    <dgm:pt modelId="{0666117E-DD08-4D70-BCC4-0414CC0487D7}" type="parTrans" cxnId="{5DE7E9CD-8062-4466-A9EC-BC7FDF38214E}">
      <dgm:prSet/>
      <dgm:spPr/>
      <dgm:t>
        <a:bodyPr/>
        <a:lstStyle/>
        <a:p>
          <a:endParaRPr lang="ru-RU"/>
        </a:p>
      </dgm:t>
    </dgm:pt>
    <dgm:pt modelId="{59ED1D0F-84FE-425D-895C-5A75FC05F754}" type="sibTrans" cxnId="{5DE7E9CD-8062-4466-A9EC-BC7FDF38214E}">
      <dgm:prSet/>
      <dgm:spPr/>
      <dgm:t>
        <a:bodyPr/>
        <a:lstStyle/>
        <a:p>
          <a:endParaRPr lang="ru-RU"/>
        </a:p>
      </dgm:t>
    </dgm:pt>
    <dgm:pt modelId="{979B40BE-0E4D-4391-A20B-7F455E50000E}" type="pres">
      <dgm:prSet presAssocID="{2A08DCA8-E82A-4360-B202-F941B94A3304}" presName="linear" presStyleCnt="0">
        <dgm:presLayoutVars>
          <dgm:animLvl val="lvl"/>
          <dgm:resizeHandles val="exact"/>
        </dgm:presLayoutVars>
      </dgm:prSet>
      <dgm:spPr/>
      <dgm:t>
        <a:bodyPr/>
        <a:lstStyle/>
        <a:p>
          <a:endParaRPr lang="ru-RU"/>
        </a:p>
      </dgm:t>
    </dgm:pt>
    <dgm:pt modelId="{AE26F2BA-59C0-4686-96CF-8D1D81E2AC9B}" type="pres">
      <dgm:prSet presAssocID="{BA9C43DC-106E-430F-A362-1A6EE18E3146}" presName="parentText" presStyleLbl="node1" presStyleIdx="0" presStyleCnt="4">
        <dgm:presLayoutVars>
          <dgm:chMax val="0"/>
          <dgm:bulletEnabled val="1"/>
        </dgm:presLayoutVars>
      </dgm:prSet>
      <dgm:spPr/>
      <dgm:t>
        <a:bodyPr/>
        <a:lstStyle/>
        <a:p>
          <a:endParaRPr lang="ru-RU"/>
        </a:p>
      </dgm:t>
    </dgm:pt>
    <dgm:pt modelId="{AA030484-1533-4C0E-800D-7F3D917AE428}" type="pres">
      <dgm:prSet presAssocID="{FA144017-E0EA-4DE0-A9F2-75C51F2E4930}" presName="spacer" presStyleCnt="0"/>
      <dgm:spPr/>
    </dgm:pt>
    <dgm:pt modelId="{9C7D0483-40CE-49CA-A620-398F9CDEB455}" type="pres">
      <dgm:prSet presAssocID="{D26E5F0E-C80F-43AF-838C-B90BF03AC54C}" presName="parentText" presStyleLbl="node1" presStyleIdx="1" presStyleCnt="4">
        <dgm:presLayoutVars>
          <dgm:chMax val="0"/>
          <dgm:bulletEnabled val="1"/>
        </dgm:presLayoutVars>
      </dgm:prSet>
      <dgm:spPr/>
      <dgm:t>
        <a:bodyPr/>
        <a:lstStyle/>
        <a:p>
          <a:endParaRPr lang="ru-RU"/>
        </a:p>
      </dgm:t>
    </dgm:pt>
    <dgm:pt modelId="{CB719C4B-F34A-4EB4-82DA-64273233ACAE}" type="pres">
      <dgm:prSet presAssocID="{5E48A962-BB37-4F8D-931B-B2A6B194C6FB}" presName="spacer" presStyleCnt="0"/>
      <dgm:spPr/>
    </dgm:pt>
    <dgm:pt modelId="{54DC49E2-912F-4000-B9A1-BDA5D2BC6849}" type="pres">
      <dgm:prSet presAssocID="{AE021FAB-C5A2-441A-9164-56D5C4A989F4}" presName="parentText" presStyleLbl="node1" presStyleIdx="2" presStyleCnt="4">
        <dgm:presLayoutVars>
          <dgm:chMax val="0"/>
          <dgm:bulletEnabled val="1"/>
        </dgm:presLayoutVars>
      </dgm:prSet>
      <dgm:spPr/>
      <dgm:t>
        <a:bodyPr/>
        <a:lstStyle/>
        <a:p>
          <a:endParaRPr lang="ru-RU"/>
        </a:p>
      </dgm:t>
    </dgm:pt>
    <dgm:pt modelId="{E5AE5D9C-AB07-40A1-A323-287E0AB7EA6D}" type="pres">
      <dgm:prSet presAssocID="{9810BF50-7675-4BDC-919E-DDBC0D281156}" presName="spacer" presStyleCnt="0"/>
      <dgm:spPr/>
    </dgm:pt>
    <dgm:pt modelId="{7EF2131C-0FB9-49D5-9CEC-B551F8A307D9}" type="pres">
      <dgm:prSet presAssocID="{827ED582-8CA7-4DC0-8F3D-03DE1853F21B}" presName="parentText" presStyleLbl="node1" presStyleIdx="3" presStyleCnt="4">
        <dgm:presLayoutVars>
          <dgm:chMax val="0"/>
          <dgm:bulletEnabled val="1"/>
        </dgm:presLayoutVars>
      </dgm:prSet>
      <dgm:spPr/>
      <dgm:t>
        <a:bodyPr/>
        <a:lstStyle/>
        <a:p>
          <a:endParaRPr lang="ru-RU"/>
        </a:p>
      </dgm:t>
    </dgm:pt>
  </dgm:ptLst>
  <dgm:cxnLst>
    <dgm:cxn modelId="{145F93D3-2110-4449-AD0F-0BC2EF5178DC}" type="presOf" srcId="{BA9C43DC-106E-430F-A362-1A6EE18E3146}" destId="{AE26F2BA-59C0-4686-96CF-8D1D81E2AC9B}" srcOrd="0" destOrd="0" presId="urn:microsoft.com/office/officeart/2005/8/layout/vList2"/>
    <dgm:cxn modelId="{00796314-1B67-43C1-902A-019286FA53DC}" srcId="{2A08DCA8-E82A-4360-B202-F941B94A3304}" destId="{AE021FAB-C5A2-441A-9164-56D5C4A989F4}" srcOrd="2" destOrd="0" parTransId="{5133F34D-4D3B-4D6D-A876-B34DCEBADE0E}" sibTransId="{9810BF50-7675-4BDC-919E-DDBC0D281156}"/>
    <dgm:cxn modelId="{3B7AF777-0815-460E-8342-21F4693D7221}" type="presOf" srcId="{2A08DCA8-E82A-4360-B202-F941B94A3304}" destId="{979B40BE-0E4D-4391-A20B-7F455E50000E}" srcOrd="0" destOrd="0" presId="urn:microsoft.com/office/officeart/2005/8/layout/vList2"/>
    <dgm:cxn modelId="{BB6E0A0D-C03A-4AD2-ADDA-5DCEFDC02CE6}" type="presOf" srcId="{827ED582-8CA7-4DC0-8F3D-03DE1853F21B}" destId="{7EF2131C-0FB9-49D5-9CEC-B551F8A307D9}" srcOrd="0" destOrd="0" presId="urn:microsoft.com/office/officeart/2005/8/layout/vList2"/>
    <dgm:cxn modelId="{3E6D0C0B-97BB-4445-9FB8-DDD3B3E8E8DC}" type="presOf" srcId="{AE021FAB-C5A2-441A-9164-56D5C4A989F4}" destId="{54DC49E2-912F-4000-B9A1-BDA5D2BC6849}" srcOrd="0" destOrd="0" presId="urn:microsoft.com/office/officeart/2005/8/layout/vList2"/>
    <dgm:cxn modelId="{305A1017-9726-4C85-9342-786CD3123892}" srcId="{2A08DCA8-E82A-4360-B202-F941B94A3304}" destId="{BA9C43DC-106E-430F-A362-1A6EE18E3146}" srcOrd="0" destOrd="0" parTransId="{791E0357-F746-4CAD-890C-49C3D289E5B2}" sibTransId="{FA144017-E0EA-4DE0-A9F2-75C51F2E4930}"/>
    <dgm:cxn modelId="{2EF89C4F-F173-45EB-9D71-B37579478285}" type="presOf" srcId="{D26E5F0E-C80F-43AF-838C-B90BF03AC54C}" destId="{9C7D0483-40CE-49CA-A620-398F9CDEB455}" srcOrd="0" destOrd="0" presId="urn:microsoft.com/office/officeart/2005/8/layout/vList2"/>
    <dgm:cxn modelId="{5DE7E9CD-8062-4466-A9EC-BC7FDF38214E}" srcId="{2A08DCA8-E82A-4360-B202-F941B94A3304}" destId="{827ED582-8CA7-4DC0-8F3D-03DE1853F21B}" srcOrd="3" destOrd="0" parTransId="{0666117E-DD08-4D70-BCC4-0414CC0487D7}" sibTransId="{59ED1D0F-84FE-425D-895C-5A75FC05F754}"/>
    <dgm:cxn modelId="{9365FCE5-5127-416F-87A1-A1282037338B}" srcId="{2A08DCA8-E82A-4360-B202-F941B94A3304}" destId="{D26E5F0E-C80F-43AF-838C-B90BF03AC54C}" srcOrd="1" destOrd="0" parTransId="{78754B7F-2711-4894-80E6-5F0BC7D99706}" sibTransId="{5E48A962-BB37-4F8D-931B-B2A6B194C6FB}"/>
    <dgm:cxn modelId="{B6B8DC1D-962E-4839-B5DF-DA88B83F5187}" type="presParOf" srcId="{979B40BE-0E4D-4391-A20B-7F455E50000E}" destId="{AE26F2BA-59C0-4686-96CF-8D1D81E2AC9B}" srcOrd="0" destOrd="0" presId="urn:microsoft.com/office/officeart/2005/8/layout/vList2"/>
    <dgm:cxn modelId="{85A1F0A6-59D4-41E8-83E1-E91996DF200B}" type="presParOf" srcId="{979B40BE-0E4D-4391-A20B-7F455E50000E}" destId="{AA030484-1533-4C0E-800D-7F3D917AE428}" srcOrd="1" destOrd="0" presId="urn:microsoft.com/office/officeart/2005/8/layout/vList2"/>
    <dgm:cxn modelId="{2B521BC4-3F60-4C72-BE76-1A1FAC1FBDA0}" type="presParOf" srcId="{979B40BE-0E4D-4391-A20B-7F455E50000E}" destId="{9C7D0483-40CE-49CA-A620-398F9CDEB455}" srcOrd="2" destOrd="0" presId="urn:microsoft.com/office/officeart/2005/8/layout/vList2"/>
    <dgm:cxn modelId="{6E395CCE-42F1-415F-8305-8930C1D72B22}" type="presParOf" srcId="{979B40BE-0E4D-4391-A20B-7F455E50000E}" destId="{CB719C4B-F34A-4EB4-82DA-64273233ACAE}" srcOrd="3" destOrd="0" presId="urn:microsoft.com/office/officeart/2005/8/layout/vList2"/>
    <dgm:cxn modelId="{06AC9389-238A-479B-8B71-C3BB83E9C7B7}" type="presParOf" srcId="{979B40BE-0E4D-4391-A20B-7F455E50000E}" destId="{54DC49E2-912F-4000-B9A1-BDA5D2BC6849}" srcOrd="4" destOrd="0" presId="urn:microsoft.com/office/officeart/2005/8/layout/vList2"/>
    <dgm:cxn modelId="{DFF4FB83-4160-4F00-8DBB-5CDF5FA25A48}" type="presParOf" srcId="{979B40BE-0E4D-4391-A20B-7F455E50000E}" destId="{E5AE5D9C-AB07-40A1-A323-287E0AB7EA6D}" srcOrd="5" destOrd="0" presId="urn:microsoft.com/office/officeart/2005/8/layout/vList2"/>
    <dgm:cxn modelId="{203F66B5-12E8-46BE-A4BA-07C73DCFA942}" type="presParOf" srcId="{979B40BE-0E4D-4391-A20B-7F455E50000E}" destId="{7EF2131C-0FB9-49D5-9CEC-B551F8A307D9}"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0A3586-3E68-440F-9999-D5F31B6A7E8C}">
      <dsp:nvSpPr>
        <dsp:cNvPr id="0" name=""/>
        <dsp:cNvSpPr/>
      </dsp:nvSpPr>
      <dsp:spPr>
        <a:xfrm>
          <a:off x="0" y="433250"/>
          <a:ext cx="11940986" cy="394026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just" defTabSz="1466850" rtl="0">
            <a:lnSpc>
              <a:spcPct val="90000"/>
            </a:lnSpc>
            <a:spcBef>
              <a:spcPct val="0"/>
            </a:spcBef>
            <a:spcAft>
              <a:spcPct val="35000"/>
            </a:spcAft>
          </a:pPr>
          <a:r>
            <a:rPr lang="en-US" sz="3300" b="1" i="0" kern="1200" dirty="0" smtClean="0"/>
            <a:t>	</a:t>
          </a:r>
          <a:r>
            <a:rPr lang="uk-UA" sz="3300" b="1" i="0" kern="1200" dirty="0" smtClean="0"/>
            <a:t>Кримінальне процесуальне доказування </a:t>
          </a:r>
          <a:r>
            <a:rPr lang="uk-UA" sz="3300" b="0" i="0" kern="1200" dirty="0" smtClean="0"/>
            <a:t>– це  діяльність слідчого, прокурора, слідчого судді і суду, а також інших учасників кримінального провадження, яка здійснюється у встановленій законом процесуальній формі і спрямована на збирання, перевірку та оцінку доказів з метою встановлення обставин, що підлягають доказуванню.</a:t>
          </a:r>
          <a:endParaRPr lang="ru-RU" sz="3300" kern="1200" dirty="0"/>
        </a:p>
      </dsp:txBody>
      <dsp:txXfrm>
        <a:off x="0" y="433250"/>
        <a:ext cx="11940986" cy="394026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281A88-2904-4D7D-B2B6-73A892E54D84}">
      <dsp:nvSpPr>
        <dsp:cNvPr id="0" name=""/>
        <dsp:cNvSpPr/>
      </dsp:nvSpPr>
      <dsp:spPr>
        <a:xfrm>
          <a:off x="0" y="2749"/>
          <a:ext cx="11927542" cy="16755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uk-UA" sz="3200" b="1" i="1" kern="1200" dirty="0" smtClean="0"/>
            <a:t>2. За характеристикою учасників доказування:</a:t>
          </a:r>
          <a:endParaRPr lang="ru-RU" sz="3200" b="1" kern="1200" dirty="0"/>
        </a:p>
      </dsp:txBody>
      <dsp:txXfrm>
        <a:off x="0" y="2749"/>
        <a:ext cx="11927542" cy="1675589"/>
      </dsp:txXfrm>
    </dsp:sp>
    <dsp:sp modelId="{5C9D6024-0DBF-464C-AAD4-C065312D9B25}">
      <dsp:nvSpPr>
        <dsp:cNvPr id="0" name=""/>
        <dsp:cNvSpPr/>
      </dsp:nvSpPr>
      <dsp:spPr>
        <a:xfrm>
          <a:off x="0" y="1692528"/>
          <a:ext cx="11927542" cy="16755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uk-UA" sz="2300" b="0" i="1" kern="1200" dirty="0" smtClean="0"/>
            <a:t>–</a:t>
          </a:r>
          <a:r>
            <a:rPr lang="uk-UA" sz="2300" b="0" i="0" kern="1200" dirty="0" smtClean="0"/>
            <a:t> </a:t>
          </a:r>
          <a:r>
            <a:rPr lang="uk-UA" sz="2400" b="1" i="0" kern="1200" dirty="0" smtClean="0">
              <a:solidFill>
                <a:schemeClr val="bg1"/>
              </a:solidFill>
            </a:rPr>
            <a:t>державні органи та посадові особи, які ведуть кримінальний процес </a:t>
          </a:r>
          <a:r>
            <a:rPr lang="uk-UA" sz="2400" b="1" i="0" kern="1200" dirty="0" smtClean="0"/>
            <a:t>(слідчий, керівник органу досудового розслідування, прокурор, слідчий суддя, суд);</a:t>
          </a:r>
          <a:endParaRPr lang="ru-RU" sz="2400" b="1" i="0" kern="1200" dirty="0"/>
        </a:p>
      </dsp:txBody>
      <dsp:txXfrm>
        <a:off x="0" y="1692528"/>
        <a:ext cx="11927542" cy="1675589"/>
      </dsp:txXfrm>
    </dsp:sp>
    <dsp:sp modelId="{C539211B-5AAD-4FFA-8695-AE1894FD856E}">
      <dsp:nvSpPr>
        <dsp:cNvPr id="0" name=""/>
        <dsp:cNvSpPr/>
      </dsp:nvSpPr>
      <dsp:spPr>
        <a:xfrm>
          <a:off x="0" y="3382306"/>
          <a:ext cx="11927542" cy="16755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uk-UA" sz="2400" b="0" i="1" kern="1200" dirty="0" smtClean="0"/>
            <a:t>-– </a:t>
          </a:r>
          <a:r>
            <a:rPr lang="uk-UA" sz="2400" b="1" i="1" kern="1200" dirty="0" smtClean="0">
              <a:solidFill>
                <a:schemeClr val="bg1"/>
              </a:solidFill>
            </a:rPr>
            <a:t>особи, які мають інтерес у доказуванні</a:t>
          </a:r>
          <a:r>
            <a:rPr lang="uk-UA" sz="2400" b="1" i="0" kern="1200" dirty="0" smtClean="0">
              <a:solidFill>
                <a:schemeClr val="bg1"/>
              </a:solidFill>
            </a:rPr>
            <a:t> </a:t>
          </a:r>
          <a:r>
            <a:rPr lang="uk-UA" sz="2400" b="1" i="0" kern="1200" dirty="0" smtClean="0"/>
            <a:t>(підозрюваний, обвинувачений, захисник, потерпілий, представник юридичної особи, щодо якої здійснюється провадження, цивільний позивач, цивільний відповідач та їх представники, законні представники);</a:t>
          </a:r>
          <a:endParaRPr lang="ru-RU" sz="2400" b="1" kern="1200" dirty="0"/>
        </a:p>
      </dsp:txBody>
      <dsp:txXfrm>
        <a:off x="0" y="3382306"/>
        <a:ext cx="11927542" cy="1675589"/>
      </dsp:txXfrm>
    </dsp:sp>
    <dsp:sp modelId="{C9434349-9EAB-4E20-9F21-96264434651C}">
      <dsp:nvSpPr>
        <dsp:cNvPr id="0" name=""/>
        <dsp:cNvSpPr/>
      </dsp:nvSpPr>
      <dsp:spPr>
        <a:xfrm>
          <a:off x="0" y="5072084"/>
          <a:ext cx="11927542" cy="16755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uk-UA" sz="2400" b="1" i="1" kern="1200" dirty="0" smtClean="0"/>
            <a:t>– </a:t>
          </a:r>
          <a:r>
            <a:rPr lang="uk-UA" sz="2400" b="1" i="1" kern="1200" dirty="0" smtClean="0">
              <a:solidFill>
                <a:schemeClr val="bg1"/>
              </a:solidFill>
            </a:rPr>
            <a:t>особи, які виконують допоміжну роль у доказуванні</a:t>
          </a:r>
          <a:r>
            <a:rPr lang="uk-UA" sz="2400" b="1" i="0" kern="1200" dirty="0" smtClean="0">
              <a:solidFill>
                <a:schemeClr val="bg1"/>
              </a:solidFill>
            </a:rPr>
            <a:t> </a:t>
          </a:r>
          <a:r>
            <a:rPr lang="uk-UA" sz="2400" b="1" i="0" kern="1200" dirty="0" smtClean="0"/>
            <a:t>(свідок, експерт, спеціаліст, перекладач, понятий). </a:t>
          </a:r>
          <a:endParaRPr lang="ru-RU" sz="2400" b="1" kern="1200" dirty="0"/>
        </a:p>
      </dsp:txBody>
      <dsp:txXfrm>
        <a:off x="0" y="5072084"/>
        <a:ext cx="11927542" cy="167558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EDE3-00B2-407F-940F-002991D99882}">
      <dsp:nvSpPr>
        <dsp:cNvPr id="0" name=""/>
        <dsp:cNvSpPr/>
      </dsp:nvSpPr>
      <dsp:spPr>
        <a:xfrm>
          <a:off x="0" y="262803"/>
          <a:ext cx="11990294" cy="241914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uk-UA" sz="1900" b="1" i="0" kern="1200" dirty="0" smtClean="0"/>
            <a:t>	</a:t>
          </a:r>
          <a:r>
            <a:rPr lang="uk-UA" sz="2400" b="1" i="1" kern="1200" dirty="0" smtClean="0">
              <a:solidFill>
                <a:schemeClr val="bg1"/>
              </a:solidFill>
            </a:rPr>
            <a:t>Кримінальне процесуальне доказування </a:t>
          </a:r>
          <a:r>
            <a:rPr lang="uk-UA" sz="2400" b="1" i="0" kern="1200" dirty="0" smtClean="0"/>
            <a:t>– це  діяльність слідчого, прокурора, слідчого судді і суду, а також інших учасників кримінального провадження, яка здійснюється у встановленій законом процесуальній формі і спрямована на збирання, перевірку та оцінку доказів з метою встановлення обставин, що підлягають доказуванню.</a:t>
          </a:r>
          <a:endParaRPr lang="ru-RU" sz="2400" b="1" kern="1200" dirty="0"/>
        </a:p>
      </dsp:txBody>
      <dsp:txXfrm>
        <a:off x="0" y="262803"/>
        <a:ext cx="11990294" cy="2419141"/>
      </dsp:txXfrm>
    </dsp:sp>
    <dsp:sp modelId="{C921DB78-503A-468D-8A0A-95B80867D247}">
      <dsp:nvSpPr>
        <dsp:cNvPr id="0" name=""/>
        <dsp:cNvSpPr/>
      </dsp:nvSpPr>
      <dsp:spPr>
        <a:xfrm>
          <a:off x="0" y="3014623"/>
          <a:ext cx="11990294" cy="21630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rtl="0">
            <a:lnSpc>
              <a:spcPct val="90000"/>
            </a:lnSpc>
            <a:spcBef>
              <a:spcPct val="0"/>
            </a:spcBef>
            <a:spcAft>
              <a:spcPct val="35000"/>
            </a:spcAft>
          </a:pPr>
          <a:r>
            <a:rPr lang="uk-UA" sz="3000" b="1" i="1" kern="1200" dirty="0" smtClean="0"/>
            <a:t>	В ч. 2 ст. 91 КПК України на законодавчому рівні визначено, що </a:t>
          </a:r>
          <a:r>
            <a:rPr lang="uk-UA" sz="3000" b="1" i="1" kern="1200" dirty="0" smtClean="0">
              <a:solidFill>
                <a:srgbClr val="FFFF00"/>
              </a:solidFill>
            </a:rPr>
            <a:t>доказування полягає </a:t>
          </a:r>
          <a:r>
            <a:rPr lang="uk-UA" sz="3000" b="1" i="1" kern="1200" dirty="0" smtClean="0"/>
            <a:t>у збиранні, перевірці та оцінці доказів з метою встановлення обставин, що мають значення для кримінального провадження.</a:t>
          </a:r>
          <a:endParaRPr lang="ru-RU" sz="3000" b="1" i="1" kern="1200" dirty="0"/>
        </a:p>
      </dsp:txBody>
      <dsp:txXfrm>
        <a:off x="0" y="3014623"/>
        <a:ext cx="11990294" cy="2163037"/>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4A128D-ABAE-4956-9245-4368B109C12C}">
      <dsp:nvSpPr>
        <dsp:cNvPr id="0" name=""/>
        <dsp:cNvSpPr/>
      </dsp:nvSpPr>
      <dsp:spPr>
        <a:xfrm>
          <a:off x="0" y="354867"/>
          <a:ext cx="12084424" cy="14005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uk-UA" sz="2400" b="1" i="0" kern="1200" dirty="0" smtClean="0"/>
            <a:t>	</a:t>
          </a:r>
          <a:r>
            <a:rPr lang="uk-UA" sz="2800" b="1" i="0" kern="1200" dirty="0" smtClean="0"/>
            <a:t>Відповідно до ч. 2 ст. 93 КПК України </a:t>
          </a:r>
          <a:r>
            <a:rPr lang="uk-UA" sz="2800" b="1" i="0" kern="1200" dirty="0" smtClean="0">
              <a:solidFill>
                <a:schemeClr val="bg1"/>
              </a:solidFill>
            </a:rPr>
            <a:t>способами збирання </a:t>
          </a:r>
          <a:r>
            <a:rPr lang="uk-UA" sz="2800" b="1" i="0" kern="1200" dirty="0" smtClean="0"/>
            <a:t>доказів та їх процесуальних джерел  для </a:t>
          </a:r>
          <a:r>
            <a:rPr lang="uk-UA" sz="2800" b="1" i="0" kern="1200" dirty="0" smtClean="0">
              <a:solidFill>
                <a:schemeClr val="bg1"/>
              </a:solidFill>
            </a:rPr>
            <a:t>сторони обвинувачення є:</a:t>
          </a:r>
          <a:endParaRPr lang="ru-RU" sz="2800" b="1" kern="1200" dirty="0">
            <a:solidFill>
              <a:schemeClr val="bg1"/>
            </a:solidFill>
          </a:endParaRPr>
        </a:p>
      </dsp:txBody>
      <dsp:txXfrm>
        <a:off x="0" y="354867"/>
        <a:ext cx="12084424" cy="1400595"/>
      </dsp:txXfrm>
    </dsp:sp>
    <dsp:sp modelId="{772DCC4F-F174-40FD-9ED1-19F64C09D29A}">
      <dsp:nvSpPr>
        <dsp:cNvPr id="0" name=""/>
        <dsp:cNvSpPr/>
      </dsp:nvSpPr>
      <dsp:spPr>
        <a:xfrm>
          <a:off x="0" y="2195659"/>
          <a:ext cx="12084424" cy="1122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uk-UA" sz="2400" b="1" i="0" kern="1200" dirty="0" smtClean="0"/>
            <a:t>– </a:t>
          </a:r>
          <a:r>
            <a:rPr lang="uk-UA" sz="2800" b="1" i="0" kern="1200" dirty="0" smtClean="0"/>
            <a:t>проведення слідчих (розшукових) дій та негласних слідчих (розшукових) дій; </a:t>
          </a:r>
          <a:endParaRPr lang="ru-RU" sz="2800" b="1" kern="1200" dirty="0"/>
        </a:p>
      </dsp:txBody>
      <dsp:txXfrm>
        <a:off x="0" y="2195659"/>
        <a:ext cx="12084424" cy="1122244"/>
      </dsp:txXfrm>
    </dsp:sp>
    <dsp:sp modelId="{84CA45FF-561D-4444-B08F-D25D23B75F1A}">
      <dsp:nvSpPr>
        <dsp:cNvPr id="0" name=""/>
        <dsp:cNvSpPr/>
      </dsp:nvSpPr>
      <dsp:spPr>
        <a:xfrm>
          <a:off x="0" y="3549601"/>
          <a:ext cx="12084424" cy="14408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uk-UA" sz="2200" b="0" i="0" kern="1200" dirty="0" smtClean="0"/>
            <a:t>– </a:t>
          </a:r>
          <a:r>
            <a:rPr lang="uk-UA" sz="2400" b="1" i="0" kern="1200" dirty="0" smtClean="0"/>
            <a:t>витребування та отримання від органів державної влади, органів місцевого самоврядування, підприємств, установ та організацій, службових та фізичних осіб речей, документів, відомостей, висновків експертів, висновків ревізій та актів перевірок;</a:t>
          </a:r>
          <a:endParaRPr lang="ru-RU" sz="2400" b="1" kern="1200" dirty="0"/>
        </a:p>
      </dsp:txBody>
      <dsp:txXfrm>
        <a:off x="0" y="3549601"/>
        <a:ext cx="12084424" cy="1440805"/>
      </dsp:txXfrm>
    </dsp:sp>
    <dsp:sp modelId="{6A6C57B3-EBBD-4239-8F3C-9F639C977085}">
      <dsp:nvSpPr>
        <dsp:cNvPr id="0" name=""/>
        <dsp:cNvSpPr/>
      </dsp:nvSpPr>
      <dsp:spPr>
        <a:xfrm>
          <a:off x="0" y="5296284"/>
          <a:ext cx="12084424" cy="1122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uk-UA" sz="2800" b="0" i="0" kern="1200" dirty="0" smtClean="0"/>
            <a:t>– </a:t>
          </a:r>
          <a:r>
            <a:rPr lang="uk-UA" sz="2800" b="1" i="0" kern="1200" dirty="0" smtClean="0"/>
            <a:t>проведення інших процесуальних дій, передбачених  КПК України ;</a:t>
          </a:r>
          <a:endParaRPr lang="ru-RU" sz="2800" b="1" kern="1200" dirty="0"/>
        </a:p>
      </dsp:txBody>
      <dsp:txXfrm>
        <a:off x="0" y="5296284"/>
        <a:ext cx="12084424" cy="112224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C6DF52-6571-41B7-BE9E-24E7184249A4}">
      <dsp:nvSpPr>
        <dsp:cNvPr id="0" name=""/>
        <dsp:cNvSpPr/>
      </dsp:nvSpPr>
      <dsp:spPr>
        <a:xfrm>
          <a:off x="0" y="13875"/>
          <a:ext cx="12192000" cy="15894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uk-UA" sz="2400" b="1" i="0" kern="1200" dirty="0" smtClean="0"/>
            <a:t>	Згідно із ч. 3 ст. 93 КПК України </a:t>
          </a:r>
          <a:r>
            <a:rPr lang="uk-UA" sz="2400" b="1" i="0" kern="1200" dirty="0" smtClean="0">
              <a:solidFill>
                <a:schemeClr val="bg1"/>
              </a:solidFill>
            </a:rPr>
            <a:t>для сторони захисту, потерпілого, представника юридичної особи,</a:t>
          </a:r>
          <a:r>
            <a:rPr lang="uk-UA" sz="2400" b="1" i="0" kern="1200" dirty="0" smtClean="0"/>
            <a:t> щодо якої здійснюється провадження, </a:t>
          </a:r>
          <a:r>
            <a:rPr lang="uk-UA" sz="2400" b="1" i="0" kern="1200" dirty="0" smtClean="0">
              <a:solidFill>
                <a:schemeClr val="bg1"/>
              </a:solidFill>
            </a:rPr>
            <a:t>способами збирання доказів </a:t>
          </a:r>
          <a:r>
            <a:rPr lang="uk-UA" sz="2400" b="1" i="0" kern="1200" dirty="0" smtClean="0"/>
            <a:t>є:</a:t>
          </a:r>
          <a:endParaRPr lang="ru-RU" sz="2400" b="1" kern="1200" dirty="0"/>
        </a:p>
      </dsp:txBody>
      <dsp:txXfrm>
        <a:off x="0" y="13875"/>
        <a:ext cx="12192000" cy="1589445"/>
      </dsp:txXfrm>
    </dsp:sp>
    <dsp:sp modelId="{F9520409-238A-4A12-BC7D-5413365F291A}">
      <dsp:nvSpPr>
        <dsp:cNvPr id="0" name=""/>
        <dsp:cNvSpPr/>
      </dsp:nvSpPr>
      <dsp:spPr>
        <a:xfrm>
          <a:off x="0" y="1666680"/>
          <a:ext cx="12192000" cy="15894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uk-UA" sz="2200" b="0" i="0" kern="1200" dirty="0" smtClean="0"/>
            <a:t>– </a:t>
          </a:r>
          <a:r>
            <a:rPr lang="uk-UA" sz="2400" b="1" i="1" kern="1200" dirty="0" smtClean="0"/>
            <a:t>ініціювання проведення слідчих (розшукових) дій, негласних слідчих (розшукових) дій та інших процесуальних дій, </a:t>
          </a:r>
          <a:endParaRPr lang="ru-RU" sz="2400" b="1" i="1" kern="1200" dirty="0"/>
        </a:p>
      </dsp:txBody>
      <dsp:txXfrm>
        <a:off x="0" y="1666680"/>
        <a:ext cx="12192000" cy="1589445"/>
      </dsp:txXfrm>
    </dsp:sp>
    <dsp:sp modelId="{04E5B6E4-8DE1-4E47-8618-620CF331C9FF}">
      <dsp:nvSpPr>
        <dsp:cNvPr id="0" name=""/>
        <dsp:cNvSpPr/>
      </dsp:nvSpPr>
      <dsp:spPr>
        <a:xfrm>
          <a:off x="0" y="3319485"/>
          <a:ext cx="12192000" cy="15894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uk-UA" sz="2200" b="0" i="0" kern="1200" dirty="0" smtClean="0"/>
            <a:t>– </a:t>
          </a:r>
          <a:r>
            <a:rPr lang="uk-UA" sz="2200" b="1" i="1" kern="1200" dirty="0" smtClean="0"/>
            <a:t>витребування та отримання від органів державної влади, органів місцевого самоврядування, підприємств, установ, організацій, службових та фізичних осіб речей, копій документів, відомостей, висновків експертів, висновків ревізій, актів перевірок;</a:t>
          </a:r>
          <a:endParaRPr lang="ru-RU" sz="2200" b="1" i="1" kern="1200" dirty="0"/>
        </a:p>
      </dsp:txBody>
      <dsp:txXfrm>
        <a:off x="0" y="3319485"/>
        <a:ext cx="12192000" cy="1589445"/>
      </dsp:txXfrm>
    </dsp:sp>
    <dsp:sp modelId="{4B655731-1D33-4EE3-B51B-7AF61EA73951}">
      <dsp:nvSpPr>
        <dsp:cNvPr id="0" name=""/>
        <dsp:cNvSpPr/>
      </dsp:nvSpPr>
      <dsp:spPr>
        <a:xfrm>
          <a:off x="0" y="4972290"/>
          <a:ext cx="12192000" cy="15894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uk-UA" sz="2200" b="0" i="0" kern="1200" dirty="0" smtClean="0"/>
            <a:t>– </a:t>
          </a:r>
          <a:r>
            <a:rPr lang="uk-UA" sz="2400" b="1" i="1" kern="1200" dirty="0" smtClean="0"/>
            <a:t>здійснення інших дій, які здатні забезпечити подання суду належних і допустимих доказів.</a:t>
          </a:r>
          <a:endParaRPr lang="ru-RU" sz="2400" b="1" i="1" kern="1200" dirty="0"/>
        </a:p>
      </dsp:txBody>
      <dsp:txXfrm>
        <a:off x="0" y="4972290"/>
        <a:ext cx="12192000" cy="158944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B0EDDA-2736-4EA3-BBDA-E305F18AB72A}">
      <dsp:nvSpPr>
        <dsp:cNvPr id="0" name=""/>
        <dsp:cNvSpPr/>
      </dsp:nvSpPr>
      <dsp:spPr>
        <a:xfrm>
          <a:off x="0" y="76902"/>
          <a:ext cx="11779623" cy="13191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uk-UA" sz="5500" b="1" i="1" kern="1200" dirty="0" smtClean="0"/>
            <a:t>Способи фіксації доказів:</a:t>
          </a:r>
          <a:endParaRPr lang="ru-RU" sz="5500" b="1" kern="1200" dirty="0"/>
        </a:p>
      </dsp:txBody>
      <dsp:txXfrm>
        <a:off x="0" y="76902"/>
        <a:ext cx="11779623" cy="1319175"/>
      </dsp:txXfrm>
    </dsp:sp>
    <dsp:sp modelId="{51CDAE3F-87D0-4B49-9ACE-D5B8366CF33A}">
      <dsp:nvSpPr>
        <dsp:cNvPr id="0" name=""/>
        <dsp:cNvSpPr/>
      </dsp:nvSpPr>
      <dsp:spPr>
        <a:xfrm>
          <a:off x="0" y="1396078"/>
          <a:ext cx="11779623" cy="52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003" tIns="69850" rIns="391160" bIns="69850" numCol="1" spcCol="1270" anchor="t" anchorCtr="0">
          <a:noAutofit/>
        </a:bodyPr>
        <a:lstStyle/>
        <a:p>
          <a:pPr marL="285750" lvl="1" indent="-285750" algn="just" defTabSz="1911350" rtl="0">
            <a:lnSpc>
              <a:spcPct val="90000"/>
            </a:lnSpc>
            <a:spcBef>
              <a:spcPct val="0"/>
            </a:spcBef>
            <a:spcAft>
              <a:spcPct val="20000"/>
            </a:spcAft>
            <a:buChar char="••"/>
          </a:pPr>
          <a:r>
            <a:rPr lang="uk-UA" sz="4300" b="0" i="0" kern="1200" dirty="0" smtClean="0"/>
            <a:t>– складання протоколів слідчих (розшукових) дій;</a:t>
          </a:r>
          <a:endParaRPr lang="ru-RU" sz="4300" kern="1200" dirty="0"/>
        </a:p>
        <a:p>
          <a:pPr marL="285750" lvl="1" indent="-285750" algn="just" defTabSz="1911350" rtl="0">
            <a:lnSpc>
              <a:spcPct val="90000"/>
            </a:lnSpc>
            <a:spcBef>
              <a:spcPct val="0"/>
            </a:spcBef>
            <a:spcAft>
              <a:spcPct val="20000"/>
            </a:spcAft>
            <a:buChar char="••"/>
          </a:pPr>
          <a:r>
            <a:rPr lang="uk-UA" sz="4300" b="0" i="0" kern="1200" dirty="0" smtClean="0"/>
            <a:t>– застосування технічних засобів фіксування кримінального провадження (фотографування, звукозапис, аудіо - чи відеозапис)</a:t>
          </a:r>
          <a:endParaRPr lang="ru-RU" sz="4300" kern="1200" dirty="0"/>
        </a:p>
        <a:p>
          <a:pPr marL="285750" lvl="1" indent="-285750" algn="just" defTabSz="1911350" rtl="0">
            <a:lnSpc>
              <a:spcPct val="90000"/>
            </a:lnSpc>
            <a:spcBef>
              <a:spcPct val="0"/>
            </a:spcBef>
            <a:spcAft>
              <a:spcPct val="20000"/>
            </a:spcAft>
            <a:buChar char="••"/>
          </a:pPr>
          <a:r>
            <a:rPr lang="uk-UA" sz="4300" b="0" i="0" kern="1200" dirty="0" smtClean="0"/>
            <a:t>– виготовлення </a:t>
          </a:r>
          <a:r>
            <a:rPr lang="uk-UA" sz="4300" b="0" i="0" kern="1200" dirty="0" err="1" smtClean="0"/>
            <a:t>фототаблиць</a:t>
          </a:r>
          <a:r>
            <a:rPr lang="uk-UA" sz="4300" b="0" i="0" kern="1200" dirty="0" smtClean="0"/>
            <a:t>, схем, зліпків, відбитків  та ін.</a:t>
          </a:r>
          <a:endParaRPr lang="ru-RU" sz="4300" kern="1200" dirty="0"/>
        </a:p>
      </dsp:txBody>
      <dsp:txXfrm>
        <a:off x="0" y="1396078"/>
        <a:ext cx="11779623" cy="523710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A270CD-A923-49CD-B983-06C62268EB1F}">
      <dsp:nvSpPr>
        <dsp:cNvPr id="0" name=""/>
        <dsp:cNvSpPr/>
      </dsp:nvSpPr>
      <dsp:spPr>
        <a:xfrm>
          <a:off x="0" y="2908"/>
          <a:ext cx="11793070" cy="64891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just" defTabSz="1955800" rtl="0">
            <a:lnSpc>
              <a:spcPct val="90000"/>
            </a:lnSpc>
            <a:spcBef>
              <a:spcPct val="0"/>
            </a:spcBef>
            <a:spcAft>
              <a:spcPct val="35000"/>
            </a:spcAft>
          </a:pPr>
          <a:r>
            <a:rPr lang="uk-UA" sz="4400" b="0" i="0" kern="1200" dirty="0" smtClean="0"/>
            <a:t>	</a:t>
          </a:r>
          <a:r>
            <a:rPr lang="uk-UA" sz="5400" b="1" i="0" kern="1200" dirty="0" smtClean="0">
              <a:solidFill>
                <a:schemeClr val="bg1"/>
              </a:solidFill>
            </a:rPr>
            <a:t>П</a:t>
          </a:r>
          <a:r>
            <a:rPr lang="uk-UA" sz="5400" b="1" i="1" kern="1200" dirty="0" smtClean="0">
              <a:solidFill>
                <a:schemeClr val="bg1"/>
              </a:solidFill>
            </a:rPr>
            <a:t>еревірка доказів</a:t>
          </a:r>
          <a:r>
            <a:rPr lang="uk-UA" sz="5400" b="1" i="0" kern="1200" dirty="0" smtClean="0">
              <a:solidFill>
                <a:schemeClr val="bg1"/>
              </a:solidFill>
            </a:rPr>
            <a:t> </a:t>
          </a:r>
          <a:r>
            <a:rPr lang="uk-UA" sz="4400" b="0" i="0" kern="1200" dirty="0" smtClean="0"/>
            <a:t>– це діяльність слідчого, прокурора, слідчого судді, суду з ретельного, всебічного й неупередженого визначення достовірності фактичних даних і доброякісності джерел їх отримання для правильного встановлення обставин кримінального провадження.</a:t>
          </a:r>
          <a:endParaRPr lang="ru-RU" sz="4400" kern="1200" dirty="0"/>
        </a:p>
      </dsp:txBody>
      <dsp:txXfrm>
        <a:off x="0" y="2908"/>
        <a:ext cx="11793070" cy="6489112"/>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A02E1D-8EE3-4F2D-8BF9-AD5ADED8CAA2}">
      <dsp:nvSpPr>
        <dsp:cNvPr id="0" name=""/>
        <dsp:cNvSpPr/>
      </dsp:nvSpPr>
      <dsp:spPr>
        <a:xfrm>
          <a:off x="0" y="2068"/>
          <a:ext cx="11846858" cy="115171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uk-UA" sz="4800" b="1" i="0" kern="1200" dirty="0" smtClean="0"/>
            <a:t>Перевірка доказів здійснюється: </a:t>
          </a:r>
          <a:endParaRPr lang="ru-RU" sz="4800" b="1" kern="1200" dirty="0"/>
        </a:p>
      </dsp:txBody>
      <dsp:txXfrm>
        <a:off x="0" y="2068"/>
        <a:ext cx="11846858" cy="1151718"/>
      </dsp:txXfrm>
    </dsp:sp>
    <dsp:sp modelId="{6DD87EBF-52A1-4C6F-8792-06B172C95633}">
      <dsp:nvSpPr>
        <dsp:cNvPr id="0" name=""/>
        <dsp:cNvSpPr/>
      </dsp:nvSpPr>
      <dsp:spPr>
        <a:xfrm>
          <a:off x="0" y="1153787"/>
          <a:ext cx="11846858" cy="537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138" tIns="45720" rIns="256032" bIns="45720" numCol="1" spcCol="1270" anchor="t" anchorCtr="0">
          <a:noAutofit/>
        </a:bodyPr>
        <a:lstStyle/>
        <a:p>
          <a:pPr marL="285750" lvl="1" indent="-285750" algn="just" defTabSz="1511300" rtl="0">
            <a:lnSpc>
              <a:spcPct val="90000"/>
            </a:lnSpc>
            <a:spcBef>
              <a:spcPct val="0"/>
            </a:spcBef>
            <a:spcAft>
              <a:spcPct val="20000"/>
            </a:spcAft>
            <a:buChar char="••"/>
          </a:pPr>
          <a:r>
            <a:rPr lang="uk-UA" sz="3400" b="1" i="1" kern="1200" dirty="0" smtClean="0"/>
            <a:t>1) за допомогою </a:t>
          </a:r>
          <a:r>
            <a:rPr lang="uk-UA" sz="3400" b="1" i="1" kern="1200" dirty="0" err="1" smtClean="0"/>
            <a:t>логічно</a:t>
          </a:r>
          <a:r>
            <a:rPr lang="uk-UA" sz="3400" b="1" i="1" kern="1200" dirty="0" smtClean="0"/>
            <a:t>-розумової діяльності;</a:t>
          </a:r>
          <a:endParaRPr lang="ru-RU" sz="3400" b="1" i="1" kern="1200" dirty="0"/>
        </a:p>
        <a:p>
          <a:pPr marL="285750" lvl="1" indent="-285750" algn="just" defTabSz="1511300" rtl="0">
            <a:lnSpc>
              <a:spcPct val="90000"/>
            </a:lnSpc>
            <a:spcBef>
              <a:spcPct val="0"/>
            </a:spcBef>
            <a:spcAft>
              <a:spcPct val="20000"/>
            </a:spcAft>
            <a:buChar char="••"/>
          </a:pPr>
          <a:r>
            <a:rPr lang="uk-UA" sz="3400" b="1" i="1" kern="1200" dirty="0" smtClean="0"/>
            <a:t>2) шляхом проведення нових чи повторних слідчих (розшукових) та негласних слідчих (розшукових) дій.	</a:t>
          </a:r>
          <a:endParaRPr lang="ru-RU" sz="3400" b="1" i="1" kern="1200" dirty="0"/>
        </a:p>
        <a:p>
          <a:pPr marL="285750" lvl="1" indent="-285750" algn="just" defTabSz="1600200" rtl="0">
            <a:lnSpc>
              <a:spcPct val="90000"/>
            </a:lnSpc>
            <a:spcBef>
              <a:spcPct val="0"/>
            </a:spcBef>
            <a:spcAft>
              <a:spcPct val="20000"/>
            </a:spcAft>
            <a:buChar char="••"/>
          </a:pPr>
          <a:r>
            <a:rPr lang="uk-UA" sz="3600" b="1" i="0" kern="1200" dirty="0" smtClean="0">
              <a:solidFill>
                <a:srgbClr val="FF0000"/>
              </a:solidFill>
            </a:rPr>
            <a:t>Логічно-розумовий шлях перевірки доказів полягає: </a:t>
          </a:r>
          <a:endParaRPr lang="ru-RU" sz="3600" b="1" i="0" kern="1200" dirty="0">
            <a:solidFill>
              <a:srgbClr val="FF0000"/>
            </a:solidFill>
          </a:endParaRPr>
        </a:p>
        <a:p>
          <a:pPr marL="285750" lvl="1" indent="-285750" algn="just" defTabSz="1511300" rtl="0">
            <a:lnSpc>
              <a:spcPct val="90000"/>
            </a:lnSpc>
            <a:spcBef>
              <a:spcPct val="0"/>
            </a:spcBef>
            <a:spcAft>
              <a:spcPct val="20000"/>
            </a:spcAft>
            <a:buChar char="••"/>
          </a:pPr>
          <a:r>
            <a:rPr lang="uk-UA" sz="3400" b="1" i="1" kern="1200" dirty="0" smtClean="0"/>
            <a:t>а) у аналізі і дослідженні змісту кожного доказу окремо з позицій його повноти, несуперечності, логічної послідовності; </a:t>
          </a:r>
          <a:endParaRPr lang="ru-RU" sz="3400" b="1" i="1" kern="1200" dirty="0"/>
        </a:p>
        <a:p>
          <a:pPr marL="285750" lvl="1" indent="-285750" algn="just" defTabSz="1511300" rtl="0">
            <a:lnSpc>
              <a:spcPct val="90000"/>
            </a:lnSpc>
            <a:spcBef>
              <a:spcPct val="0"/>
            </a:spcBef>
            <a:spcAft>
              <a:spcPct val="20000"/>
            </a:spcAft>
            <a:buChar char="••"/>
          </a:pPr>
          <a:r>
            <a:rPr lang="uk-UA" sz="3400" b="1" i="1" kern="1200" dirty="0" smtClean="0"/>
            <a:t>б) в зіставленні з іншими доказами. </a:t>
          </a:r>
          <a:endParaRPr lang="ru-RU" sz="3400" b="1" i="1" kern="1200" dirty="0"/>
        </a:p>
      </dsp:txBody>
      <dsp:txXfrm>
        <a:off x="0" y="1153787"/>
        <a:ext cx="11846858" cy="5379412"/>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95D6ED-0E29-488D-AB68-C3CBE9F0C2F2}">
      <dsp:nvSpPr>
        <dsp:cNvPr id="0" name=""/>
        <dsp:cNvSpPr/>
      </dsp:nvSpPr>
      <dsp:spPr>
        <a:xfrm>
          <a:off x="0" y="2196"/>
          <a:ext cx="12075459" cy="64233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rtl="0">
            <a:lnSpc>
              <a:spcPct val="90000"/>
            </a:lnSpc>
            <a:spcBef>
              <a:spcPct val="0"/>
            </a:spcBef>
            <a:spcAft>
              <a:spcPct val="35000"/>
            </a:spcAft>
          </a:pPr>
          <a:r>
            <a:rPr lang="uk-UA" sz="4000" b="1" i="0" kern="1200" dirty="0" smtClean="0"/>
            <a:t>	</a:t>
          </a:r>
          <a:r>
            <a:rPr lang="uk-UA" sz="4000" b="1" i="0" kern="1200" dirty="0" smtClean="0">
              <a:solidFill>
                <a:schemeClr val="bg1"/>
              </a:solidFill>
            </a:rPr>
            <a:t>Оцінка доказів</a:t>
          </a:r>
          <a:r>
            <a:rPr lang="uk-UA" sz="4000" b="0" i="0" kern="1200" dirty="0" smtClean="0">
              <a:solidFill>
                <a:schemeClr val="bg1"/>
              </a:solidFill>
            </a:rPr>
            <a:t> </a:t>
          </a:r>
          <a:r>
            <a:rPr lang="uk-UA" sz="3300" b="0" i="0" kern="1200" dirty="0" smtClean="0"/>
            <a:t>– це розумова (логічна) діяльність слідчого, прокурора, слідчого судді, суду, яка полягає в тому, що вони за своїм внутрішнім переконанням, яке ґрунтується на всебічному, повному й неупередженому дослідженні всіх обставин кримінального провадження, керуючись законом, оцінюють кожний доказ з точки зору належності, допустимості, достовірності, а сукупність зібраних доказів – з точки зору достатності та взаємозв’язку для прийняття відповідного процесуального рішення (ч. 1 ст. 94 КПК України). </a:t>
          </a:r>
          <a:endParaRPr lang="ru-RU" sz="3300" kern="1200" dirty="0"/>
        </a:p>
      </dsp:txBody>
      <dsp:txXfrm>
        <a:off x="0" y="2196"/>
        <a:ext cx="12075459" cy="642330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C85061-73BC-4203-9B53-291A440D4DA2}">
      <dsp:nvSpPr>
        <dsp:cNvPr id="0" name=""/>
        <dsp:cNvSpPr/>
      </dsp:nvSpPr>
      <dsp:spPr>
        <a:xfrm>
          <a:off x="0" y="0"/>
          <a:ext cx="12191999" cy="656150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rtl="0">
            <a:lnSpc>
              <a:spcPct val="90000"/>
            </a:lnSpc>
            <a:spcBef>
              <a:spcPct val="0"/>
            </a:spcBef>
            <a:spcAft>
              <a:spcPct val="35000"/>
            </a:spcAft>
          </a:pPr>
          <a:r>
            <a:rPr lang="uk-UA" sz="4000" b="1" i="0" kern="1200" dirty="0" smtClean="0"/>
            <a:t>	</a:t>
          </a:r>
          <a:r>
            <a:rPr lang="uk-UA" sz="4400" b="1" i="0" kern="1200" dirty="0" smtClean="0">
              <a:solidFill>
                <a:schemeClr val="bg1"/>
              </a:solidFill>
            </a:rPr>
            <a:t>Внутрішнє переконання</a:t>
          </a:r>
          <a:r>
            <a:rPr lang="uk-UA" sz="4400" b="0" i="0" kern="1200" dirty="0" smtClean="0">
              <a:solidFill>
                <a:schemeClr val="bg1"/>
              </a:solidFill>
            </a:rPr>
            <a:t> </a:t>
          </a:r>
          <a:r>
            <a:rPr lang="uk-UA" sz="4000" b="0" i="0" kern="1200" dirty="0" smtClean="0"/>
            <a:t>– це тверда впевненість, що склалася у судді, слідчого судді, прокурора, слідчого в тому, що ними дано правильну оцінку всім наявним у кримінальному провадженні засобам доказування і всім встановленим фактам, і те, що отриманий таким шляхом висновок з усіх питань, які виникли в кримінальному провадженні, є єдино правильним.</a:t>
          </a:r>
          <a:endParaRPr lang="ru-RU" sz="4000" kern="1200" dirty="0"/>
        </a:p>
      </dsp:txBody>
      <dsp:txXfrm>
        <a:off x="0" y="0"/>
        <a:ext cx="12191999" cy="6561506"/>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73E5C9-B7BA-4914-98A3-1F141D60BE24}">
      <dsp:nvSpPr>
        <dsp:cNvPr id="0" name=""/>
        <dsp:cNvSpPr/>
      </dsp:nvSpPr>
      <dsp:spPr>
        <a:xfrm>
          <a:off x="0" y="795"/>
          <a:ext cx="11900647" cy="646644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just" defTabSz="2133600" rtl="0">
            <a:lnSpc>
              <a:spcPct val="90000"/>
            </a:lnSpc>
            <a:spcBef>
              <a:spcPct val="0"/>
            </a:spcBef>
            <a:spcAft>
              <a:spcPct val="35000"/>
            </a:spcAft>
          </a:pPr>
          <a:r>
            <a:rPr lang="uk-UA" sz="4800" b="1" i="1" kern="1200" dirty="0" smtClean="0"/>
            <a:t>	Належними є</a:t>
          </a:r>
          <a:r>
            <a:rPr lang="uk-UA" sz="4000" b="0" i="1" kern="1200" dirty="0" smtClean="0"/>
            <a:t> докази</a:t>
          </a:r>
          <a:r>
            <a:rPr lang="uk-UA" sz="4000" b="0" i="0" kern="1200" dirty="0" smtClean="0"/>
            <a:t>, які прямо чи непрямо підтверджують існування чи відсутність обставин, що підлягають доказуванню у кримінальному провадженні, та інших обставин, які мають значення для кримінального провадження, а також достовірність чи недостовірність, можливість чи неможливість використання інших доказів (ст.85 КПК).</a:t>
          </a:r>
          <a:endParaRPr lang="ru-RU" sz="4000" kern="1200" dirty="0"/>
        </a:p>
      </dsp:txBody>
      <dsp:txXfrm>
        <a:off x="0" y="795"/>
        <a:ext cx="11900647" cy="64664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A0214E-DC07-4DED-9C35-5485729F955F}">
      <dsp:nvSpPr>
        <dsp:cNvPr id="0" name=""/>
        <dsp:cNvSpPr/>
      </dsp:nvSpPr>
      <dsp:spPr>
        <a:xfrm>
          <a:off x="0" y="56943"/>
          <a:ext cx="11577918" cy="256931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rtl="0">
            <a:lnSpc>
              <a:spcPct val="90000"/>
            </a:lnSpc>
            <a:spcBef>
              <a:spcPct val="0"/>
            </a:spcBef>
            <a:spcAft>
              <a:spcPct val="35000"/>
            </a:spcAft>
          </a:pPr>
          <a:r>
            <a:rPr lang="uk-UA" sz="3600" b="1" i="0" kern="1200" dirty="0" smtClean="0"/>
            <a:t>	Метою </a:t>
          </a:r>
          <a:r>
            <a:rPr lang="uk-UA" sz="3600" b="0" i="0" kern="1200" dirty="0" smtClean="0"/>
            <a:t>доказування у кримінальному провадженні є отримання достовірних знань щодо події кримінального правопорушення та винуватості підозрюваного, обвинуваченого.</a:t>
          </a:r>
          <a:endParaRPr lang="ru-RU" sz="3600" kern="1200" dirty="0"/>
        </a:p>
      </dsp:txBody>
      <dsp:txXfrm>
        <a:off x="0" y="56943"/>
        <a:ext cx="11577918" cy="2569319"/>
      </dsp:txXfrm>
    </dsp:sp>
    <dsp:sp modelId="{82DD3B17-73DA-4960-8802-C10C0A4C29C2}">
      <dsp:nvSpPr>
        <dsp:cNvPr id="0" name=""/>
        <dsp:cNvSpPr/>
      </dsp:nvSpPr>
      <dsp:spPr>
        <a:xfrm>
          <a:off x="0" y="2626263"/>
          <a:ext cx="11577918" cy="3502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599" tIns="45720" rIns="256032" bIns="45720" numCol="1" spcCol="1270" anchor="t" anchorCtr="0">
          <a:noAutofit/>
        </a:bodyPr>
        <a:lstStyle/>
        <a:p>
          <a:pPr marL="285750" lvl="1" indent="-285750" algn="just" defTabSz="1244600" rtl="0">
            <a:lnSpc>
              <a:spcPct val="90000"/>
            </a:lnSpc>
            <a:spcBef>
              <a:spcPct val="0"/>
            </a:spcBef>
            <a:spcAft>
              <a:spcPct val="20000"/>
            </a:spcAft>
            <a:buChar char="••"/>
          </a:pPr>
          <a:r>
            <a:rPr lang="uk-UA" sz="2800" b="0" i="0" kern="1200" dirty="0" smtClean="0"/>
            <a:t>	</a:t>
          </a:r>
          <a:r>
            <a:rPr lang="uk-UA" sz="2800" b="1" i="1" kern="1200" dirty="0" smtClean="0"/>
            <a:t>Доказування має кримінально-правове та кримінальне процесуальне значення</a:t>
          </a:r>
          <a:r>
            <a:rPr lang="uk-UA" sz="2800" b="0" i="0" kern="1200" dirty="0" smtClean="0"/>
            <a:t>. </a:t>
          </a:r>
          <a:endParaRPr lang="ru-RU" sz="2800" kern="1200" dirty="0"/>
        </a:p>
        <a:p>
          <a:pPr marL="285750" lvl="1" indent="-285750" algn="just" defTabSz="1244600" rtl="0">
            <a:lnSpc>
              <a:spcPct val="90000"/>
            </a:lnSpc>
            <a:spcBef>
              <a:spcPct val="0"/>
            </a:spcBef>
            <a:spcAft>
              <a:spcPct val="20000"/>
            </a:spcAft>
            <a:buChar char="••"/>
          </a:pPr>
          <a:r>
            <a:rPr lang="uk-UA" sz="2800" b="0" i="1" kern="1200" dirty="0" smtClean="0"/>
            <a:t> 	</a:t>
          </a:r>
          <a:r>
            <a:rPr lang="uk-UA" sz="2800" b="1" i="1" u="none" kern="1200" dirty="0" smtClean="0"/>
            <a:t>Кримінально-правове значення доказування полягає</a:t>
          </a:r>
          <a:r>
            <a:rPr lang="uk-UA" sz="2800" b="1" i="0" u="none" kern="1200" dirty="0" smtClean="0"/>
            <a:t> в тому, що: </a:t>
          </a:r>
          <a:endParaRPr lang="ru-RU" sz="2800" b="1" u="none" kern="1200" dirty="0"/>
        </a:p>
        <a:p>
          <a:pPr marL="285750" lvl="1" indent="-285750" algn="just" defTabSz="1244600" rtl="0">
            <a:lnSpc>
              <a:spcPct val="90000"/>
            </a:lnSpc>
            <a:spcBef>
              <a:spcPct val="0"/>
            </a:spcBef>
            <a:spcAft>
              <a:spcPct val="20000"/>
            </a:spcAft>
            <a:buChar char="••"/>
          </a:pPr>
          <a:r>
            <a:rPr lang="uk-UA" sz="2800" b="0" i="0" kern="1200" dirty="0" smtClean="0"/>
            <a:t>- завдяки доказуванню встановлюється, чи мало місце кримінальне правопорушення та якою є його кваліфікація; </a:t>
          </a:r>
          <a:endParaRPr lang="ru-RU" sz="2800" kern="1200" dirty="0"/>
        </a:p>
        <a:p>
          <a:pPr marL="285750" lvl="1" indent="-285750" algn="just" defTabSz="1244600" rtl="0">
            <a:lnSpc>
              <a:spcPct val="90000"/>
            </a:lnSpc>
            <a:spcBef>
              <a:spcPct val="0"/>
            </a:spcBef>
            <a:spcAft>
              <a:spcPct val="20000"/>
            </a:spcAft>
            <a:buChar char="••"/>
          </a:pPr>
          <a:r>
            <a:rPr lang="uk-UA" sz="2800" b="0" i="0" kern="1200" dirty="0" smtClean="0"/>
            <a:t>- доказування гарантує  реалізацію кримінальної відповідальності.</a:t>
          </a:r>
          <a:endParaRPr lang="ru-RU" sz="2800" kern="1200" dirty="0"/>
        </a:p>
      </dsp:txBody>
      <dsp:txXfrm>
        <a:off x="0" y="2626263"/>
        <a:ext cx="11577918" cy="350244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F52B68-F2A0-4E1E-9F4F-3BF7532CAF64}">
      <dsp:nvSpPr>
        <dsp:cNvPr id="0" name=""/>
        <dsp:cNvSpPr/>
      </dsp:nvSpPr>
      <dsp:spPr>
        <a:xfrm>
          <a:off x="0" y="364444"/>
          <a:ext cx="12192000" cy="271992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uk-UA" sz="4300" b="1" i="1" kern="1200" dirty="0" smtClean="0">
              <a:solidFill>
                <a:schemeClr val="bg1"/>
              </a:solidFill>
            </a:rPr>
            <a:t>Вимога належності доказів</a:t>
          </a:r>
        </a:p>
        <a:p>
          <a:pPr lvl="0" algn="ctr" defTabSz="1911350" rtl="0">
            <a:lnSpc>
              <a:spcPct val="90000"/>
            </a:lnSpc>
            <a:spcBef>
              <a:spcPct val="0"/>
            </a:spcBef>
            <a:spcAft>
              <a:spcPct val="35000"/>
            </a:spcAft>
          </a:pPr>
          <a:r>
            <a:rPr lang="uk-UA" sz="4300" b="1" i="1" kern="1200" dirty="0" smtClean="0">
              <a:solidFill>
                <a:schemeClr val="bg1"/>
              </a:solidFill>
            </a:rPr>
            <a:t> </a:t>
          </a:r>
          <a:r>
            <a:rPr lang="uk-UA" sz="4300" b="1" i="1" kern="1200" dirty="0" smtClean="0"/>
            <a:t>складається з двох </a:t>
          </a:r>
          <a:r>
            <a:rPr lang="uk-UA" sz="4300" b="1" i="1" kern="1200" dirty="0" smtClean="0">
              <a:solidFill>
                <a:schemeClr val="bg1"/>
              </a:solidFill>
            </a:rPr>
            <a:t>критеріїв:</a:t>
          </a:r>
          <a:endParaRPr lang="ru-RU" sz="4300" b="1" kern="1200" dirty="0">
            <a:solidFill>
              <a:schemeClr val="bg1"/>
            </a:solidFill>
          </a:endParaRPr>
        </a:p>
      </dsp:txBody>
      <dsp:txXfrm>
        <a:off x="0" y="364444"/>
        <a:ext cx="12192000" cy="2719927"/>
      </dsp:txXfrm>
    </dsp:sp>
    <dsp:sp modelId="{3AF2170B-6445-4521-ACF6-BBDB351D691E}">
      <dsp:nvSpPr>
        <dsp:cNvPr id="0" name=""/>
        <dsp:cNvSpPr/>
      </dsp:nvSpPr>
      <dsp:spPr>
        <a:xfrm>
          <a:off x="0" y="3102538"/>
          <a:ext cx="12192000" cy="19620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uk-UA" sz="4300" b="0" i="0" kern="1200" dirty="0" smtClean="0"/>
            <a:t>1) </a:t>
          </a:r>
          <a:r>
            <a:rPr lang="uk-UA" sz="4300" b="1" i="0" kern="1200" dirty="0" smtClean="0"/>
            <a:t>значення для провадження обставин, встановлюваних конкретними доказами;</a:t>
          </a:r>
          <a:endParaRPr lang="ru-RU" sz="4300" b="1" kern="1200" dirty="0"/>
        </a:p>
      </dsp:txBody>
      <dsp:txXfrm>
        <a:off x="0" y="3102538"/>
        <a:ext cx="12192000" cy="1962090"/>
      </dsp:txXfrm>
    </dsp:sp>
    <dsp:sp modelId="{5F21417A-C447-4335-B78A-89CAF198FD27}">
      <dsp:nvSpPr>
        <dsp:cNvPr id="0" name=""/>
        <dsp:cNvSpPr/>
      </dsp:nvSpPr>
      <dsp:spPr>
        <a:xfrm>
          <a:off x="0" y="5188468"/>
          <a:ext cx="12192000" cy="196209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uk-UA" sz="4300" b="0" i="0" kern="1200" dirty="0" smtClean="0"/>
            <a:t>2) </a:t>
          </a:r>
          <a:r>
            <a:rPr lang="uk-UA" sz="4300" b="1" i="0" kern="1200" dirty="0" smtClean="0"/>
            <a:t>значення цих доказів для встановлення саме таких обставин.</a:t>
          </a:r>
          <a:endParaRPr lang="ru-RU" sz="4300" b="1" kern="1200" dirty="0"/>
        </a:p>
      </dsp:txBody>
      <dsp:txXfrm>
        <a:off x="0" y="5188468"/>
        <a:ext cx="12192000" cy="196209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57505B-AED8-43B5-AB42-9448702B725B}">
      <dsp:nvSpPr>
        <dsp:cNvPr id="0" name=""/>
        <dsp:cNvSpPr/>
      </dsp:nvSpPr>
      <dsp:spPr>
        <a:xfrm>
          <a:off x="0" y="24691"/>
          <a:ext cx="11846858" cy="2068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uk-UA" sz="3200" b="1" i="1" kern="1200" dirty="0" smtClean="0"/>
            <a:t>	Допустимість доказів</a:t>
          </a:r>
          <a:r>
            <a:rPr lang="uk-UA" sz="2700" b="0" i="0" kern="1200" dirty="0" smtClean="0"/>
            <a:t> визначається законністю джерела, умов і способів їх одержання. Доказ визнається допустимим, якщо він отриманий у порядку, встановленому КПК України (ч. 1 ст. 86 КПК України).</a:t>
          </a:r>
          <a:endParaRPr lang="ru-RU" sz="2700" kern="1200" dirty="0"/>
        </a:p>
      </dsp:txBody>
      <dsp:txXfrm>
        <a:off x="0" y="24691"/>
        <a:ext cx="11846858" cy="2068560"/>
      </dsp:txXfrm>
    </dsp:sp>
    <dsp:sp modelId="{76F855FB-48E0-46F4-909F-7697388FAD8C}">
      <dsp:nvSpPr>
        <dsp:cNvPr id="0" name=""/>
        <dsp:cNvSpPr/>
      </dsp:nvSpPr>
      <dsp:spPr>
        <a:xfrm>
          <a:off x="0" y="2168131"/>
          <a:ext cx="11846858" cy="2068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uk-UA" sz="2600" b="1" i="1" kern="1200" dirty="0" smtClean="0"/>
            <a:t>Критерії допустимості доказів:</a:t>
          </a:r>
          <a:endParaRPr lang="ru-RU" sz="2600" b="1" kern="1200" dirty="0"/>
        </a:p>
      </dsp:txBody>
      <dsp:txXfrm>
        <a:off x="0" y="2168131"/>
        <a:ext cx="11846858" cy="2068560"/>
      </dsp:txXfrm>
    </dsp:sp>
    <dsp:sp modelId="{E6ED100A-1605-4316-AD2C-D48F739E6859}">
      <dsp:nvSpPr>
        <dsp:cNvPr id="0" name=""/>
        <dsp:cNvSpPr/>
      </dsp:nvSpPr>
      <dsp:spPr>
        <a:xfrm>
          <a:off x="0" y="4236691"/>
          <a:ext cx="11846858"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138" tIns="33020" rIns="184912" bIns="33020" numCol="1" spcCol="1270" anchor="t" anchorCtr="0">
          <a:noAutofit/>
        </a:bodyPr>
        <a:lstStyle/>
        <a:p>
          <a:pPr marL="228600" lvl="1" indent="-228600" algn="just" defTabSz="889000" rtl="0">
            <a:lnSpc>
              <a:spcPct val="90000"/>
            </a:lnSpc>
            <a:spcBef>
              <a:spcPct val="0"/>
            </a:spcBef>
            <a:spcAft>
              <a:spcPct val="20000"/>
            </a:spcAft>
            <a:buChar char="••"/>
          </a:pPr>
          <a:r>
            <a:rPr lang="uk-UA" sz="2000" b="0" i="0" kern="1200" dirty="0" smtClean="0"/>
            <a:t>– </a:t>
          </a:r>
          <a:r>
            <a:rPr lang="uk-UA" sz="2000" b="1" i="0" kern="1200" dirty="0" smtClean="0"/>
            <a:t>належний суб’єкт, який має право проводити процесуальні дії, спрямовані на одержання доказів;</a:t>
          </a:r>
          <a:endParaRPr lang="ru-RU" sz="2000" b="1" kern="1200" dirty="0"/>
        </a:p>
        <a:p>
          <a:pPr marL="228600" lvl="1" indent="-228600" algn="just" defTabSz="889000" rtl="0">
            <a:lnSpc>
              <a:spcPct val="90000"/>
            </a:lnSpc>
            <a:spcBef>
              <a:spcPct val="0"/>
            </a:spcBef>
            <a:spcAft>
              <a:spcPct val="20000"/>
            </a:spcAft>
            <a:buChar char="••"/>
          </a:pPr>
          <a:r>
            <a:rPr lang="uk-UA" sz="2000" b="1" i="0" kern="1200" dirty="0" smtClean="0"/>
            <a:t>– належне джерело фактичних даних (відомостей, інформації), що складають зміст доказу;</a:t>
          </a:r>
          <a:endParaRPr lang="ru-RU" sz="2000" b="1" kern="1200" dirty="0"/>
        </a:p>
        <a:p>
          <a:pPr marL="228600" lvl="1" indent="-228600" algn="just" defTabSz="889000" rtl="0">
            <a:lnSpc>
              <a:spcPct val="90000"/>
            </a:lnSpc>
            <a:spcBef>
              <a:spcPct val="0"/>
            </a:spcBef>
            <a:spcAft>
              <a:spcPct val="20000"/>
            </a:spcAft>
            <a:buChar char="••"/>
          </a:pPr>
          <a:r>
            <a:rPr lang="uk-UA" sz="2000" b="1" i="0" kern="1200" dirty="0" smtClean="0"/>
            <a:t>– належна процесуальна дія, застосована для одержання доказів;</a:t>
          </a:r>
          <a:endParaRPr lang="ru-RU" sz="2000" b="1" kern="1200" dirty="0"/>
        </a:p>
        <a:p>
          <a:pPr marL="228600" lvl="1" indent="-228600" algn="just" defTabSz="889000" rtl="0">
            <a:lnSpc>
              <a:spcPct val="90000"/>
            </a:lnSpc>
            <a:spcBef>
              <a:spcPct val="0"/>
            </a:spcBef>
            <a:spcAft>
              <a:spcPct val="20000"/>
            </a:spcAft>
            <a:buChar char="••"/>
          </a:pPr>
          <a:r>
            <a:rPr lang="uk-UA" sz="2000" b="1" i="0" kern="1200" dirty="0" smtClean="0"/>
            <a:t>– належний порядок проведення процесуальної дії, яка використовується як засіб одержання доказів.</a:t>
          </a:r>
          <a:endParaRPr lang="ru-RU" sz="2000" b="1" kern="1200" dirty="0"/>
        </a:p>
      </dsp:txBody>
      <dsp:txXfrm>
        <a:off x="0" y="4236691"/>
        <a:ext cx="11846858" cy="226044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375FF5-E66B-48D7-B133-E4FB80BC4F6D}">
      <dsp:nvSpPr>
        <dsp:cNvPr id="0" name=""/>
        <dsp:cNvSpPr/>
      </dsp:nvSpPr>
      <dsp:spPr>
        <a:xfrm>
          <a:off x="0" y="94952"/>
          <a:ext cx="11873752" cy="150188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lvl="0" algn="ctr" defTabSz="1689100" rtl="0">
            <a:lnSpc>
              <a:spcPct val="90000"/>
            </a:lnSpc>
            <a:spcBef>
              <a:spcPct val="0"/>
            </a:spcBef>
            <a:spcAft>
              <a:spcPct val="35000"/>
            </a:spcAft>
          </a:pPr>
          <a:r>
            <a:rPr lang="uk-UA" sz="3800" b="1" i="1" kern="1200" dirty="0" smtClean="0"/>
            <a:t>Питання допустимості доказів вирішує суд:</a:t>
          </a:r>
          <a:endParaRPr lang="ru-RU" sz="3800" b="1" kern="1200" dirty="0"/>
        </a:p>
      </dsp:txBody>
      <dsp:txXfrm>
        <a:off x="0" y="94952"/>
        <a:ext cx="11873752" cy="1501888"/>
      </dsp:txXfrm>
    </dsp:sp>
    <dsp:sp modelId="{3DC06D8E-B180-4CBC-80A4-0A2BF0F74333}">
      <dsp:nvSpPr>
        <dsp:cNvPr id="0" name=""/>
        <dsp:cNvSpPr/>
      </dsp:nvSpPr>
      <dsp:spPr>
        <a:xfrm>
          <a:off x="0" y="1393096"/>
          <a:ext cx="11873752" cy="500687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just" defTabSz="1689100" rtl="0">
            <a:lnSpc>
              <a:spcPct val="90000"/>
            </a:lnSpc>
            <a:spcBef>
              <a:spcPct val="0"/>
            </a:spcBef>
            <a:spcAft>
              <a:spcPct val="15000"/>
            </a:spcAft>
            <a:buChar char="••"/>
          </a:pPr>
          <a:r>
            <a:rPr lang="uk-UA" sz="3800" b="0" i="1" kern="1200" dirty="0" smtClean="0"/>
            <a:t>– </a:t>
          </a:r>
          <a:r>
            <a:rPr lang="uk-UA" sz="3800" b="0" i="0" kern="1200" dirty="0" smtClean="0"/>
            <a:t> </a:t>
          </a:r>
          <a:r>
            <a:rPr lang="uk-UA" sz="3800" b="1" i="0" kern="1200" dirty="0" smtClean="0"/>
            <a:t>під час їх оцінки в </a:t>
          </a:r>
          <a:r>
            <a:rPr lang="uk-UA" sz="3800" b="1" i="0" kern="1200" dirty="0" err="1" smtClean="0"/>
            <a:t>нарадчій</a:t>
          </a:r>
          <a:r>
            <a:rPr lang="uk-UA" sz="3800" b="1" i="0" kern="1200" dirty="0" smtClean="0"/>
            <a:t> кімнаті при ухваленні судового рішення;</a:t>
          </a:r>
          <a:endParaRPr lang="ru-RU" sz="3800" b="1" kern="1200" dirty="0"/>
        </a:p>
        <a:p>
          <a:pPr marL="285750" lvl="1" indent="-285750" algn="just" defTabSz="1689100" rtl="0">
            <a:lnSpc>
              <a:spcPct val="90000"/>
            </a:lnSpc>
            <a:spcBef>
              <a:spcPct val="0"/>
            </a:spcBef>
            <a:spcAft>
              <a:spcPct val="15000"/>
            </a:spcAft>
            <a:buChar char="••"/>
          </a:pPr>
          <a:endParaRPr lang="ru-RU" sz="3800" b="1" kern="1200" dirty="0"/>
        </a:p>
        <a:p>
          <a:pPr marL="285750" lvl="1" indent="-285750" algn="just" defTabSz="1689100" rtl="0">
            <a:lnSpc>
              <a:spcPct val="90000"/>
            </a:lnSpc>
            <a:spcBef>
              <a:spcPct val="0"/>
            </a:spcBef>
            <a:spcAft>
              <a:spcPct val="15000"/>
            </a:spcAft>
            <a:buChar char="••"/>
          </a:pPr>
          <a:r>
            <a:rPr lang="uk-UA" sz="3800" b="1" i="0" kern="1200" dirty="0" smtClean="0"/>
            <a:t>– під час судового розгляду – у разі встановлення очевидної недопустимості доказу. Це тягне за собою неможливість дослідження такого доказу або припинення його дослідження в судовому засіданні.</a:t>
          </a:r>
          <a:endParaRPr lang="ru-RU" sz="3800" b="1" kern="1200" dirty="0"/>
        </a:p>
      </dsp:txBody>
      <dsp:txXfrm>
        <a:off x="0" y="1393096"/>
        <a:ext cx="11873752" cy="5006879"/>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0B47E2-3714-403A-B179-2376EE8E2C09}">
      <dsp:nvSpPr>
        <dsp:cNvPr id="0" name=""/>
        <dsp:cNvSpPr/>
      </dsp:nvSpPr>
      <dsp:spPr>
        <a:xfrm>
          <a:off x="0" y="1505"/>
          <a:ext cx="11900646" cy="62902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just" defTabSz="1866900" rtl="0">
            <a:lnSpc>
              <a:spcPct val="90000"/>
            </a:lnSpc>
            <a:spcBef>
              <a:spcPct val="0"/>
            </a:spcBef>
            <a:spcAft>
              <a:spcPct val="35000"/>
            </a:spcAft>
          </a:pPr>
          <a:r>
            <a:rPr lang="uk-UA" sz="4200" b="1" i="0" kern="1200" dirty="0" smtClean="0"/>
            <a:t>	</a:t>
          </a:r>
          <a:r>
            <a:rPr lang="uk-UA" sz="4400" b="1" i="1" kern="1200" dirty="0" smtClean="0"/>
            <a:t>Достатніми є докази </a:t>
          </a:r>
          <a:r>
            <a:rPr lang="uk-UA" sz="4200" b="0" i="0" kern="1200" dirty="0" smtClean="0"/>
            <a:t>тоді, коли в своїй сукупності вони дають можливість слідчому, прокурору, слідчому судді, суду встановити усі передбачені законом обставини кримінального провадження на тому рівні знання про них, який потрібен для прийняття законного та обґрунтованого процесуального рішення. </a:t>
          </a:r>
          <a:endParaRPr lang="ru-RU" sz="4200" kern="1200" dirty="0"/>
        </a:p>
      </dsp:txBody>
      <dsp:txXfrm>
        <a:off x="0" y="1505"/>
        <a:ext cx="11900646" cy="6290212"/>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CB293E-3048-4D17-BAA8-9270D895B855}">
      <dsp:nvSpPr>
        <dsp:cNvPr id="0" name=""/>
        <dsp:cNvSpPr/>
      </dsp:nvSpPr>
      <dsp:spPr>
        <a:xfrm>
          <a:off x="0" y="122219"/>
          <a:ext cx="12192000" cy="1544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uk-UA" sz="3200" b="1" i="0" kern="1200" dirty="0" smtClean="0"/>
            <a:t>Поняття доказів має два значення:</a:t>
          </a:r>
          <a:endParaRPr lang="ru-RU" sz="3200" kern="1200" dirty="0"/>
        </a:p>
      </dsp:txBody>
      <dsp:txXfrm>
        <a:off x="0" y="122219"/>
        <a:ext cx="12192000" cy="1544400"/>
      </dsp:txXfrm>
    </dsp:sp>
    <dsp:sp modelId="{0DAF2E38-9F89-432E-BECB-D9DBD170882D}">
      <dsp:nvSpPr>
        <dsp:cNvPr id="0" name=""/>
        <dsp:cNvSpPr/>
      </dsp:nvSpPr>
      <dsp:spPr>
        <a:xfrm>
          <a:off x="0" y="1722292"/>
          <a:ext cx="12192000" cy="1544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uk-UA" sz="2100" b="1" i="1" kern="1200" dirty="0" smtClean="0"/>
            <a:t>по-перше</a:t>
          </a:r>
          <a:r>
            <a:rPr lang="uk-UA" sz="2100" b="1" i="0" kern="1200" dirty="0" smtClean="0"/>
            <a:t>, </a:t>
          </a:r>
          <a:r>
            <a:rPr lang="uk-UA" sz="2400" b="1" i="0" kern="1200" dirty="0" smtClean="0">
              <a:solidFill>
                <a:srgbClr val="FFFF00"/>
              </a:solidFill>
            </a:rPr>
            <a:t>докази</a:t>
          </a:r>
          <a:r>
            <a:rPr lang="uk-UA" sz="2100" b="1" i="0" kern="1200" dirty="0" smtClean="0"/>
            <a:t> – це ті факти, на підставі яких встановлюється кримінальне правопорушення чи його відсутність, винуватість чи невинуватість особи у його вчиненні, а також інші обставини кримінального провадження, від яких залежить ступінь відповідальності цієї особи;</a:t>
          </a:r>
          <a:endParaRPr lang="ru-RU" sz="2100" b="1" kern="1200" dirty="0"/>
        </a:p>
      </dsp:txBody>
      <dsp:txXfrm>
        <a:off x="0" y="1722292"/>
        <a:ext cx="12192000" cy="1544400"/>
      </dsp:txXfrm>
    </dsp:sp>
    <dsp:sp modelId="{DAB0BD0F-70A5-494C-A0EA-CCF70D1CE588}">
      <dsp:nvSpPr>
        <dsp:cNvPr id="0" name=""/>
        <dsp:cNvSpPr/>
      </dsp:nvSpPr>
      <dsp:spPr>
        <a:xfrm>
          <a:off x="0" y="3349260"/>
          <a:ext cx="12192000" cy="1544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uk-UA" sz="2400" b="1" i="1" kern="1200" dirty="0" smtClean="0"/>
            <a:t>по-друге</a:t>
          </a:r>
          <a:r>
            <a:rPr lang="uk-UA" sz="2400" b="1" i="0" kern="1200" dirty="0" smtClean="0"/>
            <a:t>, </a:t>
          </a:r>
          <a:r>
            <a:rPr lang="uk-UA" sz="2400" b="1" i="0" kern="1200" dirty="0" smtClean="0">
              <a:solidFill>
                <a:srgbClr val="FFFF00"/>
              </a:solidFill>
            </a:rPr>
            <a:t>доказами </a:t>
          </a:r>
          <a:r>
            <a:rPr lang="uk-UA" sz="2400" b="1" i="0" kern="1200" dirty="0" smtClean="0"/>
            <a:t>є передбачені законом джерела, з яких органи досудового розслідування, прокурор, слідчий суддя і суд отримують відомості про факти, що мають значення для кримінального провадження.</a:t>
          </a:r>
          <a:endParaRPr lang="ru-RU" sz="2400" b="1" kern="1200" dirty="0"/>
        </a:p>
      </dsp:txBody>
      <dsp:txXfrm>
        <a:off x="0" y="3349260"/>
        <a:ext cx="12192000" cy="1544400"/>
      </dsp:txXfrm>
    </dsp:sp>
    <dsp:sp modelId="{1AE2FC2E-A57C-499D-BF04-5F1144778E30}">
      <dsp:nvSpPr>
        <dsp:cNvPr id="0" name=""/>
        <dsp:cNvSpPr/>
      </dsp:nvSpPr>
      <dsp:spPr>
        <a:xfrm>
          <a:off x="0" y="4948748"/>
          <a:ext cx="12192000" cy="1544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uk-UA" sz="2400" b="1" i="1" kern="1200" dirty="0" smtClean="0"/>
            <a:t>Поняття </a:t>
          </a:r>
          <a:r>
            <a:rPr lang="uk-UA" sz="2400" b="1" i="1" kern="1200" dirty="0" smtClean="0">
              <a:solidFill>
                <a:srgbClr val="FFFF00"/>
              </a:solidFill>
            </a:rPr>
            <a:t>«джерело доказів»</a:t>
          </a:r>
          <a:r>
            <a:rPr lang="uk-UA" sz="2400" b="1" i="0" kern="1200" dirty="0" smtClean="0">
              <a:solidFill>
                <a:srgbClr val="FFFF00"/>
              </a:solidFill>
            </a:rPr>
            <a:t> </a:t>
          </a:r>
          <a:r>
            <a:rPr lang="uk-UA" sz="2400" b="1" i="0" kern="1200" dirty="0" smtClean="0"/>
            <a:t>може розглядатися у двох значеннях: як форма доказу, спосіб його існування та вираження, як носій (джерело) інформації, який має певний процесуальний статус. </a:t>
          </a:r>
          <a:endParaRPr lang="ru-RU" sz="2400" b="1" kern="1200" dirty="0"/>
        </a:p>
      </dsp:txBody>
      <dsp:txXfrm>
        <a:off x="0" y="4948748"/>
        <a:ext cx="12192000" cy="154440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BC1337-8705-49F0-AEB3-5E0C571128EF}">
      <dsp:nvSpPr>
        <dsp:cNvPr id="0" name=""/>
        <dsp:cNvSpPr/>
      </dsp:nvSpPr>
      <dsp:spPr>
        <a:xfrm>
          <a:off x="0" y="39742"/>
          <a:ext cx="11900646" cy="12331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just" defTabSz="1377950" rtl="0">
            <a:lnSpc>
              <a:spcPct val="90000"/>
            </a:lnSpc>
            <a:spcBef>
              <a:spcPct val="0"/>
            </a:spcBef>
            <a:spcAft>
              <a:spcPct val="35000"/>
            </a:spcAft>
          </a:pPr>
          <a:r>
            <a:rPr lang="uk-UA" sz="3100" b="1" i="1" kern="1200" dirty="0" smtClean="0"/>
            <a:t>	Процесуальними джерелами доказів</a:t>
          </a:r>
          <a:r>
            <a:rPr lang="uk-UA" sz="3100" b="0" i="1" kern="1200" dirty="0" smtClean="0"/>
            <a:t>, відповідно до ч. 2 ст. 84 КПК України,</a:t>
          </a:r>
          <a:r>
            <a:rPr lang="uk-UA" sz="3100" b="1" i="1" kern="1200" dirty="0" smtClean="0"/>
            <a:t> </a:t>
          </a:r>
          <a:r>
            <a:rPr lang="uk-UA" sz="3100" b="0" i="1" kern="1200" dirty="0" smtClean="0"/>
            <a:t>є: </a:t>
          </a:r>
          <a:endParaRPr lang="ru-RU" sz="3100" i="1" kern="1200" dirty="0"/>
        </a:p>
      </dsp:txBody>
      <dsp:txXfrm>
        <a:off x="0" y="39742"/>
        <a:ext cx="11900646" cy="1233179"/>
      </dsp:txXfrm>
    </dsp:sp>
    <dsp:sp modelId="{6843675E-985B-4B55-8BB1-69E8FB187FC8}">
      <dsp:nvSpPr>
        <dsp:cNvPr id="0" name=""/>
        <dsp:cNvSpPr/>
      </dsp:nvSpPr>
      <dsp:spPr>
        <a:xfrm>
          <a:off x="0" y="1362202"/>
          <a:ext cx="11900646" cy="12331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uk-UA" sz="3100" b="0" i="0" kern="1200" dirty="0" smtClean="0"/>
            <a:t>– </a:t>
          </a:r>
          <a:r>
            <a:rPr lang="uk-UA" sz="3100" b="1" i="0" kern="1200" dirty="0" smtClean="0">
              <a:solidFill>
                <a:srgbClr val="FFFF00"/>
              </a:solidFill>
            </a:rPr>
            <a:t>показання; </a:t>
          </a:r>
          <a:endParaRPr lang="ru-RU" sz="3100" b="1" kern="1200" dirty="0">
            <a:solidFill>
              <a:srgbClr val="FFFF00"/>
            </a:solidFill>
          </a:endParaRPr>
        </a:p>
      </dsp:txBody>
      <dsp:txXfrm>
        <a:off x="0" y="1362202"/>
        <a:ext cx="11900646" cy="1233179"/>
      </dsp:txXfrm>
    </dsp:sp>
    <dsp:sp modelId="{AED641ED-5480-4953-8B9D-12E5E208826E}">
      <dsp:nvSpPr>
        <dsp:cNvPr id="0" name=""/>
        <dsp:cNvSpPr/>
      </dsp:nvSpPr>
      <dsp:spPr>
        <a:xfrm>
          <a:off x="0" y="2684662"/>
          <a:ext cx="11900646" cy="12331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uk-UA" sz="3100" b="0" i="0" kern="1200" dirty="0" smtClean="0"/>
            <a:t>– </a:t>
          </a:r>
          <a:r>
            <a:rPr lang="uk-UA" sz="3100" b="1" i="0" kern="1200" dirty="0" smtClean="0">
              <a:solidFill>
                <a:srgbClr val="FFFF00"/>
              </a:solidFill>
            </a:rPr>
            <a:t>речові докази; </a:t>
          </a:r>
          <a:endParaRPr lang="ru-RU" sz="3100" b="1" kern="1200" dirty="0">
            <a:solidFill>
              <a:srgbClr val="FFFF00"/>
            </a:solidFill>
          </a:endParaRPr>
        </a:p>
      </dsp:txBody>
      <dsp:txXfrm>
        <a:off x="0" y="2684662"/>
        <a:ext cx="11900646" cy="1233179"/>
      </dsp:txXfrm>
    </dsp:sp>
    <dsp:sp modelId="{216EEB81-A4EE-400E-B96E-BA7BEA7E0F6E}">
      <dsp:nvSpPr>
        <dsp:cNvPr id="0" name=""/>
        <dsp:cNvSpPr/>
      </dsp:nvSpPr>
      <dsp:spPr>
        <a:xfrm>
          <a:off x="0" y="4007122"/>
          <a:ext cx="11900646" cy="12331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uk-UA" sz="3100" b="0" i="0" kern="1200" dirty="0" smtClean="0"/>
            <a:t>– </a:t>
          </a:r>
          <a:r>
            <a:rPr lang="uk-UA" sz="3100" b="1" i="0" kern="1200" dirty="0" smtClean="0">
              <a:solidFill>
                <a:srgbClr val="FFFF00"/>
              </a:solidFill>
            </a:rPr>
            <a:t>документи; </a:t>
          </a:r>
          <a:endParaRPr lang="ru-RU" sz="3100" b="1" kern="1200" dirty="0">
            <a:solidFill>
              <a:srgbClr val="FFFF00"/>
            </a:solidFill>
          </a:endParaRPr>
        </a:p>
      </dsp:txBody>
      <dsp:txXfrm>
        <a:off x="0" y="4007122"/>
        <a:ext cx="11900646" cy="1233179"/>
      </dsp:txXfrm>
    </dsp:sp>
    <dsp:sp modelId="{FE306685-04AD-406E-906E-225E4BAC247F}">
      <dsp:nvSpPr>
        <dsp:cNvPr id="0" name=""/>
        <dsp:cNvSpPr/>
      </dsp:nvSpPr>
      <dsp:spPr>
        <a:xfrm>
          <a:off x="0" y="5329582"/>
          <a:ext cx="11900646" cy="12331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uk-UA" sz="3100" b="0" i="0" kern="1200" dirty="0" smtClean="0"/>
            <a:t>– </a:t>
          </a:r>
          <a:r>
            <a:rPr lang="uk-UA" sz="3100" b="1" i="0" kern="1200" dirty="0" smtClean="0">
              <a:solidFill>
                <a:srgbClr val="FFFF00"/>
              </a:solidFill>
            </a:rPr>
            <a:t>висновки експертів</a:t>
          </a:r>
          <a:endParaRPr lang="ru-RU" sz="3100" b="1" kern="1200" dirty="0">
            <a:solidFill>
              <a:srgbClr val="FFFF00"/>
            </a:solidFill>
          </a:endParaRPr>
        </a:p>
      </dsp:txBody>
      <dsp:txXfrm>
        <a:off x="0" y="5329582"/>
        <a:ext cx="11900646" cy="1233179"/>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302286-440A-410D-98BB-EB072809D581}">
      <dsp:nvSpPr>
        <dsp:cNvPr id="0" name=""/>
        <dsp:cNvSpPr/>
      </dsp:nvSpPr>
      <dsp:spPr>
        <a:xfrm>
          <a:off x="0" y="664180"/>
          <a:ext cx="12192000" cy="95489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b="0" i="0" kern="1200" dirty="0" smtClean="0"/>
            <a:t>1.</a:t>
          </a:r>
          <a:r>
            <a:rPr lang="uk-UA" sz="2800" b="1" i="0" kern="1200" dirty="0" smtClean="0"/>
            <a:t> </a:t>
          </a:r>
          <a:r>
            <a:rPr lang="uk-UA" sz="3600" b="1" i="0" kern="1200" dirty="0" smtClean="0"/>
            <a:t>Відносно обставин, які підлягають доказуванню:</a:t>
          </a:r>
          <a:endParaRPr lang="ru-RU" sz="3600" kern="1200" dirty="0"/>
        </a:p>
      </dsp:txBody>
      <dsp:txXfrm>
        <a:off x="0" y="664180"/>
        <a:ext cx="12192000" cy="954894"/>
      </dsp:txXfrm>
    </dsp:sp>
    <dsp:sp modelId="{CBA7498E-2697-4554-BF18-A8380D321C67}">
      <dsp:nvSpPr>
        <dsp:cNvPr id="0" name=""/>
        <dsp:cNvSpPr/>
      </dsp:nvSpPr>
      <dsp:spPr>
        <a:xfrm>
          <a:off x="0" y="1968495"/>
          <a:ext cx="12192000" cy="19375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uk-UA" sz="2800" b="0" i="0" kern="1200" dirty="0" smtClean="0"/>
            <a:t>– </a:t>
          </a:r>
          <a:r>
            <a:rPr lang="uk-UA" sz="3600" b="1" i="1" kern="1200" dirty="0" smtClean="0">
              <a:solidFill>
                <a:srgbClr val="FFFF00"/>
              </a:solidFill>
            </a:rPr>
            <a:t>прямі</a:t>
          </a:r>
          <a:r>
            <a:rPr lang="uk-UA" sz="2800" b="0" i="1" kern="1200" dirty="0" smtClean="0"/>
            <a:t> </a:t>
          </a:r>
          <a:r>
            <a:rPr lang="uk-UA" sz="2800" b="0" i="0" kern="1200" dirty="0" smtClean="0"/>
            <a:t>– ті, які безпосередньо вказують на обставини, які підлягають доказуванню, або на їх відсутність – безпосередньо встановлюють або спростовують наявність події кримінального правопорушення, винність підозрюваного у його вчиненні тощо.</a:t>
          </a:r>
          <a:endParaRPr lang="ru-RU" sz="2800" kern="1200" dirty="0"/>
        </a:p>
      </dsp:txBody>
      <dsp:txXfrm>
        <a:off x="0" y="1968495"/>
        <a:ext cx="12192000" cy="1937552"/>
      </dsp:txXfrm>
    </dsp:sp>
    <dsp:sp modelId="{E7DCE26D-B3A9-4DBD-A12E-41CAEC7D2FA8}">
      <dsp:nvSpPr>
        <dsp:cNvPr id="0" name=""/>
        <dsp:cNvSpPr/>
      </dsp:nvSpPr>
      <dsp:spPr>
        <a:xfrm>
          <a:off x="0" y="4293566"/>
          <a:ext cx="12192000" cy="21340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just" defTabSz="1644650" rtl="0">
            <a:lnSpc>
              <a:spcPct val="90000"/>
            </a:lnSpc>
            <a:spcBef>
              <a:spcPct val="0"/>
            </a:spcBef>
            <a:spcAft>
              <a:spcPct val="35000"/>
            </a:spcAft>
          </a:pPr>
          <a:r>
            <a:rPr lang="uk-UA" sz="3700" b="0" i="0" kern="1200" dirty="0" smtClean="0"/>
            <a:t>– </a:t>
          </a:r>
          <a:r>
            <a:rPr lang="uk-UA" sz="3700" b="1" i="1" kern="1200" dirty="0" smtClean="0">
              <a:solidFill>
                <a:srgbClr val="FFFF00"/>
              </a:solidFill>
            </a:rPr>
            <a:t>непрямі (побічні)</a:t>
          </a:r>
          <a:r>
            <a:rPr lang="uk-UA" sz="3700" b="1" i="0" kern="1200" dirty="0" smtClean="0">
              <a:solidFill>
                <a:srgbClr val="FFFF00"/>
              </a:solidFill>
            </a:rPr>
            <a:t> </a:t>
          </a:r>
          <a:r>
            <a:rPr lang="uk-UA" sz="3700" b="1" i="0" kern="1200" dirty="0" smtClean="0"/>
            <a:t>–</a:t>
          </a:r>
          <a:r>
            <a:rPr lang="uk-UA" sz="3700" b="0" i="0" kern="1200" dirty="0" smtClean="0"/>
            <a:t> </a:t>
          </a:r>
          <a:r>
            <a:rPr lang="uk-UA" sz="3200" b="0" i="0" kern="1200" dirty="0" smtClean="0"/>
            <a:t>ті, які дозволяють встановити ті чи інші проміжні факти, на підставі яких встановлюються різни елементи головного факту</a:t>
          </a:r>
          <a:endParaRPr lang="ru-RU" sz="3200" kern="1200" dirty="0"/>
        </a:p>
      </dsp:txBody>
      <dsp:txXfrm>
        <a:off x="0" y="4293566"/>
        <a:ext cx="12192000" cy="2134080"/>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335685-6408-4E88-88B2-A1B20A6B163F}">
      <dsp:nvSpPr>
        <dsp:cNvPr id="0" name=""/>
        <dsp:cNvSpPr/>
      </dsp:nvSpPr>
      <dsp:spPr>
        <a:xfrm>
          <a:off x="0" y="3418"/>
          <a:ext cx="12021670" cy="22081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uk-UA" sz="2900" b="0" i="0" kern="1200" dirty="0" smtClean="0"/>
            <a:t>2</a:t>
          </a:r>
          <a:r>
            <a:rPr lang="uk-UA" sz="2900" b="1" i="0" kern="1200" dirty="0" smtClean="0"/>
            <a:t>. </a:t>
          </a:r>
          <a:r>
            <a:rPr lang="uk-UA" sz="3200" b="1" i="0" kern="1200" dirty="0" smtClean="0"/>
            <a:t>Відносно обвинувачення, що становить предмет конкретного кримінального провадження</a:t>
          </a:r>
          <a:r>
            <a:rPr lang="uk-UA" sz="3200" b="0" i="0" kern="1200" dirty="0" smtClean="0"/>
            <a:t>:</a:t>
          </a:r>
          <a:endParaRPr lang="ru-RU" sz="3200" kern="1200" dirty="0"/>
        </a:p>
      </dsp:txBody>
      <dsp:txXfrm>
        <a:off x="0" y="3418"/>
        <a:ext cx="12021670" cy="2208197"/>
      </dsp:txXfrm>
    </dsp:sp>
    <dsp:sp modelId="{45FA3E55-B916-497A-A2C8-2AF2333037A9}">
      <dsp:nvSpPr>
        <dsp:cNvPr id="0" name=""/>
        <dsp:cNvSpPr/>
      </dsp:nvSpPr>
      <dsp:spPr>
        <a:xfrm>
          <a:off x="0" y="2224048"/>
          <a:ext cx="12021670" cy="22081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rtl="0">
            <a:lnSpc>
              <a:spcPct val="90000"/>
            </a:lnSpc>
            <a:spcBef>
              <a:spcPct val="0"/>
            </a:spcBef>
            <a:spcAft>
              <a:spcPct val="35000"/>
            </a:spcAft>
          </a:pPr>
          <a:r>
            <a:rPr lang="uk-UA" sz="2900" b="0" i="0" kern="1200" dirty="0" smtClean="0"/>
            <a:t>– </a:t>
          </a:r>
          <a:r>
            <a:rPr lang="uk-UA" sz="3200" b="1" i="1" kern="1200" dirty="0" smtClean="0">
              <a:solidFill>
                <a:srgbClr val="FFFF00"/>
              </a:solidFill>
            </a:rPr>
            <a:t>обвинувальні</a:t>
          </a:r>
          <a:r>
            <a:rPr lang="uk-UA" sz="2900" b="0" i="0" kern="1200" dirty="0" smtClean="0"/>
            <a:t> – такі, які обґрунтовують, підтверджують підозру чи обвинувачення, встановлюють наявність кримінального правопорушення і вчинення його підозрюваним, обвинуваченим, а також обставини, які обтяжують покарання;</a:t>
          </a:r>
          <a:endParaRPr lang="ru-RU" sz="2900" kern="1200" dirty="0"/>
        </a:p>
      </dsp:txBody>
      <dsp:txXfrm>
        <a:off x="0" y="2224048"/>
        <a:ext cx="12021670" cy="2208197"/>
      </dsp:txXfrm>
    </dsp:sp>
    <dsp:sp modelId="{30BD91FE-A8FB-47CB-9093-F963E4528386}">
      <dsp:nvSpPr>
        <dsp:cNvPr id="0" name=""/>
        <dsp:cNvSpPr/>
      </dsp:nvSpPr>
      <dsp:spPr>
        <a:xfrm>
          <a:off x="0" y="4444677"/>
          <a:ext cx="12021670" cy="22081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just" defTabSz="1689100" rtl="0">
            <a:lnSpc>
              <a:spcPct val="90000"/>
            </a:lnSpc>
            <a:spcBef>
              <a:spcPct val="0"/>
            </a:spcBef>
            <a:spcAft>
              <a:spcPct val="35000"/>
            </a:spcAft>
          </a:pPr>
          <a:r>
            <a:rPr lang="uk-UA" sz="3800" b="0" i="0" kern="1200" dirty="0" smtClean="0"/>
            <a:t>– </a:t>
          </a:r>
          <a:r>
            <a:rPr lang="uk-UA" sz="3800" b="1" i="1" kern="1200" dirty="0" smtClean="0">
              <a:solidFill>
                <a:srgbClr val="FFFF00"/>
              </a:solidFill>
            </a:rPr>
            <a:t>виправдувальні</a:t>
          </a:r>
          <a:r>
            <a:rPr lang="uk-UA" sz="3800" b="1" i="0" kern="1200" dirty="0" smtClean="0">
              <a:solidFill>
                <a:srgbClr val="FFFF00"/>
              </a:solidFill>
            </a:rPr>
            <a:t> </a:t>
          </a:r>
          <a:r>
            <a:rPr lang="uk-UA" sz="3800" b="0" i="0" kern="1200" dirty="0" smtClean="0"/>
            <a:t>– </a:t>
          </a:r>
          <a:r>
            <a:rPr lang="uk-UA" sz="2800" b="0" i="0" kern="1200" dirty="0" smtClean="0"/>
            <a:t>такі, які спростовують або пом’якшують відповідальність і покарання підозрюваного, обвинуваченого.</a:t>
          </a:r>
          <a:endParaRPr lang="ru-RU" sz="2800" kern="1200" dirty="0"/>
        </a:p>
      </dsp:txBody>
      <dsp:txXfrm>
        <a:off x="0" y="4444677"/>
        <a:ext cx="12021670" cy="2208197"/>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764A4E-30F7-427D-8E82-8258AB69E0FE}">
      <dsp:nvSpPr>
        <dsp:cNvPr id="0" name=""/>
        <dsp:cNvSpPr/>
      </dsp:nvSpPr>
      <dsp:spPr>
        <a:xfrm>
          <a:off x="0" y="1926"/>
          <a:ext cx="11860306" cy="21991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uk-UA" sz="3000" b="0" i="0" kern="1200" dirty="0" smtClean="0"/>
            <a:t>3. </a:t>
          </a:r>
          <a:r>
            <a:rPr lang="uk-UA" sz="3600" b="1" i="0" kern="1200" dirty="0" smtClean="0"/>
            <a:t>Залежно від наявності проміжних носіїв доказової інформації:</a:t>
          </a:r>
          <a:endParaRPr lang="ru-RU" sz="3600" kern="1200" dirty="0"/>
        </a:p>
      </dsp:txBody>
      <dsp:txXfrm>
        <a:off x="0" y="1926"/>
        <a:ext cx="11860306" cy="2199177"/>
      </dsp:txXfrm>
    </dsp:sp>
    <dsp:sp modelId="{BF620630-2415-45EC-9611-8C292B1AA3BD}">
      <dsp:nvSpPr>
        <dsp:cNvPr id="0" name=""/>
        <dsp:cNvSpPr/>
      </dsp:nvSpPr>
      <dsp:spPr>
        <a:xfrm>
          <a:off x="0" y="2215111"/>
          <a:ext cx="11860306" cy="21991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rtl="0">
            <a:lnSpc>
              <a:spcPct val="90000"/>
            </a:lnSpc>
            <a:spcBef>
              <a:spcPct val="0"/>
            </a:spcBef>
            <a:spcAft>
              <a:spcPct val="35000"/>
            </a:spcAft>
          </a:pPr>
          <a:r>
            <a:rPr lang="uk-UA" sz="3000" b="0" i="0" kern="1200" dirty="0" smtClean="0"/>
            <a:t>–</a:t>
          </a:r>
          <a:r>
            <a:rPr lang="uk-UA" sz="3600" b="1" i="0" kern="1200" dirty="0" smtClean="0">
              <a:solidFill>
                <a:srgbClr val="FFFF00"/>
              </a:solidFill>
            </a:rPr>
            <a:t> </a:t>
          </a:r>
          <a:r>
            <a:rPr lang="uk-UA" sz="3600" b="1" i="1" kern="1200" dirty="0" smtClean="0">
              <a:solidFill>
                <a:srgbClr val="FFFF00"/>
              </a:solidFill>
            </a:rPr>
            <a:t>первинні</a:t>
          </a:r>
          <a:r>
            <a:rPr lang="uk-UA" sz="3600" b="1" i="0" kern="1200" dirty="0" smtClean="0">
              <a:solidFill>
                <a:srgbClr val="FFFF00"/>
              </a:solidFill>
            </a:rPr>
            <a:t> </a:t>
          </a:r>
          <a:r>
            <a:rPr lang="uk-UA" sz="3000" b="0" i="0" kern="1200" dirty="0" smtClean="0"/>
            <a:t>– </a:t>
          </a:r>
          <a:r>
            <a:rPr lang="uk-UA" sz="2800" b="0" i="0" kern="1200" dirty="0" smtClean="0"/>
            <a:t>докази, отримані з першоджерел, докази, що сформувались безпосередньо внаслідок події, що досліджується (наприклад, показання свідка-очевидця);</a:t>
          </a:r>
          <a:endParaRPr lang="ru-RU" sz="2800" kern="1200" dirty="0"/>
        </a:p>
      </dsp:txBody>
      <dsp:txXfrm>
        <a:off x="0" y="2215111"/>
        <a:ext cx="11860306" cy="2199177"/>
      </dsp:txXfrm>
    </dsp:sp>
    <dsp:sp modelId="{8EB77D1F-E0E4-4789-91B6-C3125FE8C8FF}">
      <dsp:nvSpPr>
        <dsp:cNvPr id="0" name=""/>
        <dsp:cNvSpPr/>
      </dsp:nvSpPr>
      <dsp:spPr>
        <a:xfrm>
          <a:off x="0" y="4428295"/>
          <a:ext cx="11860306" cy="21991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rtl="0">
            <a:lnSpc>
              <a:spcPct val="90000"/>
            </a:lnSpc>
            <a:spcBef>
              <a:spcPct val="0"/>
            </a:spcBef>
            <a:spcAft>
              <a:spcPct val="35000"/>
            </a:spcAft>
          </a:pPr>
          <a:r>
            <a:rPr lang="uk-UA" sz="3000" b="0" i="1" kern="1200" dirty="0" smtClean="0"/>
            <a:t>– </a:t>
          </a:r>
          <a:r>
            <a:rPr lang="uk-UA" sz="3600" b="1" i="1" kern="1200" dirty="0" smtClean="0">
              <a:solidFill>
                <a:srgbClr val="FFFF00"/>
              </a:solidFill>
            </a:rPr>
            <a:t>похідні</a:t>
          </a:r>
          <a:r>
            <a:rPr lang="uk-UA" sz="3000" b="0" i="0" kern="1200" dirty="0" smtClean="0"/>
            <a:t> – ті, які мають опосередкований характер зв’язку з подією, що досліджується, отримані, так би мовити «з других рук»(наприклад, відбитки слідів пальців рук з місця події).</a:t>
          </a:r>
          <a:endParaRPr lang="ru-RU" sz="3000" kern="1200" dirty="0"/>
        </a:p>
      </dsp:txBody>
      <dsp:txXfrm>
        <a:off x="0" y="4428295"/>
        <a:ext cx="11860306" cy="2199177"/>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E34B9E-F5F3-4216-BA90-CB747169BD18}">
      <dsp:nvSpPr>
        <dsp:cNvPr id="0" name=""/>
        <dsp:cNvSpPr/>
      </dsp:nvSpPr>
      <dsp:spPr>
        <a:xfrm>
          <a:off x="0" y="86681"/>
          <a:ext cx="11954435" cy="19392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uk-UA" sz="3600" b="1" i="0" kern="1200" dirty="0" smtClean="0"/>
            <a:t>4. За способом формування:</a:t>
          </a:r>
          <a:endParaRPr lang="ru-RU" sz="3600" kern="1200" dirty="0"/>
        </a:p>
      </dsp:txBody>
      <dsp:txXfrm>
        <a:off x="0" y="86681"/>
        <a:ext cx="11954435" cy="1939275"/>
      </dsp:txXfrm>
    </dsp:sp>
    <dsp:sp modelId="{703EE431-4C85-4809-A818-017A16DA0D65}">
      <dsp:nvSpPr>
        <dsp:cNvPr id="0" name=""/>
        <dsp:cNvSpPr/>
      </dsp:nvSpPr>
      <dsp:spPr>
        <a:xfrm>
          <a:off x="0" y="2519874"/>
          <a:ext cx="11954435" cy="19392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uk-UA" sz="2600" b="0" i="0" kern="1200" dirty="0" smtClean="0"/>
            <a:t>– </a:t>
          </a:r>
          <a:r>
            <a:rPr lang="uk-UA" sz="3200" b="1" i="1" kern="1200" dirty="0" smtClean="0">
              <a:solidFill>
                <a:srgbClr val="FFFF00"/>
              </a:solidFill>
            </a:rPr>
            <a:t>особисті</a:t>
          </a:r>
          <a:r>
            <a:rPr lang="uk-UA" sz="2600" b="0" i="1" kern="1200" dirty="0" smtClean="0"/>
            <a:t> </a:t>
          </a:r>
          <a:r>
            <a:rPr lang="uk-UA" sz="2600" b="0" i="0" kern="1200" dirty="0" smtClean="0"/>
            <a:t>– такі, які походять від людей (наприклад, показання свідка, потерпілого тощо);</a:t>
          </a:r>
          <a:endParaRPr lang="ru-RU" sz="2600" kern="1200" dirty="0"/>
        </a:p>
      </dsp:txBody>
      <dsp:txXfrm>
        <a:off x="0" y="2519874"/>
        <a:ext cx="11954435" cy="1939275"/>
      </dsp:txXfrm>
    </dsp:sp>
    <dsp:sp modelId="{5A56C35A-F8DF-435F-892B-A3B7734F04F5}">
      <dsp:nvSpPr>
        <dsp:cNvPr id="0" name=""/>
        <dsp:cNvSpPr/>
      </dsp:nvSpPr>
      <dsp:spPr>
        <a:xfrm>
          <a:off x="0" y="4646349"/>
          <a:ext cx="11954435" cy="193927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uk-UA" sz="2600" b="0" i="0" kern="1200" dirty="0" smtClean="0"/>
            <a:t>– </a:t>
          </a:r>
          <a:r>
            <a:rPr lang="uk-UA" sz="3200" b="1" i="1" kern="1200" dirty="0" smtClean="0">
              <a:solidFill>
                <a:srgbClr val="FFFF00"/>
              </a:solidFill>
            </a:rPr>
            <a:t>речові</a:t>
          </a:r>
          <a:r>
            <a:rPr lang="uk-UA" sz="2600" b="0" i="1" kern="1200" dirty="0" smtClean="0"/>
            <a:t> </a:t>
          </a:r>
          <a:r>
            <a:rPr lang="uk-UA" sz="2600" b="0" i="0" kern="1200" dirty="0" smtClean="0"/>
            <a:t>– об’єкти матеріального світу, що є об’єктами злочинних дій; знаряддя злочину; предмети, які зберегли на собі сліди злочину тощо. Інформація, що міститься в матеріальних об’єктах, передається шляхом безпосереднього сприйняття ознак предмета.</a:t>
          </a:r>
          <a:endParaRPr lang="ru-RU" sz="2600" kern="1200" dirty="0"/>
        </a:p>
      </dsp:txBody>
      <dsp:txXfrm>
        <a:off x="0" y="4646349"/>
        <a:ext cx="11954435" cy="19392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91385D-0BF2-4BDC-8351-D4CC78BB99BB}">
      <dsp:nvSpPr>
        <dsp:cNvPr id="0" name=""/>
        <dsp:cNvSpPr/>
      </dsp:nvSpPr>
      <dsp:spPr>
        <a:xfrm>
          <a:off x="0" y="350936"/>
          <a:ext cx="11739282" cy="14718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just" defTabSz="1644650" rtl="0">
            <a:lnSpc>
              <a:spcPct val="90000"/>
            </a:lnSpc>
            <a:spcBef>
              <a:spcPct val="0"/>
            </a:spcBef>
            <a:spcAft>
              <a:spcPct val="35000"/>
            </a:spcAft>
          </a:pPr>
          <a:r>
            <a:rPr lang="uk-UA" sz="3700" b="0" i="1" kern="1200" dirty="0" smtClean="0"/>
            <a:t>	Кримінальне процесуальне значення доказування проявляється в тому, що:  </a:t>
          </a:r>
          <a:endParaRPr lang="ru-RU" sz="3700" kern="1200" dirty="0"/>
        </a:p>
      </dsp:txBody>
      <dsp:txXfrm>
        <a:off x="0" y="350936"/>
        <a:ext cx="11739282" cy="1471860"/>
      </dsp:txXfrm>
    </dsp:sp>
    <dsp:sp modelId="{16583898-3D2F-4F89-AED8-99E5EBC985C8}">
      <dsp:nvSpPr>
        <dsp:cNvPr id="0" name=""/>
        <dsp:cNvSpPr/>
      </dsp:nvSpPr>
      <dsp:spPr>
        <a:xfrm>
          <a:off x="0" y="1822796"/>
          <a:ext cx="11739282" cy="4442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2722" tIns="46990" rIns="263144" bIns="46990" numCol="1" spcCol="1270" anchor="t" anchorCtr="0">
          <a:noAutofit/>
        </a:bodyPr>
        <a:lstStyle/>
        <a:p>
          <a:pPr marL="285750" lvl="1" indent="-285750" algn="just" defTabSz="1289050" rtl="0">
            <a:lnSpc>
              <a:spcPct val="90000"/>
            </a:lnSpc>
            <a:spcBef>
              <a:spcPct val="0"/>
            </a:spcBef>
            <a:spcAft>
              <a:spcPct val="20000"/>
            </a:spcAft>
            <a:buChar char="••"/>
          </a:pPr>
          <a:r>
            <a:rPr lang="uk-UA" sz="2900" b="0" i="0" kern="1200" dirty="0" smtClean="0"/>
            <a:t>– </a:t>
          </a:r>
          <a:r>
            <a:rPr lang="uk-UA" sz="2900" b="1" i="1" kern="1200" dirty="0" smtClean="0"/>
            <a:t>правильне його здійснення дає змогу забезпечити реалізацію прав і законних інтересів усіх учасників кримінального провадження;</a:t>
          </a:r>
          <a:endParaRPr lang="ru-RU" sz="2900" b="1" i="1" kern="1200" dirty="0"/>
        </a:p>
        <a:p>
          <a:pPr marL="285750" lvl="1" indent="-285750" algn="just" defTabSz="1289050" rtl="0">
            <a:lnSpc>
              <a:spcPct val="90000"/>
            </a:lnSpc>
            <a:spcBef>
              <a:spcPct val="0"/>
            </a:spcBef>
            <a:spcAft>
              <a:spcPct val="20000"/>
            </a:spcAft>
            <a:buChar char="••"/>
          </a:pPr>
          <a:r>
            <a:rPr lang="uk-UA" sz="2900" b="1" i="1" kern="1200" dirty="0" smtClean="0"/>
            <a:t>– усі питання, що виникають під час кримінального провадження, можна вирішити лише на підставі достовірно встановлених під час доказування обставин;</a:t>
          </a:r>
          <a:endParaRPr lang="ru-RU" sz="2900" b="1" i="1" kern="1200" dirty="0"/>
        </a:p>
        <a:p>
          <a:pPr marL="285750" lvl="1" indent="-285750" algn="just" defTabSz="1289050" rtl="0">
            <a:lnSpc>
              <a:spcPct val="90000"/>
            </a:lnSpc>
            <a:spcBef>
              <a:spcPct val="0"/>
            </a:spcBef>
            <a:spcAft>
              <a:spcPct val="20000"/>
            </a:spcAft>
            <a:buChar char="••"/>
          </a:pPr>
          <a:r>
            <a:rPr lang="uk-UA" sz="2900" b="1" i="1" kern="1200" dirty="0" smtClean="0"/>
            <a:t>– участь заінтересованих суб’єктів у доказуванні є гарантією реалізації засад кримінального провадження;</a:t>
          </a:r>
          <a:endParaRPr lang="ru-RU" sz="2900" b="1" i="1" kern="1200" dirty="0"/>
        </a:p>
        <a:p>
          <a:pPr marL="285750" lvl="1" indent="-285750" algn="just" defTabSz="1289050" rtl="0">
            <a:lnSpc>
              <a:spcPct val="90000"/>
            </a:lnSpc>
            <a:spcBef>
              <a:spcPct val="0"/>
            </a:spcBef>
            <a:spcAft>
              <a:spcPct val="20000"/>
            </a:spcAft>
            <a:buChar char="••"/>
          </a:pPr>
          <a:r>
            <a:rPr lang="uk-UA" sz="2900" b="1" i="1" kern="1200" dirty="0" smtClean="0"/>
            <a:t>– докази є підставою для прийняття всіх процесуальних рішень у кримінальному провадженні</a:t>
          </a:r>
          <a:r>
            <a:rPr lang="uk-UA" sz="2900" b="0" i="1" kern="1200" dirty="0" smtClean="0"/>
            <a:t>.</a:t>
          </a:r>
          <a:endParaRPr lang="ru-RU" sz="2900" b="0" i="1" kern="1200" dirty="0"/>
        </a:p>
      </dsp:txBody>
      <dsp:txXfrm>
        <a:off x="0" y="1822796"/>
        <a:ext cx="11739282" cy="444222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EDCE01-C1A4-4639-A4C3-96A6AB41DBFF}">
      <dsp:nvSpPr>
        <dsp:cNvPr id="0" name=""/>
        <dsp:cNvSpPr/>
      </dsp:nvSpPr>
      <dsp:spPr>
        <a:xfrm>
          <a:off x="5771" y="0"/>
          <a:ext cx="11808422" cy="626632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t" anchorCtr="0">
          <a:noAutofit/>
        </a:bodyPr>
        <a:lstStyle/>
        <a:p>
          <a:pPr lvl="0" algn="just" defTabSz="2889250" rtl="0">
            <a:lnSpc>
              <a:spcPct val="90000"/>
            </a:lnSpc>
            <a:spcBef>
              <a:spcPct val="0"/>
            </a:spcBef>
            <a:spcAft>
              <a:spcPct val="35000"/>
            </a:spcAft>
          </a:pPr>
          <a:r>
            <a:rPr lang="uk-UA" sz="6500" b="1" i="0" kern="1200" dirty="0" smtClean="0"/>
            <a:t>5. За видами джерел доказів: </a:t>
          </a:r>
          <a:endParaRPr lang="ru-RU" sz="6500" kern="1200" dirty="0"/>
        </a:p>
        <a:p>
          <a:pPr marL="285750" lvl="1" indent="-285750" algn="l" defTabSz="2266950" rtl="0">
            <a:lnSpc>
              <a:spcPct val="90000"/>
            </a:lnSpc>
            <a:spcBef>
              <a:spcPct val="0"/>
            </a:spcBef>
            <a:spcAft>
              <a:spcPct val="15000"/>
            </a:spcAft>
            <a:buChar char="••"/>
          </a:pPr>
          <a:r>
            <a:rPr lang="uk-UA" sz="5100" b="0" i="1" kern="1200" smtClean="0"/>
            <a:t>показання, </a:t>
          </a:r>
          <a:endParaRPr lang="ru-RU" sz="5100" kern="1200"/>
        </a:p>
        <a:p>
          <a:pPr marL="285750" lvl="1" indent="-285750" algn="l" defTabSz="2266950" rtl="0">
            <a:lnSpc>
              <a:spcPct val="90000"/>
            </a:lnSpc>
            <a:spcBef>
              <a:spcPct val="0"/>
            </a:spcBef>
            <a:spcAft>
              <a:spcPct val="15000"/>
            </a:spcAft>
            <a:buChar char="••"/>
          </a:pPr>
          <a:r>
            <a:rPr lang="uk-UA" sz="5100" b="0" i="1" kern="1200" smtClean="0"/>
            <a:t>речові докази, </a:t>
          </a:r>
          <a:endParaRPr lang="ru-RU" sz="5100" kern="1200"/>
        </a:p>
        <a:p>
          <a:pPr marL="285750" lvl="1" indent="-285750" algn="l" defTabSz="2266950" rtl="0">
            <a:lnSpc>
              <a:spcPct val="90000"/>
            </a:lnSpc>
            <a:spcBef>
              <a:spcPct val="0"/>
            </a:spcBef>
            <a:spcAft>
              <a:spcPct val="15000"/>
            </a:spcAft>
            <a:buChar char="••"/>
          </a:pPr>
          <a:r>
            <a:rPr lang="uk-UA" sz="5100" b="0" i="1" kern="1200" smtClean="0"/>
            <a:t>документи, </a:t>
          </a:r>
          <a:endParaRPr lang="ru-RU" sz="5100" kern="1200"/>
        </a:p>
        <a:p>
          <a:pPr marL="285750" lvl="1" indent="-285750" algn="l" defTabSz="2266950" rtl="0">
            <a:lnSpc>
              <a:spcPct val="90000"/>
            </a:lnSpc>
            <a:spcBef>
              <a:spcPct val="0"/>
            </a:spcBef>
            <a:spcAft>
              <a:spcPct val="15000"/>
            </a:spcAft>
            <a:buChar char="••"/>
          </a:pPr>
          <a:r>
            <a:rPr lang="uk-UA" sz="5100" b="0" i="1" kern="1200" smtClean="0"/>
            <a:t>висновки експертів</a:t>
          </a:r>
          <a:endParaRPr lang="ru-RU" sz="5100" kern="1200"/>
        </a:p>
      </dsp:txBody>
      <dsp:txXfrm>
        <a:off x="5771" y="0"/>
        <a:ext cx="11808422" cy="6266329"/>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688239-38BA-46FE-9A11-768D6E772CE5}">
      <dsp:nvSpPr>
        <dsp:cNvPr id="0" name=""/>
        <dsp:cNvSpPr/>
      </dsp:nvSpPr>
      <dsp:spPr>
        <a:xfrm>
          <a:off x="0" y="8500"/>
          <a:ext cx="11914092" cy="20287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rtl="0">
            <a:lnSpc>
              <a:spcPct val="90000"/>
            </a:lnSpc>
            <a:spcBef>
              <a:spcPct val="0"/>
            </a:spcBef>
            <a:spcAft>
              <a:spcPct val="35000"/>
            </a:spcAft>
          </a:pPr>
          <a:r>
            <a:rPr lang="uk-UA" sz="5100" b="1" i="1" kern="1200" dirty="0" smtClean="0">
              <a:solidFill>
                <a:srgbClr val="FFFF00"/>
              </a:solidFill>
            </a:rPr>
            <a:t>процесуальними </a:t>
          </a:r>
          <a:r>
            <a:rPr lang="uk-UA" sz="5100" b="1" i="1" kern="1200" dirty="0" smtClean="0">
              <a:solidFill>
                <a:srgbClr val="FFFF00"/>
              </a:solidFill>
            </a:rPr>
            <a:t>джерелами доказів</a:t>
          </a:r>
          <a:r>
            <a:rPr lang="uk-UA" sz="5100" b="1" i="1" kern="1200" dirty="0" smtClean="0"/>
            <a:t> є:</a:t>
          </a:r>
          <a:endParaRPr lang="ru-RU" sz="5100" b="1" kern="1200" dirty="0"/>
        </a:p>
      </dsp:txBody>
      <dsp:txXfrm>
        <a:off x="0" y="8500"/>
        <a:ext cx="11914092" cy="2028780"/>
      </dsp:txXfrm>
    </dsp:sp>
    <dsp:sp modelId="{D1242DD9-3346-47CF-96DC-C11A60CA0544}">
      <dsp:nvSpPr>
        <dsp:cNvPr id="0" name=""/>
        <dsp:cNvSpPr/>
      </dsp:nvSpPr>
      <dsp:spPr>
        <a:xfrm>
          <a:off x="0" y="2037281"/>
          <a:ext cx="11914092" cy="279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8272" tIns="64770" rIns="362712" bIns="64770" numCol="1" spcCol="1270" anchor="t" anchorCtr="0">
          <a:noAutofit/>
        </a:bodyPr>
        <a:lstStyle/>
        <a:p>
          <a:pPr marL="285750" lvl="1" indent="-285750" algn="l" defTabSz="1778000" rtl="0">
            <a:lnSpc>
              <a:spcPct val="90000"/>
            </a:lnSpc>
            <a:spcBef>
              <a:spcPct val="0"/>
            </a:spcBef>
            <a:spcAft>
              <a:spcPct val="20000"/>
            </a:spcAft>
            <a:buChar char="••"/>
          </a:pPr>
          <a:r>
            <a:rPr lang="uk-UA" sz="4000" b="1" i="0" kern="1200" dirty="0" smtClean="0"/>
            <a:t>1) показання; </a:t>
          </a:r>
          <a:endParaRPr lang="ru-RU" sz="4000" b="1" kern="1200" dirty="0"/>
        </a:p>
        <a:p>
          <a:pPr marL="285750" lvl="1" indent="-285750" algn="l" defTabSz="1778000" rtl="0">
            <a:lnSpc>
              <a:spcPct val="90000"/>
            </a:lnSpc>
            <a:spcBef>
              <a:spcPct val="0"/>
            </a:spcBef>
            <a:spcAft>
              <a:spcPct val="20000"/>
            </a:spcAft>
            <a:buChar char="••"/>
          </a:pPr>
          <a:r>
            <a:rPr lang="uk-UA" sz="4000" b="1" i="0" kern="1200" dirty="0" smtClean="0"/>
            <a:t>2) речові докази;</a:t>
          </a:r>
          <a:endParaRPr lang="ru-RU" sz="4000" b="1" kern="1200" dirty="0"/>
        </a:p>
        <a:p>
          <a:pPr marL="285750" lvl="1" indent="-285750" algn="l" defTabSz="1778000" rtl="0">
            <a:lnSpc>
              <a:spcPct val="90000"/>
            </a:lnSpc>
            <a:spcBef>
              <a:spcPct val="0"/>
            </a:spcBef>
            <a:spcAft>
              <a:spcPct val="20000"/>
            </a:spcAft>
            <a:buChar char="••"/>
          </a:pPr>
          <a:r>
            <a:rPr lang="uk-UA" sz="4000" b="1" i="0" kern="1200" dirty="0" smtClean="0"/>
            <a:t>3) документи; </a:t>
          </a:r>
          <a:endParaRPr lang="ru-RU" sz="4000" b="1" kern="1200" dirty="0"/>
        </a:p>
        <a:p>
          <a:pPr marL="285750" lvl="1" indent="-285750" algn="l" defTabSz="1778000" rtl="0">
            <a:lnSpc>
              <a:spcPct val="90000"/>
            </a:lnSpc>
            <a:spcBef>
              <a:spcPct val="0"/>
            </a:spcBef>
            <a:spcAft>
              <a:spcPct val="20000"/>
            </a:spcAft>
            <a:buChar char="••"/>
          </a:pPr>
          <a:r>
            <a:rPr lang="uk-UA" sz="4000" b="1" i="0" kern="1200" dirty="0" smtClean="0"/>
            <a:t>4) висновки експертів.</a:t>
          </a:r>
          <a:endParaRPr lang="ru-RU" sz="4000" b="1" kern="1200" dirty="0"/>
        </a:p>
      </dsp:txBody>
      <dsp:txXfrm>
        <a:off x="0" y="2037281"/>
        <a:ext cx="11914092" cy="2797605"/>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40EB96-9DA7-429B-A83D-B9B2F542D9DB}">
      <dsp:nvSpPr>
        <dsp:cNvPr id="0" name=""/>
        <dsp:cNvSpPr/>
      </dsp:nvSpPr>
      <dsp:spPr>
        <a:xfrm>
          <a:off x="0" y="574194"/>
          <a:ext cx="12035118" cy="141811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b="1" i="0" kern="1200" dirty="0" smtClean="0"/>
            <a:t>Різновидами показань підозрюваного, обвинуваченого є:</a:t>
          </a:r>
          <a:endParaRPr lang="ru-RU" sz="2800" kern="1200" dirty="0"/>
        </a:p>
      </dsp:txBody>
      <dsp:txXfrm>
        <a:off x="0" y="574194"/>
        <a:ext cx="12035118" cy="1418111"/>
      </dsp:txXfrm>
    </dsp:sp>
    <dsp:sp modelId="{F4C3B68A-FD91-478C-8F63-0939BF538EF2}">
      <dsp:nvSpPr>
        <dsp:cNvPr id="0" name=""/>
        <dsp:cNvSpPr/>
      </dsp:nvSpPr>
      <dsp:spPr>
        <a:xfrm>
          <a:off x="0" y="2179505"/>
          <a:ext cx="12035118" cy="141811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uk-UA" sz="2000" b="0" i="0" kern="1200" dirty="0" smtClean="0"/>
            <a:t>– </a:t>
          </a:r>
          <a:r>
            <a:rPr lang="uk-UA" sz="2800" b="1" i="1" kern="1200" dirty="0" smtClean="0">
              <a:solidFill>
                <a:srgbClr val="FFFF00"/>
              </a:solidFill>
            </a:rPr>
            <a:t>обмова</a:t>
          </a:r>
          <a:r>
            <a:rPr lang="uk-UA" sz="2000" b="0" i="1" kern="1200" dirty="0" smtClean="0"/>
            <a:t> </a:t>
          </a:r>
          <a:r>
            <a:rPr lang="uk-UA" sz="2000" b="0" i="0" kern="1200" dirty="0" smtClean="0"/>
            <a:t>– </a:t>
          </a:r>
          <a:r>
            <a:rPr lang="uk-UA" sz="2000" b="1" i="0" kern="1200" dirty="0" smtClean="0"/>
            <a:t>це такі показання підозрюваного, обвинуваченого, в яких він викриває (правдиво чи неправдиво) інших осіб у вчиненні інкримінованого йому або іншого кримінального правопорушення;</a:t>
          </a:r>
          <a:endParaRPr lang="ru-RU" sz="2000" b="1" kern="1200" dirty="0"/>
        </a:p>
      </dsp:txBody>
      <dsp:txXfrm>
        <a:off x="0" y="2179505"/>
        <a:ext cx="12035118" cy="1418111"/>
      </dsp:txXfrm>
    </dsp:sp>
    <dsp:sp modelId="{13FEFEB7-F525-47EE-96B3-0D2C84434ABF}">
      <dsp:nvSpPr>
        <dsp:cNvPr id="0" name=""/>
        <dsp:cNvSpPr/>
      </dsp:nvSpPr>
      <dsp:spPr>
        <a:xfrm>
          <a:off x="0" y="3784817"/>
          <a:ext cx="12035118" cy="141811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uk-UA" sz="2000" b="1" i="0" kern="1200" dirty="0" smtClean="0"/>
            <a:t>– </a:t>
          </a:r>
          <a:r>
            <a:rPr lang="uk-UA" sz="2400" b="1" i="1" kern="1200" dirty="0" err="1" smtClean="0">
              <a:solidFill>
                <a:srgbClr val="FFFF00"/>
              </a:solidFill>
            </a:rPr>
            <a:t>самообмова</a:t>
          </a:r>
          <a:r>
            <a:rPr lang="uk-UA" sz="2000" b="0" i="1" kern="1200" dirty="0" smtClean="0"/>
            <a:t> </a:t>
          </a:r>
          <a:r>
            <a:rPr lang="uk-UA" sz="2000" b="0" i="0" kern="1200" dirty="0" smtClean="0"/>
            <a:t>– </a:t>
          </a:r>
          <a:r>
            <a:rPr lang="uk-UA" sz="1800" b="1" i="0" kern="1200" dirty="0" smtClean="0"/>
            <a:t>це такі показання підозрюваного, обвинуваченого, в яких він зізнається у вчиненні кримінального правопорушення, якого насправді не вчиняв, у більш тяжкому кримінальному правопорушенні, ніж вчинив у дійсності, або ж бере лише на себе всю вину за вчинене кримінальне правопорушення, хоча у дійсності воно вчинене групою осіб;</a:t>
          </a:r>
          <a:endParaRPr lang="ru-RU" sz="1800" b="1" kern="1200" dirty="0"/>
        </a:p>
      </dsp:txBody>
      <dsp:txXfrm>
        <a:off x="0" y="3784817"/>
        <a:ext cx="12035118" cy="1418111"/>
      </dsp:txXfrm>
    </dsp:sp>
    <dsp:sp modelId="{E12CA130-05B8-4321-96B7-79EA51CED3C2}">
      <dsp:nvSpPr>
        <dsp:cNvPr id="0" name=""/>
        <dsp:cNvSpPr/>
      </dsp:nvSpPr>
      <dsp:spPr>
        <a:xfrm>
          <a:off x="0" y="5390129"/>
          <a:ext cx="12035118" cy="141811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uk-UA" sz="2800" b="1" i="0" kern="1200" dirty="0" smtClean="0"/>
            <a:t>– </a:t>
          </a:r>
          <a:r>
            <a:rPr lang="uk-UA" sz="2800" b="1" i="1" kern="1200" dirty="0" smtClean="0">
              <a:solidFill>
                <a:srgbClr val="FFFF00"/>
              </a:solidFill>
            </a:rPr>
            <a:t>алібі</a:t>
          </a:r>
          <a:r>
            <a:rPr lang="uk-UA" sz="2800" b="1" i="1" kern="1200" dirty="0" smtClean="0"/>
            <a:t> </a:t>
          </a:r>
          <a:r>
            <a:rPr lang="uk-UA" sz="2500" b="0" i="0" kern="1200" dirty="0" smtClean="0"/>
            <a:t>– </a:t>
          </a:r>
          <a:r>
            <a:rPr lang="uk-UA" sz="2400" b="1" i="0" kern="1200" dirty="0" smtClean="0"/>
            <a:t>це твердження підозрюваного, обвинуваченого про те, що він не міг бути виконавцем інкримінованого кримінального правопорушення, оскільки в момент його вчинення перебував в іншому місці.</a:t>
          </a:r>
          <a:endParaRPr lang="ru-RU" sz="2400" b="1" kern="1200" dirty="0"/>
        </a:p>
      </dsp:txBody>
      <dsp:txXfrm>
        <a:off x="0" y="5390129"/>
        <a:ext cx="12035118" cy="1418111"/>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E3A9FB-A5BD-4ED6-9650-E6F54D427D7C}">
      <dsp:nvSpPr>
        <dsp:cNvPr id="0" name=""/>
        <dsp:cNvSpPr/>
      </dsp:nvSpPr>
      <dsp:spPr>
        <a:xfrm>
          <a:off x="0" y="107575"/>
          <a:ext cx="12192000" cy="14380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uk-UA" sz="2400" b="1" i="0" kern="1200" dirty="0" smtClean="0">
              <a:solidFill>
                <a:srgbClr val="FFFF00"/>
              </a:solidFill>
            </a:rPr>
            <a:t>Випадки обов’язкового проведення експертизи </a:t>
          </a:r>
          <a:r>
            <a:rPr lang="uk-UA" sz="2400" b="1" i="0" kern="1200" dirty="0" smtClean="0"/>
            <a:t>(ч. 2 ст. 242 КПК України):</a:t>
          </a:r>
          <a:endParaRPr lang="ru-RU" sz="2400" b="1" kern="1200" dirty="0"/>
        </a:p>
      </dsp:txBody>
      <dsp:txXfrm>
        <a:off x="0" y="107575"/>
        <a:ext cx="12192000" cy="1438078"/>
      </dsp:txXfrm>
    </dsp:sp>
    <dsp:sp modelId="{618E48DD-1A9F-430B-A00C-592C8050FE62}">
      <dsp:nvSpPr>
        <dsp:cNvPr id="0" name=""/>
        <dsp:cNvSpPr/>
      </dsp:nvSpPr>
      <dsp:spPr>
        <a:xfrm>
          <a:off x="0" y="1575358"/>
          <a:ext cx="12192000" cy="9232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b="0" i="0" kern="1200" dirty="0" smtClean="0"/>
            <a:t>– </a:t>
          </a:r>
          <a:r>
            <a:rPr lang="uk-UA" sz="2000" b="1" i="0" kern="1200" dirty="0" smtClean="0"/>
            <a:t>для встановлення причин смерті;</a:t>
          </a:r>
          <a:endParaRPr lang="ru-RU" sz="2000" b="1" kern="1200" dirty="0"/>
        </a:p>
      </dsp:txBody>
      <dsp:txXfrm>
        <a:off x="0" y="1575358"/>
        <a:ext cx="12192000" cy="923217"/>
      </dsp:txXfrm>
    </dsp:sp>
    <dsp:sp modelId="{4D253C2B-70C0-4DE3-8376-93A9CB6C30A0}">
      <dsp:nvSpPr>
        <dsp:cNvPr id="0" name=""/>
        <dsp:cNvSpPr/>
      </dsp:nvSpPr>
      <dsp:spPr>
        <a:xfrm>
          <a:off x="0" y="2564816"/>
          <a:ext cx="12192000" cy="9232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uk-UA" sz="1800" b="0" i="0" kern="1200" dirty="0" smtClean="0"/>
            <a:t>– </a:t>
          </a:r>
          <a:r>
            <a:rPr lang="uk-UA" sz="2000" b="1" i="0" kern="1200" dirty="0" smtClean="0"/>
            <a:t>для встановлення тяжкості та характеру тілесних ушкоджень;</a:t>
          </a:r>
          <a:endParaRPr lang="ru-RU" sz="2000" b="1" kern="1200" dirty="0"/>
        </a:p>
      </dsp:txBody>
      <dsp:txXfrm>
        <a:off x="0" y="2564816"/>
        <a:ext cx="12192000" cy="923217"/>
      </dsp:txXfrm>
    </dsp:sp>
    <dsp:sp modelId="{6B68F309-69C5-4EE4-BB0E-5D4FAFB39584}">
      <dsp:nvSpPr>
        <dsp:cNvPr id="0" name=""/>
        <dsp:cNvSpPr/>
      </dsp:nvSpPr>
      <dsp:spPr>
        <a:xfrm>
          <a:off x="0" y="3554274"/>
          <a:ext cx="12192000" cy="9232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uk-UA" sz="1800" b="0" i="0" kern="1200" dirty="0" smtClean="0"/>
            <a:t>–</a:t>
          </a:r>
          <a:r>
            <a:rPr lang="uk-UA" sz="2000" b="1" i="0" kern="1200" dirty="0" smtClean="0"/>
            <a:t> визначення психічного стану підозрюваного за наявності відомостей, які викликають сумнів щодо його осудності, обмеженої осудності;</a:t>
          </a:r>
          <a:endParaRPr lang="ru-RU" sz="2000" b="1" kern="1200" dirty="0"/>
        </a:p>
      </dsp:txBody>
      <dsp:txXfrm>
        <a:off x="0" y="3554274"/>
        <a:ext cx="12192000" cy="923217"/>
      </dsp:txXfrm>
    </dsp:sp>
    <dsp:sp modelId="{C4B68192-E2F8-4573-9428-D9BE5CBF36EC}">
      <dsp:nvSpPr>
        <dsp:cNvPr id="0" name=""/>
        <dsp:cNvSpPr/>
      </dsp:nvSpPr>
      <dsp:spPr>
        <a:xfrm>
          <a:off x="0" y="4543732"/>
          <a:ext cx="12192000" cy="9232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uk-UA" sz="1700" b="0" i="0" kern="1200" dirty="0" smtClean="0"/>
            <a:t>– </a:t>
          </a:r>
          <a:r>
            <a:rPr lang="uk-UA" sz="1800" b="1" i="0" kern="1200" dirty="0" smtClean="0"/>
            <a:t>для встановлення віку особи, якщо це необхідно для вирішення питання про можливість притягнення її до кримінальної відповідальності, а іншим способом неможливо отримати ці відомості;</a:t>
          </a:r>
          <a:endParaRPr lang="ru-RU" sz="1800" b="1" kern="1200" dirty="0"/>
        </a:p>
      </dsp:txBody>
      <dsp:txXfrm>
        <a:off x="0" y="4543732"/>
        <a:ext cx="12192000" cy="923217"/>
      </dsp:txXfrm>
    </dsp:sp>
    <dsp:sp modelId="{3B8D5C1F-93AE-4BBA-B1E4-A25F43EB3084}">
      <dsp:nvSpPr>
        <dsp:cNvPr id="0" name=""/>
        <dsp:cNvSpPr/>
      </dsp:nvSpPr>
      <dsp:spPr>
        <a:xfrm>
          <a:off x="0" y="5533190"/>
          <a:ext cx="12192000" cy="9232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uk-UA" sz="2300" b="0" i="0" kern="1200" dirty="0" smtClean="0"/>
            <a:t>– </a:t>
          </a:r>
          <a:r>
            <a:rPr lang="uk-UA" sz="2300" b="1" i="0" kern="1200" dirty="0" smtClean="0"/>
            <a:t>для встановлення статевої зрілості потерпілої особи в кримінальних провадженнях щодо злочинів, передбачених ст. 155 КК України;</a:t>
          </a:r>
          <a:endParaRPr lang="ru-RU" sz="2300" b="1" kern="1200" dirty="0"/>
        </a:p>
      </dsp:txBody>
      <dsp:txXfrm>
        <a:off x="0" y="5533190"/>
        <a:ext cx="12192000" cy="923217"/>
      </dsp:txXfrm>
    </dsp:sp>
    <dsp:sp modelId="{A7023BBC-604C-4BC5-BCEE-3F9F4921D799}">
      <dsp:nvSpPr>
        <dsp:cNvPr id="0" name=""/>
        <dsp:cNvSpPr/>
      </dsp:nvSpPr>
      <dsp:spPr>
        <a:xfrm>
          <a:off x="0" y="6522648"/>
          <a:ext cx="12192000" cy="9232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uk-UA" sz="2300" b="0" i="0" kern="1200" dirty="0" smtClean="0"/>
            <a:t>– </a:t>
          </a:r>
          <a:r>
            <a:rPr lang="uk-UA" sz="2300" b="1" i="0" kern="1200" dirty="0" smtClean="0"/>
            <a:t>визначення розміру матеріальних збитків, шкоди немайнового характеру, шкоди довкіллю, заподіяної кримінальним правопорушенням.</a:t>
          </a:r>
          <a:endParaRPr lang="ru-RU" sz="2300" b="1" kern="1200" dirty="0"/>
        </a:p>
      </dsp:txBody>
      <dsp:txXfrm>
        <a:off x="0" y="6522648"/>
        <a:ext cx="12192000" cy="92321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5647D9-056F-43F2-B02F-03FD7426A9DB}">
      <dsp:nvSpPr>
        <dsp:cNvPr id="0" name=""/>
        <dsp:cNvSpPr/>
      </dsp:nvSpPr>
      <dsp:spPr>
        <a:xfrm>
          <a:off x="0" y="268484"/>
          <a:ext cx="11335869" cy="4773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rtl="0">
            <a:lnSpc>
              <a:spcPct val="90000"/>
            </a:lnSpc>
            <a:spcBef>
              <a:spcPct val="0"/>
            </a:spcBef>
            <a:spcAft>
              <a:spcPct val="35000"/>
            </a:spcAft>
          </a:pPr>
          <a:r>
            <a:rPr lang="uk-UA" sz="4000" b="1" i="0" kern="1200" dirty="0" smtClean="0"/>
            <a:t>	Предмет доказування</a:t>
          </a:r>
          <a:r>
            <a:rPr lang="uk-UA" sz="4000" b="0" i="0" kern="1200" dirty="0" smtClean="0"/>
            <a:t> – це сукупність передбачених кримінальним процесуальним законом обставин, які необхідно встановити у кожному кримінальному провадженні і які мають правове значення для правильного його вирішення по суті.</a:t>
          </a:r>
          <a:endParaRPr lang="ru-RU" sz="4000" kern="1200" dirty="0"/>
        </a:p>
      </dsp:txBody>
      <dsp:txXfrm>
        <a:off x="0" y="268484"/>
        <a:ext cx="11335869" cy="47736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E147BE-DAEC-487D-A518-B2308C4901FA}">
      <dsp:nvSpPr>
        <dsp:cNvPr id="0" name=""/>
        <dsp:cNvSpPr/>
      </dsp:nvSpPr>
      <dsp:spPr>
        <a:xfrm>
          <a:off x="0" y="196729"/>
          <a:ext cx="11954435" cy="5967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just" defTabSz="2222500" rtl="0">
            <a:lnSpc>
              <a:spcPct val="90000"/>
            </a:lnSpc>
            <a:spcBef>
              <a:spcPct val="0"/>
            </a:spcBef>
            <a:spcAft>
              <a:spcPct val="35000"/>
            </a:spcAft>
          </a:pPr>
          <a:r>
            <a:rPr lang="uk-UA" sz="5000" b="1" i="0" kern="1200" dirty="0" smtClean="0"/>
            <a:t>	Межами доказування</a:t>
          </a:r>
          <a:r>
            <a:rPr lang="uk-UA" sz="5000" b="0" i="0" kern="1200" dirty="0" smtClean="0"/>
            <a:t> у кримінальному процесі розуміють такий обсяг доказового матеріалу, який забезпечує надійне і достовірне встановлення всіх обставин, які входять до предмета доказування.</a:t>
          </a:r>
          <a:endParaRPr lang="ru-RU" sz="5000" kern="1200" dirty="0"/>
        </a:p>
      </dsp:txBody>
      <dsp:txXfrm>
        <a:off x="0" y="196729"/>
        <a:ext cx="11954435" cy="59670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9225EB-9E6A-4BAC-88CB-537CA47FBBD7}">
      <dsp:nvSpPr>
        <dsp:cNvPr id="0" name=""/>
        <dsp:cNvSpPr/>
      </dsp:nvSpPr>
      <dsp:spPr>
        <a:xfrm>
          <a:off x="0" y="60384"/>
          <a:ext cx="11833411" cy="20685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just" defTabSz="2311400" rtl="0">
            <a:lnSpc>
              <a:spcPct val="90000"/>
            </a:lnSpc>
            <a:spcBef>
              <a:spcPct val="0"/>
            </a:spcBef>
            <a:spcAft>
              <a:spcPct val="35000"/>
            </a:spcAft>
          </a:pPr>
          <a:r>
            <a:rPr lang="uk-UA" sz="5200" b="1" i="1" kern="1200" dirty="0" smtClean="0"/>
            <a:t>	Правильно встановити межі доказування означає:</a:t>
          </a:r>
          <a:endParaRPr lang="ru-RU" sz="5200" b="1" kern="1200" dirty="0"/>
        </a:p>
      </dsp:txBody>
      <dsp:txXfrm>
        <a:off x="0" y="60384"/>
        <a:ext cx="11833411" cy="2068560"/>
      </dsp:txXfrm>
    </dsp:sp>
    <dsp:sp modelId="{A31AD42E-87B9-4B7D-AD4E-BAE8F3571F9F}">
      <dsp:nvSpPr>
        <dsp:cNvPr id="0" name=""/>
        <dsp:cNvSpPr/>
      </dsp:nvSpPr>
      <dsp:spPr>
        <a:xfrm>
          <a:off x="0" y="2128944"/>
          <a:ext cx="11833411" cy="43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711" tIns="66040" rIns="369824" bIns="66040" numCol="1" spcCol="1270" anchor="t" anchorCtr="0">
          <a:noAutofit/>
        </a:bodyPr>
        <a:lstStyle/>
        <a:p>
          <a:pPr marL="285750" lvl="1" indent="-285750" algn="just" defTabSz="1822450" rtl="0">
            <a:lnSpc>
              <a:spcPct val="90000"/>
            </a:lnSpc>
            <a:spcBef>
              <a:spcPct val="0"/>
            </a:spcBef>
            <a:spcAft>
              <a:spcPct val="20000"/>
            </a:spcAft>
            <a:buChar char="••"/>
          </a:pPr>
          <a:r>
            <a:rPr lang="uk-UA" sz="4100" b="0" i="0" kern="1200" dirty="0" smtClean="0"/>
            <a:t>– </a:t>
          </a:r>
          <a:r>
            <a:rPr lang="uk-UA" sz="4100" b="1" i="1" kern="1200" dirty="0" smtClean="0"/>
            <a:t>забезпечити з необхідною повнотою з’ясування обставин, що входять до предмета доказування;</a:t>
          </a:r>
          <a:endParaRPr lang="ru-RU" sz="4100" b="1" i="1" kern="1200" dirty="0"/>
        </a:p>
        <a:p>
          <a:pPr marL="285750" lvl="1" indent="-285750" algn="just" defTabSz="1822450" rtl="0">
            <a:lnSpc>
              <a:spcPct val="90000"/>
            </a:lnSpc>
            <a:spcBef>
              <a:spcPct val="0"/>
            </a:spcBef>
            <a:spcAft>
              <a:spcPct val="20000"/>
            </a:spcAft>
            <a:buChar char="••"/>
          </a:pPr>
          <a:r>
            <a:rPr lang="uk-UA" sz="4100" b="1" i="1" kern="1200" dirty="0" smtClean="0"/>
            <a:t>– використовувати для цієї мети тільки допустимі докази і тільки в обсязі, необхідному для достовірних висновків у кримінальному провадженні.</a:t>
          </a:r>
          <a:endParaRPr lang="ru-RU" sz="4100" b="1" i="1" kern="1200" dirty="0"/>
        </a:p>
      </dsp:txBody>
      <dsp:txXfrm>
        <a:off x="0" y="2128944"/>
        <a:ext cx="11833411" cy="43056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C81ABA-8568-46F7-B07A-3015108234FD}">
      <dsp:nvSpPr>
        <dsp:cNvPr id="0" name=""/>
        <dsp:cNvSpPr/>
      </dsp:nvSpPr>
      <dsp:spPr>
        <a:xfrm>
          <a:off x="0" y="19956"/>
          <a:ext cx="11914095" cy="15283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uk-UA" sz="4000" b="1" i="1" kern="1200" dirty="0" smtClean="0"/>
            <a:t>Межі доказування обумовлені:</a:t>
          </a:r>
          <a:endParaRPr lang="ru-RU" sz="4000" b="1" i="1" kern="1200" dirty="0"/>
        </a:p>
      </dsp:txBody>
      <dsp:txXfrm>
        <a:off x="0" y="19956"/>
        <a:ext cx="11914095" cy="1528312"/>
      </dsp:txXfrm>
    </dsp:sp>
    <dsp:sp modelId="{1F8E05C6-8047-4B6F-98C1-87950CFEEE51}">
      <dsp:nvSpPr>
        <dsp:cNvPr id="0" name=""/>
        <dsp:cNvSpPr/>
      </dsp:nvSpPr>
      <dsp:spPr>
        <a:xfrm>
          <a:off x="0" y="1657708"/>
          <a:ext cx="11914095" cy="15283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uk-UA" sz="3800" b="0" i="0" kern="1200" dirty="0" smtClean="0"/>
            <a:t>– </a:t>
          </a:r>
          <a:r>
            <a:rPr lang="uk-UA" sz="3800" b="1" i="0" kern="1200" dirty="0" smtClean="0"/>
            <a:t>особливостями вчинення і приховування кримінальних правопорушень;</a:t>
          </a:r>
          <a:endParaRPr lang="ru-RU" sz="3800" b="1" kern="1200" dirty="0"/>
        </a:p>
      </dsp:txBody>
      <dsp:txXfrm>
        <a:off x="0" y="1657708"/>
        <a:ext cx="11914095" cy="1528312"/>
      </dsp:txXfrm>
    </dsp:sp>
    <dsp:sp modelId="{A5844CD0-5D5B-4549-91D3-302A47B11312}">
      <dsp:nvSpPr>
        <dsp:cNvPr id="0" name=""/>
        <dsp:cNvSpPr/>
      </dsp:nvSpPr>
      <dsp:spPr>
        <a:xfrm>
          <a:off x="0" y="3295461"/>
          <a:ext cx="11914095" cy="15283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uk-UA" sz="3800" b="1" i="0" kern="1200" dirty="0" smtClean="0"/>
            <a:t>– особливостями процесу доказування у конкретному кримінальному провадженні;</a:t>
          </a:r>
          <a:endParaRPr lang="ru-RU" sz="3800" b="1" kern="1200" dirty="0"/>
        </a:p>
      </dsp:txBody>
      <dsp:txXfrm>
        <a:off x="0" y="3295461"/>
        <a:ext cx="11914095" cy="1528312"/>
      </dsp:txXfrm>
    </dsp:sp>
    <dsp:sp modelId="{7694955D-177B-449B-AFBD-B6EAAA9E46A0}">
      <dsp:nvSpPr>
        <dsp:cNvPr id="0" name=""/>
        <dsp:cNvSpPr/>
      </dsp:nvSpPr>
      <dsp:spPr>
        <a:xfrm>
          <a:off x="0" y="4933213"/>
          <a:ext cx="11914095" cy="15283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uk-UA" sz="3800" b="1" i="0" kern="1200" dirty="0" smtClean="0"/>
            <a:t>– іншими обставинами об’єктивного та суб’єктивного характеру.</a:t>
          </a:r>
          <a:endParaRPr lang="ru-RU" sz="3800" b="1" kern="1200" dirty="0"/>
        </a:p>
      </dsp:txBody>
      <dsp:txXfrm>
        <a:off x="0" y="4933213"/>
        <a:ext cx="11914095" cy="152831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A51C22-1D1C-4720-8B18-C5093BFFA5EA}">
      <dsp:nvSpPr>
        <dsp:cNvPr id="0" name=""/>
        <dsp:cNvSpPr/>
      </dsp:nvSpPr>
      <dsp:spPr>
        <a:xfrm>
          <a:off x="0" y="522179"/>
          <a:ext cx="12088906" cy="28665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uk-UA" sz="3200" b="1" i="0" kern="1200" dirty="0" smtClean="0"/>
            <a:t>	</a:t>
          </a:r>
          <a:r>
            <a:rPr lang="uk-UA" sz="3200" b="1" i="0" kern="1200" dirty="0" smtClean="0">
              <a:solidFill>
                <a:schemeClr val="bg1"/>
              </a:solidFill>
            </a:rPr>
            <a:t>Суб’єктами доказування</a:t>
          </a:r>
          <a:r>
            <a:rPr lang="uk-UA" sz="3200" b="1" i="0" kern="1200" dirty="0" smtClean="0"/>
            <a:t> є усі державні органи, посадові, службові особи та інші учасники кримінального провадження, які приймають участь у збиранні, перевірці та оцінці доказів.</a:t>
          </a:r>
          <a:endParaRPr lang="ru-RU" sz="3200" b="1" kern="1200" dirty="0"/>
        </a:p>
      </dsp:txBody>
      <dsp:txXfrm>
        <a:off x="0" y="522179"/>
        <a:ext cx="12088906" cy="2866500"/>
      </dsp:txXfrm>
    </dsp:sp>
    <dsp:sp modelId="{6E2CD768-0256-402B-8EC2-5B79DBC95D01}">
      <dsp:nvSpPr>
        <dsp:cNvPr id="0" name=""/>
        <dsp:cNvSpPr/>
      </dsp:nvSpPr>
      <dsp:spPr>
        <a:xfrm>
          <a:off x="0" y="3469320"/>
          <a:ext cx="12088906" cy="28665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uk-UA" sz="2800" b="0" i="1" kern="1200" dirty="0" smtClean="0"/>
            <a:t>	Відповідно до ст.92 КПК </a:t>
          </a:r>
          <a:r>
            <a:rPr lang="uk-UA" sz="2800" b="0" i="1" kern="1200" dirty="0" smtClean="0">
              <a:solidFill>
                <a:schemeClr val="bg1"/>
              </a:solidFill>
            </a:rPr>
            <a:t>обов’язок доказування </a:t>
          </a:r>
          <a:r>
            <a:rPr lang="uk-UA" sz="2800" b="0" i="1" kern="1200" dirty="0" smtClean="0"/>
            <a:t>вказаних обставин покладається на слідчого, прокурора, а якщо прокурор відмовився в суді від підтримання </a:t>
          </a:r>
          <a:r>
            <a:rPr lang="uk-UA" sz="2800" b="0" i="1" kern="1200" dirty="0" smtClean="0"/>
            <a:t>обвинувачення </a:t>
          </a:r>
          <a:r>
            <a:rPr lang="uk-UA" sz="2800" b="0" i="1" kern="1200" dirty="0" smtClean="0"/>
            <a:t>– на потерпілого. Обов’язок доказування даних щодо розміру процесуальних витрат та обставин, які характеризують обвинуваченого, покладається на сторону, що їх подає.</a:t>
          </a:r>
          <a:endParaRPr lang="ru-RU" sz="2800" i="1" kern="1200" dirty="0"/>
        </a:p>
      </dsp:txBody>
      <dsp:txXfrm>
        <a:off x="0" y="3469320"/>
        <a:ext cx="12088906" cy="28665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26F2BA-59C0-4686-96CF-8D1D81E2AC9B}">
      <dsp:nvSpPr>
        <dsp:cNvPr id="0" name=""/>
        <dsp:cNvSpPr/>
      </dsp:nvSpPr>
      <dsp:spPr>
        <a:xfrm>
          <a:off x="0" y="148055"/>
          <a:ext cx="12191999" cy="15463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uk-UA" sz="3600" b="1" i="0" kern="1200" dirty="0" smtClean="0">
              <a:solidFill>
                <a:schemeClr val="bg1"/>
              </a:solidFill>
            </a:rPr>
            <a:t>Суб’єкти доказування поділяються:</a:t>
          </a:r>
          <a:endParaRPr lang="ru-RU" sz="3600" kern="1200" dirty="0">
            <a:solidFill>
              <a:schemeClr val="bg1"/>
            </a:solidFill>
          </a:endParaRPr>
        </a:p>
      </dsp:txBody>
      <dsp:txXfrm>
        <a:off x="0" y="148055"/>
        <a:ext cx="12191999" cy="1546374"/>
      </dsp:txXfrm>
    </dsp:sp>
    <dsp:sp modelId="{9C7D0483-40CE-49CA-A620-398F9CDEB455}">
      <dsp:nvSpPr>
        <dsp:cNvPr id="0" name=""/>
        <dsp:cNvSpPr/>
      </dsp:nvSpPr>
      <dsp:spPr>
        <a:xfrm>
          <a:off x="0" y="1775070"/>
          <a:ext cx="12191999" cy="15463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uk-UA" sz="3200" b="1" i="1" kern="1200" dirty="0" smtClean="0"/>
            <a:t>1. За відмінністю у повноваженнях щодо доказування:</a:t>
          </a:r>
          <a:endParaRPr lang="ru-RU" sz="3200" b="1" kern="1200" dirty="0"/>
        </a:p>
      </dsp:txBody>
      <dsp:txXfrm>
        <a:off x="0" y="1775070"/>
        <a:ext cx="12191999" cy="1546374"/>
      </dsp:txXfrm>
    </dsp:sp>
    <dsp:sp modelId="{54DC49E2-912F-4000-B9A1-BDA5D2BC6849}">
      <dsp:nvSpPr>
        <dsp:cNvPr id="0" name=""/>
        <dsp:cNvSpPr/>
      </dsp:nvSpPr>
      <dsp:spPr>
        <a:xfrm>
          <a:off x="0" y="3402084"/>
          <a:ext cx="12191999" cy="15463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uk-UA" sz="2800" b="0" i="0" kern="1200" dirty="0" smtClean="0"/>
            <a:t>– </a:t>
          </a:r>
          <a:r>
            <a:rPr lang="uk-UA" sz="2800" b="0" i="1" kern="1200" dirty="0" smtClean="0">
              <a:solidFill>
                <a:schemeClr val="bg1"/>
              </a:solidFill>
            </a:rPr>
            <a:t>суб’єкти кримінального провадження, на яких покладається обов’язок</a:t>
          </a:r>
          <a:r>
            <a:rPr lang="uk-UA" sz="2800" b="0" i="0" kern="1200" dirty="0" smtClean="0">
              <a:solidFill>
                <a:schemeClr val="bg1"/>
              </a:solidFill>
            </a:rPr>
            <a:t> </a:t>
          </a:r>
          <a:r>
            <a:rPr lang="uk-UA" sz="2800" b="0" i="1" kern="1200" dirty="0" smtClean="0">
              <a:solidFill>
                <a:schemeClr val="bg1"/>
              </a:solidFill>
            </a:rPr>
            <a:t>доказування</a:t>
          </a:r>
          <a:r>
            <a:rPr lang="uk-UA" sz="2800" b="0" i="0" kern="1200" dirty="0" smtClean="0">
              <a:solidFill>
                <a:schemeClr val="bg1"/>
              </a:solidFill>
            </a:rPr>
            <a:t> </a:t>
          </a:r>
          <a:r>
            <a:rPr lang="uk-UA" sz="2800" b="0" i="0" kern="1200" dirty="0" smtClean="0"/>
            <a:t>відповідно до ст. 92 КПК України (слідчий, прокурор, а у визначених КПК випадках – потерпілий); </a:t>
          </a:r>
          <a:endParaRPr lang="ru-RU" sz="2800" kern="1200" dirty="0"/>
        </a:p>
      </dsp:txBody>
      <dsp:txXfrm>
        <a:off x="0" y="3402084"/>
        <a:ext cx="12191999" cy="1546374"/>
      </dsp:txXfrm>
    </dsp:sp>
    <dsp:sp modelId="{7EF2131C-0FB9-49D5-9CEC-B551F8A307D9}">
      <dsp:nvSpPr>
        <dsp:cNvPr id="0" name=""/>
        <dsp:cNvSpPr/>
      </dsp:nvSpPr>
      <dsp:spPr>
        <a:xfrm>
          <a:off x="0" y="5029098"/>
          <a:ext cx="12191999" cy="15463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uk-UA" sz="2800" b="0" i="0" kern="1200" dirty="0" smtClean="0"/>
            <a:t>– </a:t>
          </a:r>
          <a:r>
            <a:rPr lang="uk-UA" sz="2800" b="0" i="1" kern="1200" dirty="0" smtClean="0">
              <a:solidFill>
                <a:schemeClr val="bg1"/>
              </a:solidFill>
            </a:rPr>
            <a:t>суб’єкти кримінального провадження, які мають право </a:t>
          </a:r>
          <a:r>
            <a:rPr lang="uk-UA" sz="2800" b="0" i="1" kern="1200" dirty="0" smtClean="0"/>
            <a:t>брати участь у доказуванні</a:t>
          </a:r>
          <a:r>
            <a:rPr lang="uk-UA" sz="2800" b="0" i="0" kern="1200" dirty="0" smtClean="0"/>
            <a:t>: підозрюваний, обвинувачений, захисник, законний представник, потерпілий тощо; </a:t>
          </a:r>
          <a:endParaRPr lang="ru-RU" sz="2800" kern="1200" dirty="0"/>
        </a:p>
      </dsp:txBody>
      <dsp:txXfrm>
        <a:off x="0" y="5029098"/>
        <a:ext cx="12191999" cy="15463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7/7/2019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pPr/>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7/7/2019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zakon.rada.gov.ua/laws/show/v0008700-97" TargetMode="External"/><Relationship Id="rId2" Type="http://schemas.openxmlformats.org/officeDocument/2006/relationships/hyperlink" Target="https://zakon.rada.gov.ua/laws/show/1104-2012-%D0%B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2" Type="http://schemas.openxmlformats.org/officeDocument/2006/relationships/hyperlink" Target="https://zakon.rada.gov.ua/laws/show/z0705-9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2" Type="http://schemas.openxmlformats.org/officeDocument/2006/relationships/hyperlink" Target="https://zakon.rada.gov.ua/laws/show/2135-12"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0612" y="537882"/>
            <a:ext cx="13052612" cy="2312895"/>
          </a:xfrm>
        </p:spPr>
        <p:txBody>
          <a:bodyPr/>
          <a:lstStyle/>
          <a:p>
            <a:pPr algn="ctr"/>
            <a:r>
              <a:rPr lang="uk-UA" sz="4800" b="1" dirty="0"/>
              <a:t>ДОКАЗИ І ДОКАЗУВАННЯ У КРИМІНАЛЬНОМУ ПРОЦЕСІ</a:t>
            </a:r>
            <a:r>
              <a:rPr lang="ru-RU" dirty="0"/>
              <a:t/>
            </a:r>
            <a:br>
              <a:rPr lang="ru-RU" dirty="0"/>
            </a:br>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ÐÐ°ÑÑÐ¸Ð½ÐºÐ¸ Ð¿Ð¾ Ð·Ð°Ð¿ÑÐ¾ÑÑ Ð½Ð°Ð²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3511" y="1873405"/>
            <a:ext cx="10134229" cy="47504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1723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508000"/>
            <a:ext cx="11163300" cy="5740399"/>
          </a:xfrm>
        </p:spPr>
        <p:txBody>
          <a:bodyPr>
            <a:normAutofit lnSpcReduction="10000"/>
          </a:bodyPr>
          <a:lstStyle/>
          <a:p>
            <a:pPr algn="just"/>
            <a:r>
              <a:rPr lang="uk-UA" sz="2400" b="1" dirty="0"/>
              <a:t>обставини, що є підставою для звільнення від кримінальної відповідальності або покарання;</a:t>
            </a:r>
          </a:p>
          <a:p>
            <a:pPr algn="just"/>
            <a:r>
              <a:rPr lang="uk-UA" sz="2400" b="1" dirty="0"/>
              <a:t>обставини, які підтверджують, що гроші, цінності та інше майно, які підлягають спеціальній конфіскації, одержані внаслідок вчинення кримінального правопорушення та/або є доходами від такого майна, або призначалися (використовувалися) для схиляння особи до вчинення кримінального правопорушення, фінансування та/або матеріального забезпечення кримінального правопорушення чи винагороди за його вчинення, або є предметом кримінального правопорушення, у тому числі пов’язаного з їх незаконним обігом, або підшукані, виготовлені, пристосовані або використані як засоби чи знаряддя вчинення кримінального правопорушення;</a:t>
            </a:r>
          </a:p>
          <a:p>
            <a:pPr algn="just"/>
            <a:r>
              <a:rPr lang="uk-UA" sz="2400" b="1" dirty="0"/>
              <a:t>обставини, що є підставою для застосування до юридичних осіб заходів кримінально-правового характеру.</a:t>
            </a:r>
          </a:p>
          <a:p>
            <a:pPr algn="just"/>
            <a:endParaRPr lang="uk-UA" sz="2400" b="1" dirty="0"/>
          </a:p>
        </p:txBody>
      </p:sp>
    </p:spTree>
    <p:extLst>
      <p:ext uri="{BB962C8B-B14F-4D97-AF65-F5344CB8AC3E}">
        <p14:creationId xmlns:p14="http://schemas.microsoft.com/office/powerpoint/2010/main" xmlns="" val="1752468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221226" y="265471"/>
            <a:ext cx="10152763" cy="1210625"/>
            <a:chOff x="-360192" y="1034392"/>
            <a:chExt cx="12397758" cy="1210625"/>
          </a:xfrm>
        </p:grpSpPr>
        <p:sp>
          <p:nvSpPr>
            <p:cNvPr id="6" name="Скругленный прямоугольник 5"/>
            <p:cNvSpPr/>
            <p:nvPr/>
          </p:nvSpPr>
          <p:spPr>
            <a:xfrm>
              <a:off x="-360192" y="1034392"/>
              <a:ext cx="12174472" cy="121062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Скругленный прямоугольник 4"/>
            <p:cNvSpPr/>
            <p:nvPr/>
          </p:nvSpPr>
          <p:spPr>
            <a:xfrm>
              <a:off x="46859" y="1199238"/>
              <a:ext cx="11990707" cy="866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uk-UA" sz="2000" b="1" i="0" kern="1200" dirty="0" smtClean="0"/>
                <a:t>	Під час досудового розслідування та судового розгляду </a:t>
              </a:r>
              <a:r>
                <a:rPr lang="uk-UA" sz="2000" b="1" i="0" u="sng" kern="1200" dirty="0" smtClean="0"/>
                <a:t>КРИМІНАЛЬНИХ ПРАВОПОРУШЕНЬ, ВЧИНЕНИХ НЕПОВНОЛІТНІМИ</a:t>
              </a:r>
              <a:r>
                <a:rPr lang="uk-UA" sz="2000" b="1" i="0" kern="1200" dirty="0" smtClean="0"/>
                <a:t>, </a:t>
              </a:r>
              <a:r>
                <a:rPr lang="uk-UA" sz="2000" b="1" i="0" kern="1200" dirty="0" smtClean="0"/>
                <a:t>крім обставин, передбачених ст.91 КПК, також з’ясовуються: </a:t>
              </a:r>
              <a:endParaRPr lang="ru-RU" sz="2000" b="1" kern="1200" dirty="0"/>
            </a:p>
          </p:txBody>
        </p:sp>
      </p:grpSp>
      <p:pic>
        <p:nvPicPr>
          <p:cNvPr id="38914" name="Picture 2" descr="ÐÐ°ÑÑÐ¸Ð½ÐºÐ¸ Ð¿Ð¾ Ð·Ð°Ð¿ÑÐ¾ÑÑ ÑÐ¾ÑÐ¾ Ð½ÐµÐ¿Ð¾Ð²Ð½Ð¾Ð»ÑÑÐ½ÑÐ¾Ð³Ð¾ Ð·Ð° Ð³ÑÐ°ÑÐ°Ð¼Ð¸"/>
          <p:cNvPicPr>
            <a:picLocks noChangeAspect="1" noChangeArrowheads="1"/>
          </p:cNvPicPr>
          <p:nvPr/>
        </p:nvPicPr>
        <p:blipFill>
          <a:blip r:embed="rId2"/>
          <a:srcRect/>
          <a:stretch>
            <a:fillRect/>
          </a:stretch>
        </p:blipFill>
        <p:spPr bwMode="auto">
          <a:xfrm>
            <a:off x="8819536" y="1593491"/>
            <a:ext cx="3052916" cy="2277946"/>
          </a:xfrm>
          <a:prstGeom prst="rect">
            <a:avLst/>
          </a:prstGeom>
          <a:noFill/>
        </p:spPr>
      </p:pic>
      <p:pic>
        <p:nvPicPr>
          <p:cNvPr id="38916" name="Picture 4" descr="ÐÐ°ÑÑÐ¸Ð½ÐºÐ¸ Ð¿Ð¾ Ð·Ð°Ð¿ÑÐ¾ÑÑ ÑÐ¾ÑÐ¾ Ð½ÐµÐ¿Ð¾Ð²Ð½Ð¾Ð»ÑÑÐ½ÑÐ¾Ð³Ð¾ Ð·Ð° Ð³ÑÐ°ÑÐ°Ð¼Ð¸"/>
          <p:cNvPicPr>
            <a:picLocks noChangeAspect="1" noChangeArrowheads="1"/>
          </p:cNvPicPr>
          <p:nvPr/>
        </p:nvPicPr>
        <p:blipFill>
          <a:blip r:embed="rId3"/>
          <a:srcRect/>
          <a:stretch>
            <a:fillRect/>
          </a:stretch>
        </p:blipFill>
        <p:spPr bwMode="auto">
          <a:xfrm>
            <a:off x="7500287" y="4807974"/>
            <a:ext cx="4506539" cy="1779895"/>
          </a:xfrm>
          <a:prstGeom prst="rect">
            <a:avLst/>
          </a:prstGeom>
          <a:noFill/>
        </p:spPr>
      </p:pic>
      <p:sp>
        <p:nvSpPr>
          <p:cNvPr id="11" name="Скругленный прямоугольник 4"/>
          <p:cNvSpPr/>
          <p:nvPr/>
        </p:nvSpPr>
        <p:spPr>
          <a:xfrm>
            <a:off x="409750" y="1921784"/>
            <a:ext cx="8277050" cy="17505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uk-UA" sz="2000" b="1" i="0" kern="1200" dirty="0" smtClean="0"/>
              <a:t>	1) повні і всебічні відомості про особу неповнолітнього: його вік (число, місяць, рік народження), стан здоров’я та рівень розвитку, інші соціально-психологічні риси особи, які необхідно враховувати при індивідуалізації відповідальності чи обранні заходу виховного характеру. За наявності даних про розумову відсталість неповнолітнього, не пов’язану з психічною хворобою, повинно бути також з’ясовано, чи міг він повністю усвідомлювати значення своїх дій і в якій мірі міг керувати ними; </a:t>
            </a:r>
            <a:endParaRPr lang="ru-RU" sz="2000" b="1" kern="1200" dirty="0"/>
          </a:p>
        </p:txBody>
      </p:sp>
      <p:sp>
        <p:nvSpPr>
          <p:cNvPr id="15" name="Скругленный прямоугольник 4"/>
          <p:cNvSpPr/>
          <p:nvPr/>
        </p:nvSpPr>
        <p:spPr>
          <a:xfrm>
            <a:off x="530942" y="4247536"/>
            <a:ext cx="8155858" cy="545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indent="442913" algn="just" defTabSz="1955800" rtl="0">
              <a:lnSpc>
                <a:spcPct val="90000"/>
              </a:lnSpc>
              <a:spcBef>
                <a:spcPct val="0"/>
              </a:spcBef>
              <a:spcAft>
                <a:spcPct val="35000"/>
              </a:spcAft>
            </a:pPr>
            <a:r>
              <a:rPr lang="uk-UA" sz="2000" b="1" i="0" kern="1200" dirty="0" smtClean="0"/>
              <a:t>2) ставлення неповнолітнього до вчиненого ним діяння; </a:t>
            </a:r>
            <a:endParaRPr lang="ru-RU" sz="2000" b="1" kern="1200" dirty="0"/>
          </a:p>
        </p:txBody>
      </p:sp>
      <p:sp>
        <p:nvSpPr>
          <p:cNvPr id="18" name="Скругленный прямоугольник 4"/>
          <p:cNvSpPr/>
          <p:nvPr/>
        </p:nvSpPr>
        <p:spPr>
          <a:xfrm>
            <a:off x="168656" y="4129548"/>
            <a:ext cx="11854688" cy="3611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endParaRPr lang="ru-RU" sz="3200" b="1" kern="1200" dirty="0"/>
          </a:p>
        </p:txBody>
      </p:sp>
      <p:sp>
        <p:nvSpPr>
          <p:cNvPr id="19" name="Прямоугольник 18"/>
          <p:cNvSpPr/>
          <p:nvPr/>
        </p:nvSpPr>
        <p:spPr>
          <a:xfrm>
            <a:off x="468673" y="4954248"/>
            <a:ext cx="8041145" cy="369332"/>
          </a:xfrm>
          <a:prstGeom prst="rect">
            <a:avLst/>
          </a:prstGeom>
        </p:spPr>
        <p:txBody>
          <a:bodyPr wrap="square">
            <a:spAutoFit/>
          </a:bodyPr>
          <a:lstStyle/>
          <a:p>
            <a:pPr lvl="0" indent="530225" algn="just" defTabSz="1422400">
              <a:lnSpc>
                <a:spcPct val="90000"/>
              </a:lnSpc>
              <a:spcBef>
                <a:spcPct val="0"/>
              </a:spcBef>
              <a:spcAft>
                <a:spcPct val="35000"/>
              </a:spcAft>
            </a:pPr>
            <a:r>
              <a:rPr lang="uk-UA" sz="2000" b="1" dirty="0" smtClean="0"/>
              <a:t>3) умови життя та виховання неповнолітнього; </a:t>
            </a:r>
            <a:endParaRPr lang="ru-RU" sz="2000" b="1" dirty="0"/>
          </a:p>
        </p:txBody>
      </p:sp>
      <p:sp>
        <p:nvSpPr>
          <p:cNvPr id="22" name="Скругленный прямоугольник 4"/>
          <p:cNvSpPr/>
          <p:nvPr/>
        </p:nvSpPr>
        <p:spPr>
          <a:xfrm>
            <a:off x="221514" y="1878785"/>
            <a:ext cx="11748972" cy="31004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uk-UA" sz="4800" b="1" i="0" kern="1200" dirty="0" smtClean="0"/>
              <a:t>.</a:t>
            </a:r>
            <a:endParaRPr lang="ru-RU" sz="4800" b="1" kern="1200" dirty="0"/>
          </a:p>
        </p:txBody>
      </p:sp>
      <p:sp>
        <p:nvSpPr>
          <p:cNvPr id="23" name="Прямоугольник 22"/>
          <p:cNvSpPr/>
          <p:nvPr/>
        </p:nvSpPr>
        <p:spPr>
          <a:xfrm>
            <a:off x="349044" y="5539319"/>
            <a:ext cx="8028039" cy="707886"/>
          </a:xfrm>
          <a:prstGeom prst="rect">
            <a:avLst/>
          </a:prstGeom>
        </p:spPr>
        <p:txBody>
          <a:bodyPr wrap="square">
            <a:spAutoFit/>
          </a:bodyPr>
          <a:lstStyle/>
          <a:p>
            <a:pPr indent="530225" algn="just"/>
            <a:r>
              <a:rPr lang="uk-UA" sz="2000" b="1" dirty="0" smtClean="0"/>
              <a:t>4) наявність дорослих підбурювачів та інших співучасників кримінального правопорушення</a:t>
            </a:r>
            <a:endParaRPr lang="uk-UA" sz="2000" dirty="0"/>
          </a:p>
        </p:txBody>
      </p:sp>
    </p:spTree>
    <p:extLst>
      <p:ext uri="{BB962C8B-B14F-4D97-AF65-F5344CB8AC3E}">
        <p14:creationId xmlns:p14="http://schemas.microsoft.com/office/powerpoint/2010/main" xmlns="" val="1234590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56968018"/>
              </p:ext>
            </p:extLst>
          </p:nvPr>
        </p:nvGraphicFramePr>
        <p:xfrm>
          <a:off x="107576" y="255493"/>
          <a:ext cx="11954436" cy="6360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44842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804405390"/>
              </p:ext>
            </p:extLst>
          </p:nvPr>
        </p:nvGraphicFramePr>
        <p:xfrm>
          <a:off x="121024" y="188260"/>
          <a:ext cx="11833411" cy="6494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69365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034547487"/>
              </p:ext>
            </p:extLst>
          </p:nvPr>
        </p:nvGraphicFramePr>
        <p:xfrm>
          <a:off x="107576" y="174812"/>
          <a:ext cx="11914095" cy="6481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00811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250495456"/>
              </p:ext>
            </p:extLst>
          </p:nvPr>
        </p:nvGraphicFramePr>
        <p:xfrm>
          <a:off x="0" y="1"/>
          <a:ext cx="1208890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23187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262618692"/>
              </p:ext>
            </p:extLst>
          </p:nvPr>
        </p:nvGraphicFramePr>
        <p:xfrm>
          <a:off x="0" y="0"/>
          <a:ext cx="12191999" cy="6723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63916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670108319"/>
              </p:ext>
            </p:extLst>
          </p:nvPr>
        </p:nvGraphicFramePr>
        <p:xfrm>
          <a:off x="107576" y="1"/>
          <a:ext cx="11927542" cy="6750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88945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3094"/>
            <a:ext cx="11990294" cy="1400530"/>
          </a:xfrm>
        </p:spPr>
        <p:txBody>
          <a:bodyPr/>
          <a:lstStyle/>
          <a:p>
            <a:pPr algn="ctr"/>
            <a:r>
              <a:rPr lang="uk-UA" sz="4400" b="1" dirty="0" smtClean="0"/>
              <a:t>3.ПРОЦЕС </a:t>
            </a:r>
            <a:r>
              <a:rPr lang="uk-UA" sz="4400" b="1" dirty="0"/>
              <a:t>ДОКАЗУВАННЯ У КРИМІНАЛЬНОМУ ПРОВАДЖЕННІ</a:t>
            </a:r>
            <a:endParaRPr lang="ru-RU" sz="4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772300731"/>
              </p:ext>
            </p:extLst>
          </p:nvPr>
        </p:nvGraphicFramePr>
        <p:xfrm>
          <a:off x="0" y="1331258"/>
          <a:ext cx="11990294" cy="5432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97868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4504813" y="3510526"/>
            <a:ext cx="3162300" cy="180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t>перевірка</a:t>
            </a:r>
            <a:endParaRPr lang="uk-UA" sz="3600" b="1" dirty="0"/>
          </a:p>
        </p:txBody>
      </p:sp>
      <p:sp>
        <p:nvSpPr>
          <p:cNvPr id="4" name="Овал 3"/>
          <p:cNvSpPr/>
          <p:nvPr/>
        </p:nvSpPr>
        <p:spPr>
          <a:xfrm>
            <a:off x="4191000" y="190500"/>
            <a:ext cx="3784600" cy="1879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t>ЕЛЕМЕНТИ</a:t>
            </a:r>
          </a:p>
          <a:p>
            <a:pPr algn="ctr"/>
            <a:r>
              <a:rPr lang="uk-UA" sz="2400" b="1" dirty="0" smtClean="0"/>
              <a:t> процесу </a:t>
            </a:r>
            <a:r>
              <a:rPr lang="uk-UA" sz="2400" b="1" dirty="0"/>
              <a:t>доказування </a:t>
            </a:r>
          </a:p>
        </p:txBody>
      </p:sp>
      <p:cxnSp>
        <p:nvCxnSpPr>
          <p:cNvPr id="6" name="Прямая со стрелкой 5"/>
          <p:cNvCxnSpPr/>
          <p:nvPr/>
        </p:nvCxnSpPr>
        <p:spPr>
          <a:xfrm flipH="1">
            <a:off x="1843548" y="1346200"/>
            <a:ext cx="2334752" cy="1441245"/>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7964539" y="1360949"/>
            <a:ext cx="2388829" cy="1514987"/>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6054622" y="2115575"/>
            <a:ext cx="0" cy="14097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8996516" y="2969751"/>
            <a:ext cx="2731729" cy="1866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t>оцінка</a:t>
            </a:r>
            <a:endParaRPr lang="uk-UA" sz="3600" b="1" dirty="0"/>
          </a:p>
        </p:txBody>
      </p:sp>
      <p:sp>
        <p:nvSpPr>
          <p:cNvPr id="13" name="Прямоугольник 12"/>
          <p:cNvSpPr/>
          <p:nvPr/>
        </p:nvSpPr>
        <p:spPr>
          <a:xfrm>
            <a:off x="458019" y="2846437"/>
            <a:ext cx="2712884" cy="1725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t>збирання</a:t>
            </a:r>
            <a:endParaRPr lang="uk-UA" sz="3600" b="1" dirty="0"/>
          </a:p>
        </p:txBody>
      </p:sp>
    </p:spTree>
    <p:extLst>
      <p:ext uri="{BB962C8B-B14F-4D97-AF65-F5344CB8AC3E}">
        <p14:creationId xmlns:p14="http://schemas.microsoft.com/office/powerpoint/2010/main" xmlns="" val="2748511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143" y="201996"/>
            <a:ext cx="11654043" cy="1400530"/>
          </a:xfrm>
        </p:spPr>
        <p:txBody>
          <a:bodyPr/>
          <a:lstStyle/>
          <a:p>
            <a:pPr algn="ctr"/>
            <a:r>
              <a:rPr lang="uk-UA" sz="4400" b="1" dirty="0" smtClean="0"/>
              <a:t>Рекомендовані нормативні акти та література:</a:t>
            </a:r>
            <a:endParaRPr lang="uk-UA" sz="4400" dirty="0"/>
          </a:p>
        </p:txBody>
      </p:sp>
      <p:sp>
        <p:nvSpPr>
          <p:cNvPr id="3" name="Объект 2"/>
          <p:cNvSpPr>
            <a:spLocks noGrp="1"/>
          </p:cNvSpPr>
          <p:nvPr>
            <p:ph idx="1"/>
          </p:nvPr>
        </p:nvSpPr>
        <p:spPr>
          <a:xfrm>
            <a:off x="134470" y="1492624"/>
            <a:ext cx="11826472" cy="5111376"/>
          </a:xfrm>
        </p:spPr>
        <p:txBody>
          <a:bodyPr>
            <a:noAutofit/>
          </a:bodyPr>
          <a:lstStyle/>
          <a:p>
            <a:pPr marL="342900" lvl="3" indent="-342900" algn="just"/>
            <a:endParaRPr lang="uk-UA" sz="2400" b="1" dirty="0" smtClean="0">
              <a:latin typeface="Arial" pitchFamily="34" charset="0"/>
              <a:cs typeface="Arial" pitchFamily="34" charset="0"/>
            </a:endParaRPr>
          </a:p>
          <a:p>
            <a:pPr marL="0" indent="530225" algn="just"/>
            <a:r>
              <a:rPr lang="uk-UA" sz="2400" b="1" dirty="0" smtClean="0">
                <a:latin typeface="Arial" pitchFamily="34" charset="0"/>
                <a:cs typeface="Arial" pitchFamily="34" charset="0"/>
              </a:rPr>
              <a:t>Кримінальний процесуальний кодекс України: чинне законодавство із змінами та </a:t>
            </a:r>
            <a:r>
              <a:rPr lang="uk-UA" sz="2400" b="1" dirty="0" err="1" smtClean="0">
                <a:latin typeface="Arial" pitchFamily="34" charset="0"/>
                <a:cs typeface="Arial" pitchFamily="34" charset="0"/>
              </a:rPr>
              <a:t>допов</a:t>
            </a:r>
            <a:r>
              <a:rPr lang="uk-UA" sz="2400" b="1" dirty="0" smtClean="0">
                <a:latin typeface="Arial" pitchFamily="34" charset="0"/>
                <a:cs typeface="Arial" pitchFamily="34" charset="0"/>
              </a:rPr>
              <a:t>. на 14 вересня 2018 року: Офіц. текст. – К.: </a:t>
            </a:r>
            <a:r>
              <a:rPr lang="uk-UA" sz="2400" b="1" dirty="0" err="1" smtClean="0">
                <a:latin typeface="Arial" pitchFamily="34" charset="0"/>
                <a:cs typeface="Arial" pitchFamily="34" charset="0"/>
              </a:rPr>
              <a:t>Алерта</a:t>
            </a:r>
            <a:r>
              <a:rPr lang="uk-UA" sz="2400" b="1" dirty="0" smtClean="0">
                <a:latin typeface="Arial" pitchFamily="34" charset="0"/>
                <a:cs typeface="Arial" pitchFamily="34" charset="0"/>
              </a:rPr>
              <a:t>, 2018. – 320 с.</a:t>
            </a:r>
          </a:p>
          <a:p>
            <a:pPr marL="0" indent="530225" algn="just"/>
            <a:r>
              <a:rPr lang="uk-UA" sz="2400" b="1" dirty="0" smtClean="0">
                <a:latin typeface="Arial" pitchFamily="34" charset="0"/>
                <a:cs typeface="Arial" pitchFamily="34" charset="0"/>
              </a:rPr>
              <a:t>Про реалізацію окремих положень Кримінального процесуального кодексу України: Постанова Кабінету Міністрів України від 19 листопада 2012р. №1104 // Юридичний вісник України. Інформаційно-правовий банк. – 2013. – №3. – С. </a:t>
            </a:r>
            <a:r>
              <a:rPr lang="uk-UA" sz="2400" b="1" dirty="0" smtClean="0">
                <a:latin typeface="Arial" pitchFamily="34" charset="0"/>
                <a:cs typeface="Arial" pitchFamily="34" charset="0"/>
              </a:rPr>
              <a:t>4–8 </a:t>
            </a:r>
            <a:r>
              <a:rPr lang="uk-UA" sz="2400" b="1" dirty="0" smtClean="0">
                <a:latin typeface="Arial" pitchFamily="34" charset="0"/>
                <a:cs typeface="Arial" pitchFamily="34" charset="0"/>
              </a:rPr>
              <a:t>: [сайт]. </a:t>
            </a:r>
            <a:r>
              <a:rPr lang="uk-UA" sz="2400" b="1" dirty="0" smtClean="0">
                <a:latin typeface="Arial" pitchFamily="34" charset="0"/>
                <a:cs typeface="Arial" pitchFamily="34" charset="0"/>
              </a:rPr>
              <a:t>URL:</a:t>
            </a:r>
            <a:r>
              <a:rPr lang="en-US" sz="2400" b="1" dirty="0" smtClean="0">
                <a:latin typeface="Arial" pitchFamily="34" charset="0"/>
                <a:cs typeface="Arial" pitchFamily="34" charset="0"/>
                <a:hlinkClick r:id="rId2"/>
              </a:rPr>
              <a:t>https://zakon.rada.gov.ua/laws/show/1104-2012-%D0%BF</a:t>
            </a:r>
            <a:endParaRPr lang="uk-UA" sz="2400" b="1" dirty="0" smtClean="0">
              <a:latin typeface="Arial" pitchFamily="34" charset="0"/>
              <a:cs typeface="Arial" pitchFamily="34" charset="0"/>
            </a:endParaRPr>
          </a:p>
          <a:p>
            <a:pPr marL="0" indent="530225" algn="just"/>
            <a:r>
              <a:rPr lang="uk-UA" sz="2400" b="1" dirty="0" smtClean="0">
                <a:latin typeface="Arial" pitchFamily="34" charset="0"/>
                <a:cs typeface="Arial" pitchFamily="34" charset="0"/>
              </a:rPr>
              <a:t>Про судову експертизу в кримінальних і цивільних справах: Постанова Пленуму Верховного Суду України від 30 травня 1997 року №</a:t>
            </a:r>
            <a:r>
              <a:rPr lang="uk-UA" sz="2400" b="1" dirty="0" smtClean="0">
                <a:latin typeface="Arial" pitchFamily="34" charset="0"/>
                <a:cs typeface="Arial" pitchFamily="34" charset="0"/>
              </a:rPr>
              <a:t>8/ : [сайт]. URL: </a:t>
            </a:r>
            <a:r>
              <a:rPr lang="uk-UA" sz="2400" b="1" dirty="0" smtClean="0">
                <a:latin typeface="Arial" pitchFamily="34" charset="0"/>
                <a:cs typeface="Arial" pitchFamily="34" charset="0"/>
                <a:hlinkClick r:id="rId3"/>
              </a:rPr>
              <a:t>http</a:t>
            </a:r>
            <a:r>
              <a:rPr lang="uk-UA" sz="2400" b="1" dirty="0" smtClean="0">
                <a:latin typeface="Arial" pitchFamily="34" charset="0"/>
                <a:cs typeface="Arial" pitchFamily="34" charset="0"/>
                <a:hlinkClick r:id="rId3"/>
              </a:rPr>
              <a:t>://zakon.rada.gov.ua/laws/show/v0008700-97</a:t>
            </a:r>
            <a:endParaRPr lang="uk-UA" sz="2400" b="1" dirty="0" smtClean="0">
              <a:latin typeface="Arial" pitchFamily="34" charset="0"/>
              <a:cs typeface="Arial" pitchFamily="34" charset="0"/>
            </a:endParaRPr>
          </a:p>
        </p:txBody>
      </p:sp>
    </p:spTree>
    <p:extLst>
      <p:ext uri="{BB962C8B-B14F-4D97-AF65-F5344CB8AC3E}">
        <p14:creationId xmlns:p14="http://schemas.microsoft.com/office/powerpoint/2010/main" xmlns="" val="664246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3962" y="407558"/>
            <a:ext cx="11444748" cy="4524315"/>
          </a:xfrm>
          <a:prstGeom prst="rect">
            <a:avLst/>
          </a:prstGeom>
        </p:spPr>
        <p:txBody>
          <a:bodyPr wrap="square">
            <a:spAutoFit/>
          </a:bodyPr>
          <a:lstStyle/>
          <a:p>
            <a:pPr indent="530225" algn="just"/>
            <a:r>
              <a:rPr lang="uk-UA" sz="3600" b="1" i="1" dirty="0" smtClean="0"/>
              <a:t>Збирання доказів</a:t>
            </a:r>
            <a:r>
              <a:rPr lang="uk-UA" sz="3600" b="1" dirty="0" smtClean="0"/>
              <a:t> </a:t>
            </a:r>
            <a:r>
              <a:rPr lang="uk-UA" sz="3600" dirty="0" smtClean="0"/>
              <a:t>– це врегульована КПК України діяльність сторін кримінального провадження, потерпілих, яка полягає в пошуку, виявленні й фіксації у встановленому порядку матеріальних та ідеальних слідів кримінального правопорушення або інших фактичних даних, що мають значення для кримінального провадження.</a:t>
            </a:r>
            <a:endParaRPr lang="uk-UA" sz="3600" dirty="0"/>
          </a:p>
        </p:txBody>
      </p:sp>
      <p:pic>
        <p:nvPicPr>
          <p:cNvPr id="29698" name="Picture 2" descr="ÐÐ°ÑÑÐ¸Ð½ÐºÐ¸ Ð¿Ð¾ Ð·Ð°Ð¿ÑÐ¾ÑÑ Ð´Ð¾ÐºÐ°Ð·Ð¸ ÑÐ¾ÑÐ¾"/>
          <p:cNvPicPr>
            <a:picLocks noChangeAspect="1" noChangeArrowheads="1"/>
          </p:cNvPicPr>
          <p:nvPr/>
        </p:nvPicPr>
        <p:blipFill>
          <a:blip r:embed="rId2"/>
          <a:srcRect/>
          <a:stretch>
            <a:fillRect/>
          </a:stretch>
        </p:blipFill>
        <p:spPr bwMode="auto">
          <a:xfrm>
            <a:off x="9506053" y="4616245"/>
            <a:ext cx="2400300" cy="1905000"/>
          </a:xfrm>
          <a:prstGeom prst="rect">
            <a:avLst/>
          </a:prstGeom>
          <a:noFill/>
        </p:spPr>
      </p:pic>
      <p:pic>
        <p:nvPicPr>
          <p:cNvPr id="29700" name="Picture 4" descr="ÐÐ°ÑÑÐ¸Ð½ÐºÐ¸ Ð¿Ð¾ Ð·Ð°Ð¿ÑÐ¾ÑÑ Ð´Ð¾ÐºÐ°Ð·Ð¸ ÑÐ¾ÑÐ¾"/>
          <p:cNvPicPr>
            <a:picLocks noChangeAspect="1" noChangeArrowheads="1"/>
          </p:cNvPicPr>
          <p:nvPr/>
        </p:nvPicPr>
        <p:blipFill>
          <a:blip r:embed="rId3"/>
          <a:srcRect/>
          <a:stretch>
            <a:fillRect/>
          </a:stretch>
        </p:blipFill>
        <p:spPr bwMode="auto">
          <a:xfrm>
            <a:off x="5568233" y="4854011"/>
            <a:ext cx="2533650" cy="1809751"/>
          </a:xfrm>
          <a:prstGeom prst="rect">
            <a:avLst/>
          </a:prstGeom>
          <a:noFill/>
        </p:spPr>
      </p:pic>
    </p:spTree>
    <p:extLst>
      <p:ext uri="{BB962C8B-B14F-4D97-AF65-F5344CB8AC3E}">
        <p14:creationId xmlns:p14="http://schemas.microsoft.com/office/powerpoint/2010/main" xmlns="" val="3445432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455376736"/>
              </p:ext>
            </p:extLst>
          </p:nvPr>
        </p:nvGraphicFramePr>
        <p:xfrm>
          <a:off x="107576" y="107576"/>
          <a:ext cx="12084424" cy="657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64759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843554108"/>
              </p:ext>
            </p:extLst>
          </p:nvPr>
        </p:nvGraphicFramePr>
        <p:xfrm>
          <a:off x="0" y="134470"/>
          <a:ext cx="12192000" cy="6575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45436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64830837"/>
              </p:ext>
            </p:extLst>
          </p:nvPr>
        </p:nvGraphicFramePr>
        <p:xfrm>
          <a:off x="94129" y="0"/>
          <a:ext cx="11779623" cy="6710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74034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954273639"/>
              </p:ext>
            </p:extLst>
          </p:nvPr>
        </p:nvGraphicFramePr>
        <p:xfrm>
          <a:off x="134472" y="174812"/>
          <a:ext cx="11793070" cy="6494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86051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386251681"/>
              </p:ext>
            </p:extLst>
          </p:nvPr>
        </p:nvGraphicFramePr>
        <p:xfrm>
          <a:off x="121024" y="134471"/>
          <a:ext cx="11846858" cy="6535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8736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010185078"/>
              </p:ext>
            </p:extLst>
          </p:nvPr>
        </p:nvGraphicFramePr>
        <p:xfrm>
          <a:off x="0" y="121024"/>
          <a:ext cx="12075459" cy="642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66886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505071673"/>
              </p:ext>
            </p:extLst>
          </p:nvPr>
        </p:nvGraphicFramePr>
        <p:xfrm>
          <a:off x="0" y="134471"/>
          <a:ext cx="12191999" cy="656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7027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622550845"/>
              </p:ext>
            </p:extLst>
          </p:nvPr>
        </p:nvGraphicFramePr>
        <p:xfrm>
          <a:off x="94129" y="161365"/>
          <a:ext cx="11900647" cy="6468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62373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427370860"/>
              </p:ext>
            </p:extLst>
          </p:nvPr>
        </p:nvGraphicFramePr>
        <p:xfrm>
          <a:off x="0" y="-228601"/>
          <a:ext cx="12192000" cy="7409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90442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0724" y="560439"/>
            <a:ext cx="11724967" cy="6370975"/>
          </a:xfrm>
          <a:prstGeom prst="rect">
            <a:avLst/>
          </a:prstGeom>
        </p:spPr>
        <p:txBody>
          <a:bodyPr wrap="square">
            <a:spAutoFit/>
          </a:bodyPr>
          <a:lstStyle/>
          <a:p>
            <a:pPr indent="530225" algn="just">
              <a:buFont typeface="Arial" pitchFamily="34" charset="0"/>
              <a:buChar char="•"/>
            </a:pPr>
            <a:r>
              <a:rPr lang="uk-UA" sz="2400" b="1" dirty="0" smtClean="0"/>
              <a:t>Інструкція про призначення та проведення судових експертиз та експертних досліджень: Наказ Міністерства юстиції України від 8 жовтня 1998 року № 53/5 </a:t>
            </a:r>
            <a:r>
              <a:rPr lang="uk-UA" sz="2400" b="1" dirty="0" smtClean="0"/>
              <a:t>: [сайт]. URL: </a:t>
            </a:r>
            <a:r>
              <a:rPr lang="uk-UA" sz="2400" b="1" u="sng" dirty="0" smtClean="0">
                <a:hlinkClick r:id="rId2"/>
              </a:rPr>
              <a:t>https://zakon.rada.gov.ua/laws/show/z0705-98</a:t>
            </a:r>
            <a:r>
              <a:rPr lang="uk-UA" sz="2400" b="1" dirty="0" smtClean="0"/>
              <a:t> </a:t>
            </a:r>
            <a:endParaRPr lang="uk-UA" sz="2400" b="1" dirty="0" smtClean="0"/>
          </a:p>
          <a:p>
            <a:pPr indent="530225" algn="just">
              <a:buFont typeface="Arial" pitchFamily="34" charset="0"/>
              <a:buChar char="•"/>
            </a:pPr>
            <a:r>
              <a:rPr lang="uk-UA" sz="2400" b="1" dirty="0" smtClean="0"/>
              <a:t>Кравченко Н.С. Суб’єкти доказування цивільного позову в кримінальному провадженні : монографія / Н.С. Кравченко, Д.П. Письменний. – К.: «Кафедра», 2016. – 216 с. </a:t>
            </a:r>
          </a:p>
          <a:p>
            <a:pPr indent="530225" algn="just">
              <a:buFont typeface="Arial" pitchFamily="34" charset="0"/>
              <a:buChar char="•"/>
            </a:pPr>
            <a:r>
              <a:rPr lang="uk-UA" sz="2400" b="1" dirty="0" smtClean="0"/>
              <a:t>Кримінальний процес: підручник /[О.В. </a:t>
            </a:r>
            <a:r>
              <a:rPr lang="uk-UA" sz="2400" b="1" dirty="0" err="1" smtClean="0"/>
              <a:t>Капліна</a:t>
            </a:r>
            <a:r>
              <a:rPr lang="uk-UA" sz="2400" b="1" dirty="0" smtClean="0"/>
              <a:t>, О.Г. Шило, В.М. Трофименко та ін.]; за </a:t>
            </a:r>
            <a:r>
              <a:rPr lang="uk-UA" sz="2400" b="1" dirty="0" err="1" smtClean="0"/>
              <a:t>заг</a:t>
            </a:r>
            <a:r>
              <a:rPr lang="uk-UA" sz="2400" b="1" dirty="0" smtClean="0"/>
              <a:t>. ред. О.В. </a:t>
            </a:r>
            <a:r>
              <a:rPr lang="uk-UA" sz="2400" b="1" dirty="0" err="1" smtClean="0"/>
              <a:t>Капліної</a:t>
            </a:r>
            <a:r>
              <a:rPr lang="uk-UA" sz="2400" b="1" dirty="0" smtClean="0"/>
              <a:t>, О.Г. Шило. – Харків: Право, 2018. – 584 с. </a:t>
            </a:r>
            <a:endParaRPr lang="uk-UA" sz="2400" b="1" dirty="0" smtClean="0"/>
          </a:p>
          <a:p>
            <a:pPr indent="530225" algn="just">
              <a:buFont typeface="Arial" pitchFamily="34" charset="0"/>
              <a:buChar char="•"/>
            </a:pPr>
            <a:r>
              <a:rPr lang="uk-UA" sz="2400" b="1" dirty="0" err="1" smtClean="0"/>
              <a:t>Кастарнов</a:t>
            </a:r>
            <a:r>
              <a:rPr lang="uk-UA" sz="2400" b="1" dirty="0" smtClean="0"/>
              <a:t> Д.Б., Азаров Ю.І. Доказування обставин, які характеризують особу обвинуваченого (підозрюваного), у кримінальному провадженні: [</a:t>
            </a:r>
            <a:r>
              <a:rPr lang="uk-UA" sz="2400" b="1" dirty="0" err="1" smtClean="0"/>
              <a:t>моногр</a:t>
            </a:r>
            <a:r>
              <a:rPr lang="uk-UA" sz="2400" b="1" dirty="0" smtClean="0"/>
              <a:t>.] – К.: Видавничий центр «Кафедра», 2017. – 176 с. </a:t>
            </a:r>
          </a:p>
          <a:p>
            <a:pPr indent="530225" algn="just">
              <a:buFont typeface="Arial" pitchFamily="34" charset="0"/>
              <a:buChar char="•"/>
            </a:pPr>
            <a:r>
              <a:rPr lang="uk-UA" sz="2400" b="1" dirty="0" smtClean="0"/>
              <a:t>Теорія судових доказів в питаннях та відповідях [текст] </a:t>
            </a:r>
            <a:r>
              <a:rPr lang="uk-UA" sz="2400" b="1" dirty="0" err="1" smtClean="0"/>
              <a:t>навч</a:t>
            </a:r>
            <a:r>
              <a:rPr lang="uk-UA" sz="2400" b="1" dirty="0" smtClean="0"/>
              <a:t>. </a:t>
            </a:r>
            <a:r>
              <a:rPr lang="uk-UA" sz="2400" b="1" dirty="0" err="1" smtClean="0"/>
              <a:t>посіб</a:t>
            </a:r>
            <a:r>
              <a:rPr lang="uk-UA" sz="2400" b="1" dirty="0" smtClean="0"/>
              <a:t>. / [Л.Д. </a:t>
            </a:r>
            <a:r>
              <a:rPr lang="uk-UA" sz="2400" b="1" dirty="0" err="1" smtClean="0"/>
              <a:t>Удалова</a:t>
            </a:r>
            <a:r>
              <a:rPr lang="uk-UA" sz="2400" b="1" dirty="0" smtClean="0"/>
              <a:t>, Д.П. Письменний, О.Ю. Азаров та ін.]. – К. : «Центр учбової літератури», 2015. – 104 с. </a:t>
            </a:r>
            <a:endParaRPr lang="uk-UA" sz="2400" b="1" dirty="0"/>
          </a:p>
        </p:txBody>
      </p:sp>
    </p:spTree>
    <p:extLst>
      <p:ext uri="{BB962C8B-B14F-4D97-AF65-F5344CB8AC3E}">
        <p14:creationId xmlns:p14="http://schemas.microsoft.com/office/powerpoint/2010/main" xmlns="" val="3751319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909691303"/>
              </p:ext>
            </p:extLst>
          </p:nvPr>
        </p:nvGraphicFramePr>
        <p:xfrm>
          <a:off x="161365" y="134471"/>
          <a:ext cx="11846859" cy="6521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10675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379767344"/>
              </p:ext>
            </p:extLst>
          </p:nvPr>
        </p:nvGraphicFramePr>
        <p:xfrm>
          <a:off x="121024" y="174811"/>
          <a:ext cx="11873752" cy="6494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672641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7591" y="218746"/>
            <a:ext cx="7497361" cy="646331"/>
          </a:xfrm>
          <a:prstGeom prst="rect">
            <a:avLst/>
          </a:prstGeom>
        </p:spPr>
        <p:txBody>
          <a:bodyPr wrap="square">
            <a:spAutoFit/>
          </a:bodyPr>
          <a:lstStyle/>
          <a:p>
            <a:pPr algn="ctr"/>
            <a:r>
              <a:rPr lang="uk-UA" sz="3600" b="1" dirty="0" smtClean="0">
                <a:latin typeface="Times New Roman" pitchFamily="18" charset="0"/>
                <a:cs typeface="Times New Roman" pitchFamily="18" charset="0"/>
              </a:rPr>
              <a:t>НЕДОПУСТИМИМИ</a:t>
            </a:r>
            <a:r>
              <a:rPr lang="uk-UA" sz="3600" dirty="0" smtClean="0">
                <a:latin typeface="Times New Roman" pitchFamily="18" charset="0"/>
                <a:cs typeface="Times New Roman" pitchFamily="18" charset="0"/>
              </a:rPr>
              <a:t> є </a:t>
            </a:r>
            <a:r>
              <a:rPr lang="uk-UA" sz="3600" b="1" dirty="0" smtClean="0">
                <a:latin typeface="Times New Roman" pitchFamily="18" charset="0"/>
                <a:cs typeface="Times New Roman" pitchFamily="18" charset="0"/>
              </a:rPr>
              <a:t>ДОКАЗИ</a:t>
            </a:r>
            <a:endParaRPr lang="uk-UA" sz="3600" b="1" dirty="0">
              <a:latin typeface="Times New Roman" pitchFamily="18" charset="0"/>
              <a:cs typeface="Times New Roman" pitchFamily="18" charset="0"/>
            </a:endParaRPr>
          </a:p>
        </p:txBody>
      </p:sp>
      <p:cxnSp>
        <p:nvCxnSpPr>
          <p:cNvPr id="4" name="Прямая со стрелкой 3"/>
          <p:cNvCxnSpPr/>
          <p:nvPr/>
        </p:nvCxnSpPr>
        <p:spPr>
          <a:xfrm flipH="1">
            <a:off x="1909482" y="860611"/>
            <a:ext cx="1250578" cy="739589"/>
          </a:xfrm>
          <a:prstGeom prst="straightConnector1">
            <a:avLst/>
          </a:prstGeom>
          <a:ln w="57150">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a:off x="9282955" y="797859"/>
            <a:ext cx="950257" cy="775447"/>
          </a:xfrm>
          <a:prstGeom prst="straightConnector1">
            <a:avLst/>
          </a:prstGeom>
          <a:ln w="57150">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277906" y="1727538"/>
            <a:ext cx="5074023" cy="2308324"/>
          </a:xfrm>
          <a:prstGeom prst="rect">
            <a:avLst/>
          </a:prstGeom>
          <a:solidFill>
            <a:schemeClr val="accent3"/>
          </a:solidFill>
        </p:spPr>
        <p:txBody>
          <a:bodyPr wrap="square">
            <a:spAutoFit/>
          </a:bodyPr>
          <a:lstStyle/>
          <a:p>
            <a:pPr algn="ctr"/>
            <a:r>
              <a:rPr lang="uk-UA" sz="2400" b="1" dirty="0" smtClean="0">
                <a:solidFill>
                  <a:schemeClr val="bg1"/>
                </a:solidFill>
                <a:latin typeface="Times New Roman" pitchFamily="18" charset="0"/>
                <a:cs typeface="Times New Roman" pitchFamily="18" charset="0"/>
              </a:rPr>
              <a:t>Отримані внаслідок істотного порушення прав та свобод людини, а також будь-які інші докази, здобуті завдяки інформації, отриманій внаслідок істотного порушення прав та свобод людини.</a:t>
            </a:r>
            <a:endParaRPr lang="uk-UA" sz="2400" b="1" dirty="0">
              <a:solidFill>
                <a:schemeClr val="bg1"/>
              </a:solidFill>
              <a:latin typeface="Times New Roman" pitchFamily="18" charset="0"/>
              <a:cs typeface="Times New Roman" pitchFamily="18" charset="0"/>
            </a:endParaRPr>
          </a:p>
        </p:txBody>
      </p:sp>
      <p:sp>
        <p:nvSpPr>
          <p:cNvPr id="9" name="Прямоугольник 8"/>
          <p:cNvSpPr/>
          <p:nvPr/>
        </p:nvSpPr>
        <p:spPr>
          <a:xfrm>
            <a:off x="6925234" y="1638798"/>
            <a:ext cx="5069541" cy="4893647"/>
          </a:xfrm>
          <a:prstGeom prst="rect">
            <a:avLst/>
          </a:prstGeom>
          <a:solidFill>
            <a:schemeClr val="accent3"/>
          </a:solidFill>
        </p:spPr>
        <p:txBody>
          <a:bodyPr wrap="square">
            <a:spAutoFit/>
          </a:bodyPr>
          <a:lstStyle/>
          <a:p>
            <a:pPr algn="ctr"/>
            <a:r>
              <a:rPr lang="uk-UA" sz="2400" b="1" smtClean="0">
                <a:solidFill>
                  <a:schemeClr val="bg1"/>
                </a:solidFill>
                <a:latin typeface="Times New Roman" pitchFamily="18" charset="0"/>
                <a:cs typeface="Times New Roman" pitchFamily="18" charset="0"/>
              </a:rPr>
              <a:t>Докази, які стосуються судимостей підозрюваного, обвинуваченого або вчинення ним інших правопорушень, що не є предметом цього кримінального провадження, а також відомості щодо характеру або окремих рис характеру підозрюваного, обвинуваченого є недопустимими на підтвердження винуватості підозрюваного, обвинуваченого у вчиненні кримінального правопорушення.</a:t>
            </a:r>
            <a:endParaRPr lang="uk-UA" sz="2400" b="1">
              <a:solidFill>
                <a:schemeClr val="bg1"/>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70916" y="191852"/>
            <a:ext cx="6008120" cy="646331"/>
          </a:xfrm>
          <a:prstGeom prst="rect">
            <a:avLst/>
          </a:prstGeom>
        </p:spPr>
        <p:txBody>
          <a:bodyPr wrap="none">
            <a:spAutoFit/>
          </a:bodyPr>
          <a:lstStyle/>
          <a:p>
            <a:pPr algn="ctr"/>
            <a:r>
              <a:rPr lang="uk-UA" sz="3600" b="1" dirty="0" smtClean="0">
                <a:latin typeface="Times New Roman" pitchFamily="18" charset="0"/>
                <a:cs typeface="Times New Roman" pitchFamily="18" charset="0"/>
              </a:rPr>
              <a:t>НЕДОПУСТИМІ</a:t>
            </a:r>
            <a:r>
              <a:rPr lang="uk-UA" sz="3600" dirty="0" smtClean="0">
                <a:latin typeface="Times New Roman" pitchFamily="18" charset="0"/>
                <a:cs typeface="Times New Roman" pitchFamily="18" charset="0"/>
              </a:rPr>
              <a:t>  </a:t>
            </a:r>
            <a:r>
              <a:rPr lang="uk-UA" sz="3600" b="1" dirty="0" smtClean="0">
                <a:latin typeface="Times New Roman" pitchFamily="18" charset="0"/>
                <a:cs typeface="Times New Roman" pitchFamily="18" charset="0"/>
              </a:rPr>
              <a:t>ДОКАЗИ</a:t>
            </a:r>
            <a:endParaRPr lang="uk-UA" sz="3600" b="1" dirty="0">
              <a:latin typeface="Times New Roman" pitchFamily="18" charset="0"/>
              <a:cs typeface="Times New Roman" pitchFamily="18" charset="0"/>
            </a:endParaRPr>
          </a:p>
        </p:txBody>
      </p:sp>
      <p:sp>
        <p:nvSpPr>
          <p:cNvPr id="3" name="Прямоугольник 2"/>
          <p:cNvSpPr/>
          <p:nvPr/>
        </p:nvSpPr>
        <p:spPr>
          <a:xfrm>
            <a:off x="403412" y="853479"/>
            <a:ext cx="11389659" cy="707886"/>
          </a:xfrm>
          <a:prstGeom prst="rect">
            <a:avLst/>
          </a:prstGeom>
          <a:solidFill>
            <a:schemeClr val="accent3"/>
          </a:solidFill>
        </p:spPr>
        <p:txBody>
          <a:bodyPr wrap="square">
            <a:spAutoFit/>
          </a:bodyPr>
          <a:lstStyle/>
          <a:p>
            <a:pPr algn="ctr"/>
            <a:r>
              <a:rPr lang="uk-UA" sz="2000" b="1" dirty="0" smtClean="0">
                <a:solidFill>
                  <a:schemeClr val="bg1"/>
                </a:solidFill>
                <a:latin typeface="Times New Roman" pitchFamily="18" charset="0"/>
                <a:cs typeface="Times New Roman" pitchFamily="18" charset="0"/>
              </a:rPr>
              <a:t>Отримані внаслідок </a:t>
            </a:r>
            <a:r>
              <a:rPr lang="uk-UA" sz="2000" b="1" u="sng" dirty="0" smtClean="0">
                <a:solidFill>
                  <a:schemeClr val="bg1"/>
                </a:solidFill>
                <a:latin typeface="Times New Roman" pitchFamily="18" charset="0"/>
                <a:cs typeface="Times New Roman" pitchFamily="18" charset="0"/>
              </a:rPr>
              <a:t>істотного порушення прав та свобод людини</a:t>
            </a:r>
            <a:r>
              <a:rPr lang="uk-UA" sz="2000" b="1" dirty="0" smtClean="0">
                <a:solidFill>
                  <a:schemeClr val="bg1"/>
                </a:solidFill>
                <a:latin typeface="Times New Roman" pitchFamily="18" charset="0"/>
                <a:cs typeface="Times New Roman" pitchFamily="18" charset="0"/>
              </a:rPr>
              <a:t>, а також будь-які інші докази, здобуті завдяки інформації, отриманій внаслідок істотного порушення прав та свобод людини:</a:t>
            </a:r>
            <a:endParaRPr lang="uk-UA" sz="20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188259" y="1894449"/>
            <a:ext cx="5674659" cy="3693319"/>
          </a:xfrm>
          <a:prstGeom prst="rect">
            <a:avLst/>
          </a:prstGeom>
        </p:spPr>
        <p:txBody>
          <a:bodyPr wrap="square">
            <a:spAutoFit/>
          </a:bodyPr>
          <a:lstStyle/>
          <a:p>
            <a:pPr indent="363538" algn="just"/>
            <a:r>
              <a:rPr lang="uk-UA" dirty="0" smtClean="0">
                <a:latin typeface="Times New Roman" pitchFamily="18" charset="0"/>
                <a:cs typeface="Times New Roman" pitchFamily="18" charset="0"/>
              </a:rPr>
              <a:t>1) здійснення процесуальних дій, які потребують попереднього дозволу суду, без такого дозволу або з порушенням його суттєвих умов;</a:t>
            </a:r>
          </a:p>
          <a:p>
            <a:pPr indent="363538" algn="just"/>
            <a:r>
              <a:rPr lang="uk-UA" dirty="0" smtClean="0">
                <a:latin typeface="Times New Roman" pitchFamily="18" charset="0"/>
                <a:cs typeface="Times New Roman" pitchFamily="18" charset="0"/>
              </a:rPr>
              <a:t>2) отримання доказів внаслідок катування, жорстокого, нелюдського або такого, що принижує гідність особи, поводження або погрози застосування такого поводження;</a:t>
            </a:r>
          </a:p>
          <a:p>
            <a:pPr indent="363538" algn="just"/>
            <a:r>
              <a:rPr lang="uk-UA" dirty="0" smtClean="0">
                <a:latin typeface="Times New Roman" pitchFamily="18" charset="0"/>
                <a:cs typeface="Times New Roman" pitchFamily="18" charset="0"/>
              </a:rPr>
              <a:t>3) порушення права особи на захист;</a:t>
            </a:r>
          </a:p>
          <a:p>
            <a:pPr indent="363538" algn="just"/>
            <a:r>
              <a:rPr lang="uk-UA" dirty="0" smtClean="0">
                <a:latin typeface="Times New Roman" pitchFamily="18" charset="0"/>
                <a:cs typeface="Times New Roman" pitchFamily="18" charset="0"/>
              </a:rPr>
              <a:t>4) отримання показань чи пояснень від особи, яка не була повідомлена про своє право відмовитися від давання показань та не відповідати на запитання, або їх отримання з порушенням цього права;</a:t>
            </a:r>
          </a:p>
          <a:p>
            <a:pPr indent="363538" algn="just"/>
            <a:r>
              <a:rPr lang="uk-UA" dirty="0" smtClean="0">
                <a:latin typeface="Times New Roman" pitchFamily="18" charset="0"/>
                <a:cs typeface="Times New Roman" pitchFamily="18" charset="0"/>
              </a:rPr>
              <a:t>5) порушення права на перехресний допит</a:t>
            </a:r>
          </a:p>
        </p:txBody>
      </p:sp>
      <p:sp>
        <p:nvSpPr>
          <p:cNvPr id="5" name="Прямоугольник 4"/>
          <p:cNvSpPr/>
          <p:nvPr/>
        </p:nvSpPr>
        <p:spPr>
          <a:xfrm>
            <a:off x="6212540" y="1781379"/>
            <a:ext cx="5768789" cy="5078313"/>
          </a:xfrm>
          <a:prstGeom prst="rect">
            <a:avLst/>
          </a:prstGeom>
        </p:spPr>
        <p:txBody>
          <a:bodyPr wrap="square">
            <a:spAutoFit/>
          </a:bodyPr>
          <a:lstStyle/>
          <a:p>
            <a:pPr indent="363538" algn="just"/>
            <a:r>
              <a:rPr lang="uk-UA" dirty="0" smtClean="0">
                <a:latin typeface="Times New Roman" pitchFamily="18" charset="0"/>
                <a:cs typeface="Times New Roman" pitchFamily="18" charset="0"/>
              </a:rPr>
              <a:t>1) з показань свідка, який надалі був визнаний підозрюваним чи обвинуваченим у цьому кримінальному провадженні;</a:t>
            </a:r>
          </a:p>
          <a:p>
            <a:pPr indent="363538" algn="just"/>
            <a:r>
              <a:rPr lang="uk-UA" dirty="0" smtClean="0">
                <a:latin typeface="Times New Roman" pitchFamily="18" charset="0"/>
                <a:cs typeface="Times New Roman" pitchFamily="18" charset="0"/>
              </a:rPr>
              <a:t>2) після початку кримінального провадження шляхом реалізації органами досудового розслідування чи прокуратури своїх повноважень, не передбачених цим Кодексом, для забезпечення досудового розслідування кримінальних правопорушень;</a:t>
            </a:r>
          </a:p>
          <a:p>
            <a:pPr indent="363538" algn="just"/>
            <a:r>
              <a:rPr lang="uk-UA" dirty="0" smtClean="0">
                <a:latin typeface="Times New Roman" pitchFamily="18" charset="0"/>
                <a:cs typeface="Times New Roman" pitchFamily="18" charset="0"/>
              </a:rPr>
              <a:t>3) під час виконання ухвали про дозвіл на обшук житла чи іншого володіння особи у зв’язку з недопущенням адвоката до цієї слідчої (розшукової) дії. Факт недопущення до участі в обшуку адвокат зобов’язаний довести в суді під час судового провадження;</a:t>
            </a:r>
          </a:p>
          <a:p>
            <a:pPr indent="363538" algn="just"/>
            <a:r>
              <a:rPr lang="uk-UA" dirty="0" smtClean="0">
                <a:latin typeface="Times New Roman" pitchFamily="18" charset="0"/>
                <a:cs typeface="Times New Roman" pitchFamily="18" charset="0"/>
              </a:rPr>
              <a:t>4) під час виконання ухвали про дозвіл на обшук житла чи іншого володіння особи, якщо така ухвала винесена слідчим суддею без проведення повної технічної фіксації засідання.</a:t>
            </a:r>
            <a:endParaRPr lang="uk-UA" dirty="0">
              <a:latin typeface="Times New Roman" pitchFamily="18" charset="0"/>
              <a:cs typeface="Times New Roman" pitchFamily="18" charset="0"/>
            </a:endParaRPr>
          </a:p>
        </p:txBody>
      </p:sp>
      <p:sp>
        <p:nvSpPr>
          <p:cNvPr id="6" name="Стрелка вниз 5"/>
          <p:cNvSpPr/>
          <p:nvPr/>
        </p:nvSpPr>
        <p:spPr>
          <a:xfrm>
            <a:off x="2581835" y="1586754"/>
            <a:ext cx="766483" cy="376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8919882" y="1550895"/>
            <a:ext cx="766483" cy="376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651079085"/>
              </p:ext>
            </p:extLst>
          </p:nvPr>
        </p:nvGraphicFramePr>
        <p:xfrm>
          <a:off x="161366" y="376518"/>
          <a:ext cx="11900646" cy="6293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03301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795857783"/>
              </p:ext>
            </p:extLst>
          </p:nvPr>
        </p:nvGraphicFramePr>
        <p:xfrm>
          <a:off x="0" y="0"/>
          <a:ext cx="121920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6354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735433040"/>
              </p:ext>
            </p:extLst>
          </p:nvPr>
        </p:nvGraphicFramePr>
        <p:xfrm>
          <a:off x="134472" y="121024"/>
          <a:ext cx="11900646" cy="6602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8486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494207100"/>
              </p:ext>
            </p:extLst>
          </p:nvPr>
        </p:nvGraphicFramePr>
        <p:xfrm>
          <a:off x="0" y="1"/>
          <a:ext cx="12192000" cy="6723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431800" y="152400"/>
            <a:ext cx="10820400"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КЛАСИФІКАЦІЯ ДОКАЗІВ:</a:t>
            </a:r>
            <a:endParaRPr lang="uk-UA" dirty="0"/>
          </a:p>
        </p:txBody>
      </p:sp>
    </p:spTree>
    <p:extLst>
      <p:ext uri="{BB962C8B-B14F-4D97-AF65-F5344CB8AC3E}">
        <p14:creationId xmlns:p14="http://schemas.microsoft.com/office/powerpoint/2010/main" xmlns="" val="3283177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4060267686"/>
              </p:ext>
            </p:extLst>
          </p:nvPr>
        </p:nvGraphicFramePr>
        <p:xfrm>
          <a:off x="1" y="0"/>
          <a:ext cx="12021670" cy="6656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70539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582286713"/>
              </p:ext>
            </p:extLst>
          </p:nvPr>
        </p:nvGraphicFramePr>
        <p:xfrm>
          <a:off x="107576" y="0"/>
          <a:ext cx="11860306"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27173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	</a:t>
            </a:r>
            <a:r>
              <a:rPr lang="uk-UA" sz="6000" b="1" dirty="0" smtClean="0"/>
              <a:t>План лекції:</a:t>
            </a:r>
            <a:endParaRPr lang="ru-RU" b="1" dirty="0"/>
          </a:p>
        </p:txBody>
      </p:sp>
      <p:sp>
        <p:nvSpPr>
          <p:cNvPr id="3" name="Объект 2"/>
          <p:cNvSpPr>
            <a:spLocks noGrp="1"/>
          </p:cNvSpPr>
          <p:nvPr>
            <p:ph idx="1"/>
          </p:nvPr>
        </p:nvSpPr>
        <p:spPr>
          <a:xfrm>
            <a:off x="188259" y="2149084"/>
            <a:ext cx="10999694" cy="5004752"/>
          </a:xfrm>
        </p:spPr>
        <p:txBody>
          <a:bodyPr/>
          <a:lstStyle/>
          <a:p>
            <a:pPr marL="457200" lvl="0" indent="-457200" algn="just">
              <a:buFont typeface="+mj-lt"/>
              <a:buAutoNum type="arabicParenR"/>
            </a:pPr>
            <a:r>
              <a:rPr lang="uk-UA" sz="3200" b="1" dirty="0" smtClean="0"/>
              <a:t>Поняття</a:t>
            </a:r>
            <a:r>
              <a:rPr lang="uk-UA" sz="3200" b="1" dirty="0"/>
              <a:t>, сутність та значення кримінального процесуального </a:t>
            </a:r>
            <a:r>
              <a:rPr lang="uk-UA" sz="3200" b="1" dirty="0" smtClean="0"/>
              <a:t>доказування</a:t>
            </a:r>
            <a:r>
              <a:rPr lang="uk-UA" sz="3200" b="1" dirty="0"/>
              <a:t>.</a:t>
            </a:r>
            <a:endParaRPr lang="ru-RU" sz="3200" b="1" dirty="0"/>
          </a:p>
          <a:p>
            <a:pPr marL="457200" lvl="0" indent="-457200" algn="just">
              <a:buFont typeface="+mj-lt"/>
              <a:buAutoNum type="arabicParenR"/>
            </a:pPr>
            <a:r>
              <a:rPr lang="uk-UA" sz="3200" b="1" dirty="0"/>
              <a:t>Предмет, межі і суб’єкти доказування.</a:t>
            </a:r>
            <a:endParaRPr lang="ru-RU" sz="3200" b="1" dirty="0"/>
          </a:p>
          <a:p>
            <a:pPr marL="457200" lvl="0" indent="-457200" algn="just">
              <a:buFont typeface="+mj-lt"/>
              <a:buAutoNum type="arabicParenR"/>
            </a:pPr>
            <a:r>
              <a:rPr lang="uk-UA" sz="3200" b="1" dirty="0"/>
              <a:t>Процес доказування у кримінальному провадженні.</a:t>
            </a:r>
            <a:endParaRPr lang="ru-RU" sz="3200" b="1" dirty="0"/>
          </a:p>
          <a:p>
            <a:pPr marL="457200" lvl="0" indent="-457200" algn="just">
              <a:buFont typeface="+mj-lt"/>
              <a:buAutoNum type="arabicParenR"/>
            </a:pPr>
            <a:r>
              <a:rPr lang="uk-UA" sz="3200" b="1" dirty="0"/>
              <a:t>Поняття та класифікація доказів.</a:t>
            </a:r>
            <a:endParaRPr lang="ru-RU" sz="3200" b="1" dirty="0"/>
          </a:p>
          <a:p>
            <a:pPr marL="457200" lvl="0" indent="-457200" algn="just">
              <a:buFont typeface="+mj-lt"/>
              <a:buAutoNum type="arabicParenR"/>
            </a:pPr>
            <a:r>
              <a:rPr lang="uk-UA" sz="3200" b="1" dirty="0"/>
              <a:t>Характеристика процесуальних джерел доказів.</a:t>
            </a:r>
            <a:endParaRPr lang="ru-RU" sz="3200" b="1" dirty="0"/>
          </a:p>
          <a:p>
            <a:pPr algn="just"/>
            <a:endParaRPr lang="ru-RU" dirty="0"/>
          </a:p>
        </p:txBody>
      </p:sp>
    </p:spTree>
    <p:extLst>
      <p:ext uri="{BB962C8B-B14F-4D97-AF65-F5344CB8AC3E}">
        <p14:creationId xmlns:p14="http://schemas.microsoft.com/office/powerpoint/2010/main" xmlns="" val="3232582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755696045"/>
              </p:ext>
            </p:extLst>
          </p:nvPr>
        </p:nvGraphicFramePr>
        <p:xfrm>
          <a:off x="94130" y="-242047"/>
          <a:ext cx="11954436" cy="6979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90065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074322509"/>
              </p:ext>
            </p:extLst>
          </p:nvPr>
        </p:nvGraphicFramePr>
        <p:xfrm>
          <a:off x="268941" y="376518"/>
          <a:ext cx="11819965" cy="6266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674190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813" y="452718"/>
            <a:ext cx="11201400" cy="1400530"/>
          </a:xfrm>
        </p:spPr>
        <p:txBody>
          <a:bodyPr/>
          <a:lstStyle/>
          <a:p>
            <a:pPr algn="ctr"/>
            <a:r>
              <a:rPr lang="uk-UA" b="1" dirty="0" smtClean="0">
                <a:solidFill>
                  <a:srgbClr val="FFFF00"/>
                </a:solidFill>
              </a:rPr>
              <a:t>5. ХАРАКТЕРИСТИКА </a:t>
            </a:r>
            <a:r>
              <a:rPr lang="uk-UA" b="1" dirty="0">
                <a:solidFill>
                  <a:srgbClr val="FFFF00"/>
                </a:solidFill>
              </a:rPr>
              <a:t>ПРОЦЕСУАЛЬНИХ ДЖЕРЕЛ ДОКАЗІВ</a:t>
            </a:r>
            <a:endParaRPr lang="ru-RU" dirty="0">
              <a:solidFill>
                <a:srgbClr val="FFFF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711708329"/>
              </p:ext>
            </p:extLst>
          </p:nvPr>
        </p:nvGraphicFramePr>
        <p:xfrm>
          <a:off x="174814" y="1853248"/>
          <a:ext cx="11914092" cy="484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55460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ÐÐ°ÑÑÐ¸Ð½ÐºÐ¸ Ð¿Ð¾ Ð·Ð°Ð¿ÑÐ¾ÑÑ Ð¿Ð¾ÐºÐ°Ð·Ð°Ð½Ð½Ñ Ð² ÑÑÐ´Ñ ÑÐ¾ÑÐ¾"/>
          <p:cNvPicPr>
            <a:picLocks noChangeAspect="1" noChangeArrowheads="1"/>
          </p:cNvPicPr>
          <p:nvPr/>
        </p:nvPicPr>
        <p:blipFill>
          <a:blip r:embed="rId2"/>
          <a:srcRect/>
          <a:stretch>
            <a:fillRect/>
          </a:stretch>
        </p:blipFill>
        <p:spPr bwMode="auto">
          <a:xfrm>
            <a:off x="4698283" y="1848464"/>
            <a:ext cx="2847975" cy="1600200"/>
          </a:xfrm>
          <a:prstGeom prst="rect">
            <a:avLst/>
          </a:prstGeom>
          <a:noFill/>
        </p:spPr>
      </p:pic>
      <p:sp>
        <p:nvSpPr>
          <p:cNvPr id="3" name="Объект 2"/>
          <p:cNvSpPr>
            <a:spLocks noGrp="1"/>
          </p:cNvSpPr>
          <p:nvPr>
            <p:ph idx="1"/>
          </p:nvPr>
        </p:nvSpPr>
        <p:spPr>
          <a:xfrm>
            <a:off x="134471" y="0"/>
            <a:ext cx="11860305" cy="6858000"/>
          </a:xfrm>
        </p:spPr>
        <p:txBody>
          <a:bodyPr>
            <a:normAutofit lnSpcReduction="10000"/>
          </a:bodyPr>
          <a:lstStyle/>
          <a:p>
            <a:pPr marL="0" indent="0" algn="just">
              <a:buNone/>
            </a:pPr>
            <a:r>
              <a:rPr lang="uk-UA" b="1" dirty="0"/>
              <a:t>	</a:t>
            </a:r>
            <a:r>
              <a:rPr lang="uk-UA" sz="4000" b="1" i="1" dirty="0" smtClean="0">
                <a:solidFill>
                  <a:srgbClr val="FF0000"/>
                </a:solidFill>
              </a:rPr>
              <a:t>Показання </a:t>
            </a:r>
            <a:r>
              <a:rPr lang="uk-UA" sz="3000" b="1" dirty="0"/>
              <a:t>– це відомості, які надаються в усній або письмовій формі під час допиту підозрюваним, обвинуваченим, свідком, потерпілим, експертом щодо відомих їм обставин у кримінальному провадженні, що мають значення для кримінального провадження (ч. 1 ст. 95 КПК України).</a:t>
            </a:r>
            <a:endParaRPr lang="ru-RU" sz="3000" b="1" dirty="0"/>
          </a:p>
          <a:p>
            <a:pPr marL="0" indent="0">
              <a:buNone/>
            </a:pPr>
            <a:r>
              <a:rPr lang="uk-UA" sz="3000" dirty="0" smtClean="0"/>
              <a:t>	</a:t>
            </a:r>
            <a:endParaRPr lang="uk-UA" sz="3000" dirty="0"/>
          </a:p>
          <a:p>
            <a:pPr marL="0" indent="0">
              <a:buNone/>
            </a:pPr>
            <a:r>
              <a:rPr lang="uk-UA" sz="3000" dirty="0" smtClean="0"/>
              <a:t>	</a:t>
            </a:r>
            <a:r>
              <a:rPr lang="uk-UA" sz="3000" b="1" i="1" dirty="0" smtClean="0"/>
              <a:t>Давати </a:t>
            </a:r>
            <a:r>
              <a:rPr lang="uk-UA" sz="3000" b="1" i="1" dirty="0"/>
              <a:t>показання під час досудового розслідування та судового розгляду слідчому, прокурору, слідчому судді та суду:</a:t>
            </a:r>
            <a:endParaRPr lang="ru-RU" sz="3000" b="1" i="1" dirty="0"/>
          </a:p>
          <a:p>
            <a:pPr algn="just"/>
            <a:r>
              <a:rPr lang="uk-UA" sz="3000" dirty="0"/>
              <a:t>– для підозрюваного, обвинуваченого, потерпілого – </a:t>
            </a:r>
            <a:r>
              <a:rPr lang="uk-UA" sz="3600" b="1" dirty="0">
                <a:solidFill>
                  <a:srgbClr val="FF0000"/>
                </a:solidFill>
              </a:rPr>
              <a:t>право</a:t>
            </a:r>
            <a:r>
              <a:rPr lang="uk-UA" sz="3000" dirty="0"/>
              <a:t>;</a:t>
            </a:r>
            <a:endParaRPr lang="ru-RU" sz="3000" dirty="0"/>
          </a:p>
          <a:p>
            <a:r>
              <a:rPr lang="uk-UA" sz="3000" dirty="0"/>
              <a:t>– для свідка, експерта – </a:t>
            </a:r>
            <a:r>
              <a:rPr lang="uk-UA" sz="3600" b="1" dirty="0">
                <a:solidFill>
                  <a:srgbClr val="FF0000"/>
                </a:solidFill>
              </a:rPr>
              <a:t>обов’язок</a:t>
            </a:r>
            <a:r>
              <a:rPr lang="uk-UA" sz="3000" dirty="0"/>
              <a:t>.</a:t>
            </a:r>
            <a:endParaRPr lang="ru-RU" sz="3000" dirty="0"/>
          </a:p>
          <a:p>
            <a:endParaRPr lang="ru-RU" sz="3000" dirty="0"/>
          </a:p>
        </p:txBody>
      </p:sp>
    </p:spTree>
    <p:extLst>
      <p:ext uri="{BB962C8B-B14F-4D97-AF65-F5344CB8AC3E}">
        <p14:creationId xmlns:p14="http://schemas.microsoft.com/office/powerpoint/2010/main" xmlns="" val="1361939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711048714"/>
              </p:ext>
            </p:extLst>
          </p:nvPr>
        </p:nvGraphicFramePr>
        <p:xfrm>
          <a:off x="0" y="-228600"/>
          <a:ext cx="12035118" cy="7382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495078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0" y="0"/>
            <a:ext cx="11927539" cy="1216800"/>
            <a:chOff x="0" y="2726469"/>
            <a:chExt cx="11927539" cy="1216800"/>
          </a:xfrm>
        </p:grpSpPr>
        <p:sp>
          <p:nvSpPr>
            <p:cNvPr id="7" name="Скругленный прямоугольник 6"/>
            <p:cNvSpPr/>
            <p:nvPr/>
          </p:nvSpPr>
          <p:spPr>
            <a:xfrm>
              <a:off x="0" y="2726469"/>
              <a:ext cx="11927539"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Скругленный прямоугольник 4"/>
            <p:cNvSpPr/>
            <p:nvPr/>
          </p:nvSpPr>
          <p:spPr>
            <a:xfrm>
              <a:off x="59399" y="2785868"/>
              <a:ext cx="11808741"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uk-UA" sz="2800" b="1" i="0" kern="1200" dirty="0" smtClean="0"/>
                <a:t>Відповідно до ст.98 КПК </a:t>
              </a:r>
              <a:r>
                <a:rPr lang="uk-UA" sz="2800" b="1" i="0" kern="1200" dirty="0" smtClean="0">
                  <a:solidFill>
                    <a:srgbClr val="FFFF00"/>
                  </a:solidFill>
                </a:rPr>
                <a:t>речовими доказами </a:t>
              </a:r>
              <a:r>
                <a:rPr lang="uk-UA" sz="2800" b="1" i="0" kern="1200" dirty="0" smtClean="0"/>
                <a:t>є матеріальні об’єкти, які:</a:t>
              </a:r>
              <a:endParaRPr lang="ru-RU" sz="2800" b="1" kern="1200" dirty="0"/>
            </a:p>
          </p:txBody>
        </p:sp>
      </p:grpSp>
      <p:grpSp>
        <p:nvGrpSpPr>
          <p:cNvPr id="9" name="Группа 8"/>
          <p:cNvGrpSpPr/>
          <p:nvPr/>
        </p:nvGrpSpPr>
        <p:grpSpPr>
          <a:xfrm>
            <a:off x="0" y="1386289"/>
            <a:ext cx="8543219" cy="1430713"/>
            <a:chOff x="423785" y="5239026"/>
            <a:chExt cx="8543219" cy="1430713"/>
          </a:xfrm>
        </p:grpSpPr>
        <p:sp>
          <p:nvSpPr>
            <p:cNvPr id="10" name="Скругленный прямоугольник 9"/>
            <p:cNvSpPr/>
            <p:nvPr/>
          </p:nvSpPr>
          <p:spPr>
            <a:xfrm>
              <a:off x="423785" y="5239026"/>
              <a:ext cx="8543219" cy="143071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Скругленный прямоугольник 4"/>
            <p:cNvSpPr/>
            <p:nvPr/>
          </p:nvSpPr>
          <p:spPr>
            <a:xfrm>
              <a:off x="493627" y="5308868"/>
              <a:ext cx="8403535" cy="12910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ru-RU" sz="2000" b="0" i="0" kern="1200" dirty="0" smtClean="0"/>
                <a:t>–</a:t>
              </a:r>
              <a:r>
                <a:rPr lang="uk-UA" sz="2000" b="0" i="0" kern="1200" dirty="0" smtClean="0"/>
                <a:t> </a:t>
              </a:r>
              <a:r>
                <a:rPr lang="uk-UA" sz="2000" b="1" i="0" kern="1200" dirty="0" smtClean="0"/>
                <a:t>гроші, цінності та інші речі, набуті кримінально протиправним шляхом або отримані юридичною особою внаслідок вчинення кримінального правопорушення (ч. 1 ст. 98 КПК).</a:t>
              </a:r>
              <a:endParaRPr lang="ru-RU" sz="2000" b="1" kern="1200" dirty="0"/>
            </a:p>
          </p:txBody>
        </p:sp>
      </p:grpSp>
      <p:grpSp>
        <p:nvGrpSpPr>
          <p:cNvPr id="12" name="Группа 11"/>
          <p:cNvGrpSpPr/>
          <p:nvPr/>
        </p:nvGrpSpPr>
        <p:grpSpPr>
          <a:xfrm>
            <a:off x="-1" y="2958400"/>
            <a:ext cx="8480324" cy="949923"/>
            <a:chOff x="339158" y="5405126"/>
            <a:chExt cx="8332839" cy="949923"/>
          </a:xfrm>
        </p:grpSpPr>
        <p:sp>
          <p:nvSpPr>
            <p:cNvPr id="13" name="Скругленный прямоугольник 12"/>
            <p:cNvSpPr/>
            <p:nvPr/>
          </p:nvSpPr>
          <p:spPr>
            <a:xfrm>
              <a:off x="339158" y="5405126"/>
              <a:ext cx="8332839" cy="8909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Скругленный прямоугольник 4"/>
            <p:cNvSpPr/>
            <p:nvPr/>
          </p:nvSpPr>
          <p:spPr>
            <a:xfrm>
              <a:off x="399504" y="5465470"/>
              <a:ext cx="7862054" cy="8895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ru-RU" sz="2000" b="0" i="0" kern="1200" dirty="0" smtClean="0"/>
                <a:t>–</a:t>
              </a:r>
              <a:r>
                <a:rPr lang="uk-UA" sz="2000" b="0" i="0" kern="1200" dirty="0" smtClean="0"/>
                <a:t> </a:t>
              </a:r>
              <a:r>
                <a:rPr lang="uk-UA" sz="2000" b="1" i="0" kern="1200" dirty="0" smtClean="0"/>
                <a:t>в тому числі предмети, що були об’єктом кримінально протиправних дій</a:t>
              </a:r>
              <a:r>
                <a:rPr lang="ru-RU" sz="2000" b="1" i="0" kern="1200" dirty="0" smtClean="0"/>
                <a:t>;</a:t>
              </a:r>
              <a:endParaRPr lang="ru-RU" sz="2000" b="1" kern="1200" dirty="0"/>
            </a:p>
          </p:txBody>
        </p:sp>
      </p:grpSp>
      <p:grpSp>
        <p:nvGrpSpPr>
          <p:cNvPr id="15" name="Группа 14"/>
          <p:cNvGrpSpPr/>
          <p:nvPr/>
        </p:nvGrpSpPr>
        <p:grpSpPr>
          <a:xfrm>
            <a:off x="0" y="4055805"/>
            <a:ext cx="8572680" cy="1412973"/>
            <a:chOff x="335342" y="4075312"/>
            <a:chExt cx="8572680" cy="1896798"/>
          </a:xfrm>
        </p:grpSpPr>
        <p:sp>
          <p:nvSpPr>
            <p:cNvPr id="16" name="Скругленный прямоугольник 15"/>
            <p:cNvSpPr/>
            <p:nvPr/>
          </p:nvSpPr>
          <p:spPr>
            <a:xfrm>
              <a:off x="335342" y="4075312"/>
              <a:ext cx="8572680" cy="18967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Скругленный прямоугольник 4"/>
            <p:cNvSpPr/>
            <p:nvPr/>
          </p:nvSpPr>
          <p:spPr>
            <a:xfrm>
              <a:off x="427936" y="4167906"/>
              <a:ext cx="8387492" cy="17116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ru-RU" sz="2000" b="0" i="0" kern="1200" dirty="0" smtClean="0"/>
                <a:t>–</a:t>
              </a:r>
              <a:r>
                <a:rPr lang="uk-UA" sz="2000" b="0" i="0" kern="1200" dirty="0" smtClean="0"/>
                <a:t> </a:t>
              </a:r>
              <a:r>
                <a:rPr lang="uk-UA" sz="2000" b="1" i="0" kern="1200" dirty="0" smtClean="0"/>
                <a:t>зберегли на собі його сліди або містять інші відомості, які можуть бути використані як доказ факту чи обставин, що встановлюються під час кримінального провадження</a:t>
              </a:r>
              <a:r>
                <a:rPr lang="ru-RU" sz="2000" b="1" i="0" kern="1200" dirty="0" smtClean="0"/>
                <a:t>;</a:t>
              </a:r>
              <a:endParaRPr lang="ru-RU" sz="2000" b="1" kern="1200" dirty="0"/>
            </a:p>
          </p:txBody>
        </p:sp>
      </p:grpSp>
      <p:grpSp>
        <p:nvGrpSpPr>
          <p:cNvPr id="18" name="Группа 17"/>
          <p:cNvGrpSpPr/>
          <p:nvPr/>
        </p:nvGrpSpPr>
        <p:grpSpPr>
          <a:xfrm>
            <a:off x="0" y="5619447"/>
            <a:ext cx="8613058" cy="1046824"/>
            <a:chOff x="364803" y="3543110"/>
            <a:chExt cx="8613058" cy="1046824"/>
          </a:xfrm>
        </p:grpSpPr>
        <p:sp>
          <p:nvSpPr>
            <p:cNvPr id="19" name="Скругленный прямоугольник 18"/>
            <p:cNvSpPr/>
            <p:nvPr/>
          </p:nvSpPr>
          <p:spPr>
            <a:xfrm>
              <a:off x="364803" y="3543110"/>
              <a:ext cx="8613058" cy="104682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Скругленный прямоугольник 4"/>
            <p:cNvSpPr/>
            <p:nvPr/>
          </p:nvSpPr>
          <p:spPr>
            <a:xfrm>
              <a:off x="413010" y="3591317"/>
              <a:ext cx="8446864" cy="891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ru-RU" sz="2000" b="0" i="0" kern="1200" dirty="0" smtClean="0"/>
                <a:t>–</a:t>
              </a:r>
              <a:r>
                <a:rPr lang="uk-UA" sz="2000" b="0" i="0" kern="1200" dirty="0" smtClean="0"/>
                <a:t> </a:t>
              </a:r>
              <a:r>
                <a:rPr lang="uk-UA" sz="2000" b="1" i="0" kern="1200" dirty="0" smtClean="0"/>
                <a:t>були знаряддям вчинення кримінального правопорушення</a:t>
              </a:r>
              <a:r>
                <a:rPr lang="ru-RU" sz="2000" b="1" i="0" kern="1200" dirty="0" smtClean="0"/>
                <a:t>;</a:t>
              </a:r>
              <a:endParaRPr lang="ru-RU" sz="2000" b="1" kern="1200" dirty="0"/>
            </a:p>
          </p:txBody>
        </p:sp>
      </p:grpSp>
      <p:pic>
        <p:nvPicPr>
          <p:cNvPr id="4102" name="Picture 6" descr="ÐÐ°ÑÑÐ¸Ð½ÐºÐ¸ Ð¿Ð¾ Ð·Ð°Ð¿ÑÐ¾ÑÑ ÑÐµÑÐ¾Ð²Ñ Ð´Ð¾ÐºÐ°Ð·Ð¸ ÑÐ¾ÑÐ¾"/>
          <p:cNvPicPr>
            <a:picLocks noChangeAspect="1" noChangeArrowheads="1"/>
          </p:cNvPicPr>
          <p:nvPr/>
        </p:nvPicPr>
        <p:blipFill>
          <a:blip r:embed="rId2"/>
          <a:srcRect/>
          <a:stretch>
            <a:fillRect/>
          </a:stretch>
        </p:blipFill>
        <p:spPr bwMode="auto">
          <a:xfrm>
            <a:off x="8819535" y="1450258"/>
            <a:ext cx="2979175" cy="1274367"/>
          </a:xfrm>
          <a:prstGeom prst="rect">
            <a:avLst/>
          </a:prstGeom>
          <a:noFill/>
        </p:spPr>
      </p:pic>
      <p:pic>
        <p:nvPicPr>
          <p:cNvPr id="4104" name="Picture 8" descr="ÐÐ°ÑÑÐ¸Ð½ÐºÐ¸ Ð¿Ð¾ Ð·Ð°Ð¿ÑÐ¾ÑÑ ÑÐµÑÐ¾Ð²Ñ Ð´Ð¾ÐºÐ°Ð·Ð¸ ÑÐ¾ÑÐ¾"/>
          <p:cNvPicPr>
            <a:picLocks noChangeAspect="1" noChangeArrowheads="1"/>
          </p:cNvPicPr>
          <p:nvPr/>
        </p:nvPicPr>
        <p:blipFill>
          <a:blip r:embed="rId3"/>
          <a:srcRect/>
          <a:stretch>
            <a:fillRect/>
          </a:stretch>
        </p:blipFill>
        <p:spPr bwMode="auto">
          <a:xfrm>
            <a:off x="8760542" y="2835276"/>
            <a:ext cx="3039499" cy="1117292"/>
          </a:xfrm>
          <a:prstGeom prst="rect">
            <a:avLst/>
          </a:prstGeom>
          <a:noFill/>
        </p:spPr>
      </p:pic>
      <p:pic>
        <p:nvPicPr>
          <p:cNvPr id="4106" name="Picture 10" descr="https://static.gazeta.ua/img/cache/gallery/732/732610_1_w_590.jpg?v=0"/>
          <p:cNvPicPr>
            <a:picLocks noChangeAspect="1" noChangeArrowheads="1"/>
          </p:cNvPicPr>
          <p:nvPr/>
        </p:nvPicPr>
        <p:blipFill>
          <a:blip r:embed="rId4"/>
          <a:srcRect/>
          <a:stretch>
            <a:fillRect/>
          </a:stretch>
        </p:blipFill>
        <p:spPr bwMode="auto">
          <a:xfrm>
            <a:off x="8804460" y="4103740"/>
            <a:ext cx="3023746" cy="1264673"/>
          </a:xfrm>
          <a:prstGeom prst="rect">
            <a:avLst/>
          </a:prstGeom>
          <a:noFill/>
        </p:spPr>
      </p:pic>
      <p:pic>
        <p:nvPicPr>
          <p:cNvPr id="4108" name="Picture 12" descr="ÐÐ°ÑÑÐ¸Ð½ÐºÐ¸ Ð¿Ð¾ Ð·Ð°Ð¿ÑÐ¾ÑÑ Ð¾ÐºÑÐ¾Ð²Ð°Ð²Ð»ÐµÐ½Ð½ÑÐµ Ð²ÐµÑÐ¸ ÑÐ¾ÑÐ¾"/>
          <p:cNvPicPr>
            <a:picLocks noChangeAspect="1" noChangeArrowheads="1"/>
          </p:cNvPicPr>
          <p:nvPr/>
        </p:nvPicPr>
        <p:blipFill>
          <a:blip r:embed="rId5"/>
          <a:srcRect/>
          <a:stretch>
            <a:fillRect/>
          </a:stretch>
        </p:blipFill>
        <p:spPr bwMode="auto">
          <a:xfrm>
            <a:off x="8827625" y="5696001"/>
            <a:ext cx="3030077" cy="955522"/>
          </a:xfrm>
          <a:prstGeom prst="rect">
            <a:avLst/>
          </a:prstGeom>
          <a:noFill/>
        </p:spPr>
      </p:pic>
    </p:spTree>
    <p:extLst>
      <p:ext uri="{BB962C8B-B14F-4D97-AF65-F5344CB8AC3E}">
        <p14:creationId xmlns:p14="http://schemas.microsoft.com/office/powerpoint/2010/main" xmlns="" val="31251006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01706" y="276275"/>
            <a:ext cx="11779622" cy="2319008"/>
            <a:chOff x="0" y="1984049"/>
            <a:chExt cx="11779622" cy="2889899"/>
          </a:xfrm>
        </p:grpSpPr>
        <p:sp>
          <p:nvSpPr>
            <p:cNvPr id="3" name="Скругленный прямоугольник 2"/>
            <p:cNvSpPr/>
            <p:nvPr/>
          </p:nvSpPr>
          <p:spPr>
            <a:xfrm>
              <a:off x="0" y="1984049"/>
              <a:ext cx="11779622" cy="28898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Скругленный прямоугольник 4"/>
            <p:cNvSpPr/>
            <p:nvPr/>
          </p:nvSpPr>
          <p:spPr>
            <a:xfrm>
              <a:off x="248650" y="2226270"/>
              <a:ext cx="11497476" cy="24891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uk-UA" sz="2800" b="1" i="0" kern="1200" dirty="0" smtClean="0"/>
                <a:t>	</a:t>
              </a:r>
              <a:r>
                <a:rPr lang="uk-UA" sz="2800" b="1" i="0" kern="1200" dirty="0" smtClean="0">
                  <a:solidFill>
                    <a:srgbClr val="FFFF00"/>
                  </a:solidFill>
                </a:rPr>
                <a:t>Документом</a:t>
              </a:r>
              <a:r>
                <a:rPr lang="uk-UA" sz="2800" b="0" i="0" kern="1200" dirty="0" smtClean="0"/>
                <a:t> є спеціально створений з метою збереження інформації матеріальний об’єкт, який містить зафіксовані за допомогою письмових знаків, звуку, зображення тощо відомості, які можуть бути використані як докази факту чи обставин, що встановлюються під час кримінального провадження (ч.1 ст.99 КПК).</a:t>
              </a:r>
              <a:endParaRPr lang="ru-RU" sz="2800" kern="1200" dirty="0"/>
            </a:p>
          </p:txBody>
        </p:sp>
      </p:grpSp>
      <p:sp>
        <p:nvSpPr>
          <p:cNvPr id="5" name="Прямоугольник 4"/>
          <p:cNvSpPr/>
          <p:nvPr/>
        </p:nvSpPr>
        <p:spPr>
          <a:xfrm>
            <a:off x="560294" y="3017147"/>
            <a:ext cx="6553200" cy="3477875"/>
          </a:xfrm>
          <a:prstGeom prst="rect">
            <a:avLst/>
          </a:prstGeom>
        </p:spPr>
        <p:txBody>
          <a:bodyPr wrap="square">
            <a:spAutoFit/>
          </a:bodyPr>
          <a:lstStyle/>
          <a:p>
            <a:pPr indent="444500" algn="just"/>
            <a:r>
              <a:rPr lang="uk-UA" sz="2000" dirty="0" smtClean="0">
                <a:latin typeface="Times New Roman" pitchFamily="18" charset="0"/>
                <a:cs typeface="Times New Roman" pitchFamily="18" charset="0"/>
              </a:rPr>
              <a:t>1) матеріали фотозйомки, звукозапису, відеозапису та інші носії інформації (у тому числі електронні);</a:t>
            </a:r>
          </a:p>
          <a:p>
            <a:pPr indent="444500" algn="just"/>
            <a:r>
              <a:rPr lang="uk-UA" sz="2000" dirty="0" smtClean="0">
                <a:latin typeface="Times New Roman" pitchFamily="18" charset="0"/>
                <a:cs typeface="Times New Roman" pitchFamily="18" charset="0"/>
              </a:rPr>
              <a:t>2) матеріали, отримані внаслідок здійснення під час кримінального провадження заходів, передбачених чинними міжнародними договорами, згоду на обов’язковість яких надано Верховною Радою України;</a:t>
            </a:r>
          </a:p>
          <a:p>
            <a:pPr indent="444500" algn="just"/>
            <a:r>
              <a:rPr lang="uk-UA" sz="2000" dirty="0" smtClean="0">
                <a:latin typeface="Times New Roman" pitchFamily="18" charset="0"/>
                <a:cs typeface="Times New Roman" pitchFamily="18" charset="0"/>
              </a:rPr>
              <a:t>3) складені в порядку, передбаченому </a:t>
            </a:r>
            <a:r>
              <a:rPr lang="uk-UA" sz="2000" dirty="0" smtClean="0">
                <a:latin typeface="Times New Roman" pitchFamily="18" charset="0"/>
                <a:cs typeface="Times New Roman" pitchFamily="18" charset="0"/>
              </a:rPr>
              <a:t>КПК, </a:t>
            </a:r>
            <a:r>
              <a:rPr lang="uk-UA" sz="2000" dirty="0" smtClean="0">
                <a:latin typeface="Times New Roman" pitchFamily="18" charset="0"/>
                <a:cs typeface="Times New Roman" pitchFamily="18" charset="0"/>
              </a:rPr>
              <a:t>протоколи процесуальних дій та додатки до них, а також носії інформації, на яких за допомогою технічних засобів зафіксовано процесуальні дії;</a:t>
            </a:r>
          </a:p>
          <a:p>
            <a:pPr indent="444500" algn="just"/>
            <a:r>
              <a:rPr lang="uk-UA" sz="2000" dirty="0" smtClean="0">
                <a:latin typeface="Times New Roman" pitchFamily="18" charset="0"/>
                <a:cs typeface="Times New Roman" pitchFamily="18" charset="0"/>
              </a:rPr>
              <a:t>4) висновки ревізій та акти перевірок.</a:t>
            </a:r>
            <a:endParaRPr lang="uk-UA" sz="2000" dirty="0">
              <a:latin typeface="Times New Roman" pitchFamily="18" charset="0"/>
              <a:cs typeface="Times New Roman" pitchFamily="18" charset="0"/>
            </a:endParaRPr>
          </a:p>
        </p:txBody>
      </p:sp>
      <p:sp>
        <p:nvSpPr>
          <p:cNvPr id="6" name="Прямоугольник 5"/>
          <p:cNvSpPr/>
          <p:nvPr/>
        </p:nvSpPr>
        <p:spPr>
          <a:xfrm>
            <a:off x="8050306" y="2887682"/>
            <a:ext cx="3729317" cy="3970318"/>
          </a:xfrm>
          <a:prstGeom prst="rect">
            <a:avLst/>
          </a:prstGeom>
        </p:spPr>
        <p:txBody>
          <a:bodyPr wrap="square">
            <a:spAutoFit/>
          </a:bodyPr>
          <a:lstStyle/>
          <a:p>
            <a:pPr algn="ctr"/>
            <a:r>
              <a:rPr lang="uk-UA" dirty="0" smtClean="0"/>
              <a:t>Матеріали, в яких зафіксовано фактичні дані про протиправні діяння окремих осіб та груп осіб, зібрані оперативними підрозділами з дотриманням вимог </a:t>
            </a:r>
            <a:r>
              <a:rPr lang="uk-UA" u="sng" dirty="0" smtClean="0">
                <a:hlinkClick r:id="rId2"/>
              </a:rPr>
              <a:t>Закону України "Про оперативно-розшукову діяльність"</a:t>
            </a:r>
            <a:r>
              <a:rPr lang="uk-UA" dirty="0" smtClean="0"/>
              <a:t>, за умови відповідності вимогам цієї статті, є документами та можуть використовуватися в кримінальному провадженні як докази.</a:t>
            </a:r>
            <a:endParaRPr lang="uk-U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241107" y="1018480"/>
            <a:ext cx="11739282" cy="3346200"/>
            <a:chOff x="0" y="0"/>
            <a:chExt cx="11739282" cy="3346200"/>
          </a:xfrm>
        </p:grpSpPr>
        <p:sp>
          <p:nvSpPr>
            <p:cNvPr id="9" name="Скругленный прямоугольник 8"/>
            <p:cNvSpPr/>
            <p:nvPr/>
          </p:nvSpPr>
          <p:spPr>
            <a:xfrm>
              <a:off x="0" y="0"/>
              <a:ext cx="11739282" cy="3346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Скругленный прямоугольник 4"/>
            <p:cNvSpPr/>
            <p:nvPr/>
          </p:nvSpPr>
          <p:spPr>
            <a:xfrm>
              <a:off x="163348" y="163348"/>
              <a:ext cx="11412586" cy="30195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just" defTabSz="1600200" rtl="0">
                <a:lnSpc>
                  <a:spcPct val="90000"/>
                </a:lnSpc>
                <a:spcBef>
                  <a:spcPct val="0"/>
                </a:spcBef>
                <a:spcAft>
                  <a:spcPct val="35000"/>
                </a:spcAft>
              </a:pPr>
              <a:r>
                <a:rPr lang="uk-UA" sz="3600" b="1" i="0" kern="1200" dirty="0" smtClean="0">
                  <a:solidFill>
                    <a:srgbClr val="FFFF00"/>
                  </a:solidFill>
                </a:rPr>
                <a:t>	Висновок експерта</a:t>
              </a:r>
              <a:r>
                <a:rPr lang="uk-UA" sz="3600" b="0" i="0" kern="1200" dirty="0" smtClean="0">
                  <a:solidFill>
                    <a:srgbClr val="FFFF00"/>
                  </a:solidFill>
                </a:rPr>
                <a:t> </a:t>
              </a:r>
              <a:r>
                <a:rPr lang="uk-UA" sz="3100" b="0" i="0" kern="1200" dirty="0" smtClean="0"/>
                <a:t>– це докладний опис проведених експертом досліджень та зроблені за їх результатами висновки, обґрунтовані відповіді на запитання, поставлені особою, яка залучила експерта, або слідчим суддею чи судом, що доручив проведення експертизи (ч. 1 ст. 101  </a:t>
              </a:r>
              <a:r>
                <a:rPr lang="uk-UA" sz="3100" b="0" i="0" kern="1200" dirty="0" smtClean="0"/>
                <a:t>КПК).</a:t>
              </a:r>
              <a:endParaRPr lang="ru-RU" sz="3100" kern="1200" dirty="0"/>
            </a:p>
          </p:txBody>
        </p:sp>
      </p:grpSp>
      <p:pic>
        <p:nvPicPr>
          <p:cNvPr id="2050" name="Picture 2" descr="ÐÐ°ÑÑÐ¸Ð½ÐºÐ¸ Ð¿Ð¾ Ð·Ð°Ð¿ÑÐ¾ÑÑ Ð²Ð¸ÑÐ½Ð¾Ð²Ð¾Ðº ÐµÐºÑÐ¿ÐµÑÑÐ° ÑÐ¾ÑÐ¾"/>
          <p:cNvPicPr>
            <a:picLocks noChangeAspect="1" noChangeArrowheads="1"/>
          </p:cNvPicPr>
          <p:nvPr/>
        </p:nvPicPr>
        <p:blipFill>
          <a:blip r:embed="rId2"/>
          <a:srcRect/>
          <a:stretch>
            <a:fillRect/>
          </a:stretch>
        </p:blipFill>
        <p:spPr bwMode="auto">
          <a:xfrm>
            <a:off x="2161356" y="4609434"/>
            <a:ext cx="2409825" cy="1895476"/>
          </a:xfrm>
          <a:prstGeom prst="rect">
            <a:avLst/>
          </a:prstGeom>
          <a:noFill/>
        </p:spPr>
      </p:pic>
      <p:pic>
        <p:nvPicPr>
          <p:cNvPr id="2052" name="Picture 4" descr="ÐÐ°ÑÑÐ¸Ð½ÐºÐ¸ Ð¿Ð¾ Ð·Ð°Ð¿ÑÐ¾ÑÑ Ð²Ð¸ÑÐ½Ð¾Ð²Ð¾Ðº ÐµÐºÑÐ¿ÐµÑÑÐ° ÑÐ¾ÑÐ¾"/>
          <p:cNvPicPr>
            <a:picLocks noChangeAspect="1" noChangeArrowheads="1"/>
          </p:cNvPicPr>
          <p:nvPr/>
        </p:nvPicPr>
        <p:blipFill>
          <a:blip r:embed="rId3"/>
          <a:srcRect/>
          <a:stretch>
            <a:fillRect/>
          </a:stretch>
        </p:blipFill>
        <p:spPr bwMode="auto">
          <a:xfrm>
            <a:off x="6541626" y="4572665"/>
            <a:ext cx="2466975" cy="1847851"/>
          </a:xfrm>
          <a:prstGeom prst="rect">
            <a:avLst/>
          </a:prstGeom>
          <a:noFill/>
        </p:spPr>
      </p:pic>
    </p:spTree>
    <p:extLst>
      <p:ext uri="{BB962C8B-B14F-4D97-AF65-F5344CB8AC3E}">
        <p14:creationId xmlns:p14="http://schemas.microsoft.com/office/powerpoint/2010/main" xmlns="" val="42301060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05300287"/>
              </p:ext>
            </p:extLst>
          </p:nvPr>
        </p:nvGraphicFramePr>
        <p:xfrm>
          <a:off x="0" y="-322729"/>
          <a:ext cx="12192000" cy="7516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57240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9989"/>
            <a:ext cx="11524130" cy="1400530"/>
          </a:xfrm>
        </p:spPr>
        <p:txBody>
          <a:bodyPr/>
          <a:lstStyle/>
          <a:p>
            <a:pPr algn="ctr"/>
            <a:r>
              <a:rPr lang="uk-UA" sz="3600" b="1" dirty="0" smtClean="0"/>
              <a:t>1. ПОНЯТТЯ</a:t>
            </a:r>
            <a:r>
              <a:rPr lang="uk-UA" sz="3600" b="1" dirty="0"/>
              <a:t>, СУТНІСТЬ ТА ЗНАЧЕННЯ КРИМІНАЛЬНОГО ПРОЦЕСУАЛЬНОГО ДОКАЗУВАННЯ</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098663608"/>
              </p:ext>
            </p:extLst>
          </p:nvPr>
        </p:nvGraphicFramePr>
        <p:xfrm>
          <a:off x="134471" y="2124636"/>
          <a:ext cx="11940987" cy="4491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80532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222624999"/>
              </p:ext>
            </p:extLst>
          </p:nvPr>
        </p:nvGraphicFramePr>
        <p:xfrm>
          <a:off x="228600" y="349624"/>
          <a:ext cx="11577918" cy="6185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41500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957070729"/>
              </p:ext>
            </p:extLst>
          </p:nvPr>
        </p:nvGraphicFramePr>
        <p:xfrm>
          <a:off x="174812" y="94129"/>
          <a:ext cx="11739282" cy="6615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09226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37565"/>
            <a:ext cx="12030635" cy="1400530"/>
          </a:xfrm>
        </p:spPr>
        <p:txBody>
          <a:bodyPr/>
          <a:lstStyle/>
          <a:p>
            <a:pPr algn="ctr"/>
            <a:r>
              <a:rPr lang="uk-UA" sz="4400" b="1" dirty="0" smtClean="0"/>
              <a:t>2. ПРЕДМЕТ</a:t>
            </a:r>
            <a:r>
              <a:rPr lang="uk-UA" sz="4400" b="1" dirty="0"/>
              <a:t>, МЕЖІ І СУБ’ЄКТИ ДОКАЗУВАННЯ</a:t>
            </a:r>
            <a:endParaRPr lang="ru-RU" sz="4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507620536"/>
              </p:ext>
            </p:extLst>
          </p:nvPr>
        </p:nvGraphicFramePr>
        <p:xfrm>
          <a:off x="347382" y="1300900"/>
          <a:ext cx="11335869" cy="5310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05904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282388"/>
            <a:ext cx="12062013" cy="7409329"/>
          </a:xfrm>
        </p:spPr>
        <p:txBody>
          <a:bodyPr>
            <a:normAutofit/>
          </a:bodyPr>
          <a:lstStyle/>
          <a:p>
            <a:pPr marL="0" indent="0">
              <a:buNone/>
            </a:pPr>
            <a:r>
              <a:rPr lang="uk-UA" sz="2400" dirty="0" smtClean="0"/>
              <a:t> </a:t>
            </a:r>
            <a:endParaRPr lang="ru-RU" sz="2400" dirty="0"/>
          </a:p>
          <a:p>
            <a:pPr marL="0" indent="0" algn="just">
              <a:buNone/>
            </a:pPr>
            <a:r>
              <a:rPr lang="uk-UA" sz="2400" b="1" dirty="0" smtClean="0">
                <a:solidFill>
                  <a:srgbClr val="FF0000"/>
                </a:solidFill>
              </a:rPr>
              <a:t>	</a:t>
            </a:r>
            <a:r>
              <a:rPr lang="uk-UA" sz="2400" b="1" u="sng" dirty="0" smtClean="0">
                <a:solidFill>
                  <a:srgbClr val="FF0000"/>
                </a:solidFill>
              </a:rPr>
              <a:t>Частина </a:t>
            </a:r>
            <a:r>
              <a:rPr lang="uk-UA" sz="2400" b="1" u="sng" dirty="0">
                <a:solidFill>
                  <a:srgbClr val="FF0000"/>
                </a:solidFill>
              </a:rPr>
              <a:t>1 ст. 91 КПК України встановлює, що у кримінальному провадженні підлягають доказуванню</a:t>
            </a:r>
            <a:r>
              <a:rPr lang="uk-UA" sz="2400" u="sng" dirty="0" smtClean="0">
                <a:solidFill>
                  <a:srgbClr val="FF0000"/>
                </a:solidFill>
              </a:rPr>
              <a:t>:</a:t>
            </a:r>
          </a:p>
          <a:p>
            <a:pPr marL="0" indent="0" algn="just">
              <a:buNone/>
            </a:pPr>
            <a:endParaRPr lang="ru-RU" sz="2400" u="sng" dirty="0">
              <a:solidFill>
                <a:srgbClr val="FF0000"/>
              </a:solidFill>
            </a:endParaRPr>
          </a:p>
          <a:p>
            <a:pPr lvl="0" algn="just"/>
            <a:r>
              <a:rPr lang="uk-UA" sz="2400" b="1" i="1" dirty="0"/>
              <a:t>подія кримінального правопорушення (час, місце, спосіб та </a:t>
            </a:r>
            <a:r>
              <a:rPr lang="uk-UA" sz="2400" b="1" i="1" dirty="0" smtClean="0"/>
              <a:t>інші</a:t>
            </a:r>
            <a:r>
              <a:rPr lang="ru-RU" sz="2400" b="1" i="1" dirty="0"/>
              <a:t> </a:t>
            </a:r>
            <a:r>
              <a:rPr lang="uk-UA" sz="2400" b="1" i="1" dirty="0" smtClean="0"/>
              <a:t>обставини вчинення кримінального </a:t>
            </a:r>
            <a:r>
              <a:rPr lang="uk-UA" sz="2400" b="1" i="1" dirty="0"/>
              <a:t>правопорушення). </a:t>
            </a:r>
            <a:endParaRPr lang="ru-RU" sz="2400" b="1" i="1" dirty="0"/>
          </a:p>
          <a:p>
            <a:pPr algn="just"/>
            <a:r>
              <a:rPr lang="uk-UA" sz="2400" b="1" i="1" dirty="0" smtClean="0"/>
              <a:t>винуватість </a:t>
            </a:r>
            <a:r>
              <a:rPr lang="uk-UA" sz="2400" b="1" i="1" dirty="0"/>
              <a:t>обвинуваченого у вчиненні кримінального правопорушення, форма вини, мотив і мета вчинення кримінального правопорушення</a:t>
            </a:r>
            <a:r>
              <a:rPr lang="uk-UA" sz="2400" b="1" i="1" dirty="0" smtClean="0"/>
              <a:t>.</a:t>
            </a:r>
            <a:endParaRPr lang="ru-RU" sz="2400" b="1" i="1" dirty="0"/>
          </a:p>
          <a:p>
            <a:pPr algn="just"/>
            <a:r>
              <a:rPr lang="uk-UA" sz="2400" b="1" i="1" dirty="0" smtClean="0"/>
              <a:t>вид </a:t>
            </a:r>
            <a:r>
              <a:rPr lang="uk-UA" sz="2400" b="1" i="1" dirty="0"/>
              <a:t>і розмір шкоди, завданої кримінальним правопорушенням, а також розмір процесуальних витрат.</a:t>
            </a:r>
            <a:endParaRPr lang="ru-RU" sz="2400" b="1" i="1" dirty="0"/>
          </a:p>
          <a:p>
            <a:pPr algn="just"/>
            <a:r>
              <a:rPr lang="uk-UA" sz="2400" b="1" i="1" dirty="0" smtClean="0"/>
              <a:t>обставини</a:t>
            </a:r>
            <a:r>
              <a:rPr lang="uk-UA" sz="2400" b="1" i="1" dirty="0"/>
              <a:t>, які впливають на ступінь тяжкості вчиненого кримінального правопорушення, характеризують особу обвинуваченого, обтяжують чи пом’якшують покарання, які виключають кримінальну відповідальність або є підставою закриття кримінального провадження;</a:t>
            </a:r>
            <a:endParaRPr lang="ru-RU" sz="2400" b="1" i="1" dirty="0"/>
          </a:p>
          <a:p>
            <a:endParaRPr lang="ru-RU" sz="2400" dirty="0"/>
          </a:p>
        </p:txBody>
      </p:sp>
    </p:spTree>
    <p:extLst>
      <p:ext uri="{BB962C8B-B14F-4D97-AF65-F5344CB8AC3E}">
        <p14:creationId xmlns:p14="http://schemas.microsoft.com/office/powerpoint/2010/main" xmlns="" val="39479692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311</TotalTime>
  <Words>2337</Words>
  <Application>Microsoft Office PowerPoint</Application>
  <PresentationFormat>Произвольный</PresentationFormat>
  <Paragraphs>185</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Ион</vt:lpstr>
      <vt:lpstr>ДОКАЗИ І ДОКАЗУВАННЯ У КРИМІНАЛЬНОМУ ПРОЦЕСІ </vt:lpstr>
      <vt:lpstr>Рекомендовані нормативні акти та література:</vt:lpstr>
      <vt:lpstr>Слайд 3</vt:lpstr>
      <vt:lpstr> План лекції:</vt:lpstr>
      <vt:lpstr>1. ПОНЯТТЯ, СУТНІСТЬ ТА ЗНАЧЕННЯ КРИМІНАЛЬНОГО ПРОЦЕСУАЛЬНОГО ДОКАЗУВАННЯ </vt:lpstr>
      <vt:lpstr>Слайд 6</vt:lpstr>
      <vt:lpstr>Слайд 7</vt:lpstr>
      <vt:lpstr>2. ПРЕДМЕТ, МЕЖІ І СУБ’ЄКТИ ДОКАЗУВАННЯ</vt:lpstr>
      <vt:lpstr>Слайд 9</vt:lpstr>
      <vt:lpstr>Слайд 10</vt:lpstr>
      <vt:lpstr>Слайд 11</vt:lpstr>
      <vt:lpstr>Слайд 12</vt:lpstr>
      <vt:lpstr>Слайд 13</vt:lpstr>
      <vt:lpstr>Слайд 14</vt:lpstr>
      <vt:lpstr>Слайд 15</vt:lpstr>
      <vt:lpstr>Слайд 16</vt:lpstr>
      <vt:lpstr>Слайд 17</vt:lpstr>
      <vt:lpstr>3.ПРОЦЕС ДОКАЗУВАННЯ У КРИМІНАЛЬНОМУ ПРОВАДЖЕННІ</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5. ХАРАКТЕРИСТИКА ПРОЦЕСУАЛЬНИХ ДЖЕРЕЛ ДОКАЗІВ</vt:lpstr>
      <vt:lpstr>Слайд 43</vt:lpstr>
      <vt:lpstr>Слайд 44</vt:lpstr>
      <vt:lpstr>Слайд 45</vt:lpstr>
      <vt:lpstr>Слайд 46</vt:lpstr>
      <vt:lpstr>Слайд 47</vt:lpstr>
      <vt:lpstr>Слайд 48</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HP</cp:lastModifiedBy>
  <cp:revision>78</cp:revision>
  <dcterms:created xsi:type="dcterms:W3CDTF">2018-04-05T02:03:05Z</dcterms:created>
  <dcterms:modified xsi:type="dcterms:W3CDTF">2019-07-07T18:23:46Z</dcterms:modified>
</cp:coreProperties>
</file>