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6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8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397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69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85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37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6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8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6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1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9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7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2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7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4584-8AA3-4BE0-8431-1E365182122C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4B240A-73EE-40E8-B835-7D4A589D4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004" y="2561288"/>
            <a:ext cx="7766936" cy="1646302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Вилучення слідів ґрунтового походження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68" y="241636"/>
            <a:ext cx="6108625" cy="55023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5</a:t>
            </a:r>
            <a:r>
              <a:rPr lang="uk-UA" sz="2800" dirty="0" smtClean="0"/>
              <a:t>) порівняльні зразки відбирають із декількох місць у радіусі 1, 5, 10 м від центра місця події загальною масою до 1 кг. Маса ґрунтових зразків становить 50-200 г кожний. Контрольні зразки відбирають за межами локалізованої ділянки: на відстані 2-5 м якщо межі ділянки штучні і на відстані 20 м- якщо природні, а коли виникають проблеми з локалізацією- на відстані 25-200 м від місця події за сторонами світу;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64" y="241636"/>
            <a:ext cx="5408153" cy="3554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5" y="4183453"/>
            <a:ext cx="2721198" cy="22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120" y="293152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6) неприпустимо змішувати зразки по горизонтах на території. Тільки у випадках, коли площа об'єкта, що знаходився в контакті із ґрунтом велика, відбирають зразки в різних точках (до п'яти) та змішують. При цьому формується середній зразок;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5" y="3049878"/>
            <a:ext cx="5710695" cy="367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75" y="2705571"/>
            <a:ext cx="4016195" cy="40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725" y="254516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7) зразки потрібно відбирати з усіма сторонніми включеннями, рослинними залишками. Бажано провести відбір зразків з ділянок, не забруднених кров'ю чи відділеннями людського організму. Зразки із зазначеними забрудненнями вилучаються окремо для судово-медичної експертизи;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23" y="3180478"/>
            <a:ext cx="4736339" cy="34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120" y="267395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8) якщо на місці події виявлені будь-які сліди (від взуття, протекторів транспортних засобів, волочіння), а також різні предмети (одяг потерпілого, злочинця), то зразки ґрунту необхідно відбирати поряд із ними, старанно зберігаючи сліди-відображення для трасологічних досліджень;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86" y="3256677"/>
            <a:ext cx="4899523" cy="3178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51" y="515156"/>
            <a:ext cx="2952320" cy="5111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5" y="4308824"/>
            <a:ext cx="3522399" cy="23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68" y="203000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9) вологі зразки ґрунту потрібно просушити. Для цього їх треба розсипати тонким шаром на чистому аркуші паперу та сушити при кімнатній температурі протягом доби і довше. Іноді допускається просушувати ґрунт у термостаті при </a:t>
            </a:r>
            <a:r>
              <a:rPr lang="en-US" sz="2400" dirty="0" smtClean="0"/>
              <a:t>t</a:t>
            </a:r>
            <a:r>
              <a:rPr lang="uk-UA" sz="2400" dirty="0" smtClean="0"/>
              <a:t>= 28 С. в іншому разі у вологому ґрунті продовжуються мікробіологічні та біохімічні процеси, які негативним чином змінюють його склад. Сухі зразки розміщують у щільних паперових пакетах.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60" y="2982463"/>
            <a:ext cx="4730421" cy="3147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0" y="3837904"/>
            <a:ext cx="5583186" cy="27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8" y="318911"/>
            <a:ext cx="8596668" cy="12909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 smtClean="0"/>
              <a:t>10) Не можна пакувати ґрунт у поліетиленові пакети, скляні банки та вилучати ґрунт на липку плівку: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8" y="2355357"/>
            <a:ext cx="3274124" cy="3615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69" y="2209866"/>
            <a:ext cx="4761166" cy="36152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29" y="2355357"/>
            <a:ext cx="2133600" cy="3324225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502276" y="2209866"/>
            <a:ext cx="2859110" cy="3760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1972" y="2209866"/>
            <a:ext cx="3162800" cy="3946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96469" y="1918952"/>
            <a:ext cx="4117221" cy="4314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996469" y="1906073"/>
            <a:ext cx="5005863" cy="434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298546" y="2047741"/>
            <a:ext cx="2893454" cy="4185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9392718" y="1918952"/>
            <a:ext cx="2521911" cy="405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608" y="984860"/>
            <a:ext cx="10512162" cy="48384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/>
              <a:t>Можливості судово-експертних досліджень ґрунтових об'єктів та отримання в результаті їх проведення повноцінної і максимально достовірної інформації, порівнянної з іншими матеріалами справи, перебувають у прямій залежності від якості підготов­ки матеріалів, які надаються на експертизу. Передбачити результати таких досліджень важко, оскільки ґрунт є відкритою динамічною системою, пов'язаною з оточуючим середовищем постійним обміном речовин і енергії (винос елементів з урожаєм, вітрова, водна ерозія тощо; надходження речовин у вигляді рослинного опаду, органічних і мінеральних добрив, промислових стоків, кислотних дощів, вітру тощо) та здатною в певних межах протистояти змінам і зберігати свої основні властивості (</a:t>
            </a:r>
            <a:r>
              <a:rPr lang="uk-UA" sz="2400" dirty="0" err="1" smtClean="0"/>
              <a:t>буферність</a:t>
            </a:r>
            <a:r>
              <a:rPr lang="uk-UA" sz="2400" dirty="0" smtClean="0"/>
              <a:t> ґрунтів).</a:t>
            </a:r>
            <a:r>
              <a:rPr lang="ru-RU" sz="2400" dirty="0"/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316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0446" y="1455194"/>
            <a:ext cx="9927771" cy="39267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/>
              <a:t>Специфічність об'єктів експертизи полягає у тому, що ґрунт є динамічною багатокомпонентною системою, змінною у просторі і часі. Причому зміни, що можуть відбуватись як безпосередньо у ґрунті (природні — внаслідок дії метеорологічних, сезонних фак­торів, зміни рослинності чи внаслідок діяльності людини), так і в ґрунтових нашаруваннях на предметах-носіях (втрата певних механічних елементів внаслідок осипання, зміна окремих показників внаслідок тривалого зберігання у вологому стані тощо), час­то є неадекватними внаслідок дії різних факторів і обставин.</a:t>
            </a:r>
            <a:endParaRPr lang="uk-UA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40971" y="2361248"/>
            <a:ext cx="8596313" cy="1827212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644633"/>
            <a:ext cx="8856617" cy="3371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За наявності на одязі та взутті ґрунтового нашарування, речові докази варто передусім надавати на судово-ґрунтознавчу експертизу, оскільки внаслідок сипучості матеріалу можна його втратити. У судово-експертних установах системи МВС України застосовувана методика експертних досліджень речовин ґрунтового походження передбачає комплексний підхід із використанням знань у різних галузях (ґрунтознавство, геологія, біологія, хімія). 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518" y="4442160"/>
            <a:ext cx="3225271" cy="2415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518" y="176529"/>
            <a:ext cx="3306234" cy="21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87828" y="1468755"/>
            <a:ext cx="8675688" cy="32210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/>
              <a:t>З використанням методів криміналістики розроблені адаптовані до малих кількостей методи аналізів для визначення мінерально­го, механічного складу, неорганічних і органічних сполук, біоло­гічних включень і сторонніх домішок антропогенного походження (матеріальні залишки господарської діяльності людини — частки будівельних і лакофарбових матеріалів, кераміки, скла, шлаків, волокон, волосся, вугілля, нафтопродуктів тощо), підходи до їх оцінки, досліджені закономірності формування та існуван­ня локальних ділянок місцевості як об'єктів ідентифікації і спосо­би їх відмежування (виділення).</a:t>
            </a:r>
            <a:endParaRPr lang="uk-UA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741"/>
            <a:ext cx="7091967" cy="42486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Якщо предмет-носій не можна доставити в лабораторію або існує ризик самовільного відокремлення, особливо рясних нашарувань, останні фотографують та обережно знімають за допомогою інструментів- тупим боком скальпеля, ножа або пензликом у щільні паперові пакети.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6" y="4001389"/>
            <a:ext cx="4743718" cy="3046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21" y="3186076"/>
            <a:ext cx="5237409" cy="3671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13" y="65741"/>
            <a:ext cx="3582271" cy="28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483" y="708338"/>
            <a:ext cx="8164692" cy="3800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Шматочки сухого ґрунту потрібно пакувати в невеликі коробки(сірникові), перекладаючи папером із прошарками вати для запобігання можливому руйнуванню при транспортуванні.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5" y="1831220"/>
            <a:ext cx="3183751" cy="4763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18" y="3445575"/>
            <a:ext cx="3284111" cy="2839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94" y="296214"/>
            <a:ext cx="2598223" cy="62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455" y="321973"/>
            <a:ext cx="6148469" cy="44689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Відбір та пакування ґрунтових зразків з місця події необхідно проводити з урахуванням певних вимог:</a:t>
            </a:r>
          </a:p>
          <a:p>
            <a:pPr marL="0" indent="0" algn="just">
              <a:buNone/>
            </a:pPr>
            <a:r>
              <a:rPr lang="uk-UA" sz="2800" dirty="0" smtClean="0"/>
              <a:t>1) для відбору використовують невелику лопатку, совок, ніж із широким лезом, які ретельно очищають перед відбором кожного нового зразка;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94" y="140661"/>
            <a:ext cx="3459010" cy="2769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47" y="3203620"/>
            <a:ext cx="3976570" cy="317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0914"/>
            <a:ext cx="11235624" cy="30780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800" dirty="0" smtClean="0"/>
              <a:t>2)</a:t>
            </a:r>
            <a:r>
              <a:rPr lang="ru-RU" sz="2800" dirty="0"/>
              <a:t> </a:t>
            </a:r>
            <a:r>
              <a:rPr lang="uk-UA" sz="2800" dirty="0" smtClean="0"/>
              <a:t>ґ</a:t>
            </a:r>
            <a:r>
              <a:rPr lang="ru-RU" sz="2800" dirty="0" smtClean="0"/>
              <a:t>рунт</a:t>
            </a:r>
            <a:r>
              <a:rPr lang="uk-UA" sz="2800" dirty="0" smtClean="0"/>
              <a:t> місця події повинен мати схожість за зовнішніми ознаками із ґрунтовими нашаруваннями, що походять від нього. Різка відмінність  у забарвленні ґрунтів на предметі-носії та на місці події також свідчить про існування інших ділянок місцевості, звідки походять нашарування. Особливо необхідно звертати увагу на характер ґрунтових нашарувань на взуття трупа, виявленого на ділянці місцевості: відмінності свідчать про те, що потерпілий самостійно не пересувався по наявній ділянці;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3" y="3810171"/>
            <a:ext cx="7585655" cy="30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089" y="218941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3) вирішальним чинником при визначенні кількості та порядку відбору проб є ступінь однорідності ґрунту на ділянці, що досліджується: чим однорідніша ділянка, тим менше проб треба відібрати;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9" y="3137136"/>
            <a:ext cx="6012090" cy="3370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23" y="2411870"/>
            <a:ext cx="5424616" cy="24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52" y="177242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4) шар відбору повинен бути неглибоким- 1-5 см при дослідженні взуття. Якщо є необхідність у більш глибокому відборі, то зразки відбираються від різних горизонтів або через кожні 10-20 см вглиб;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2" y="3223205"/>
            <a:ext cx="4588816" cy="3441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84" y="2096733"/>
            <a:ext cx="6881691" cy="39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790</Words>
  <Application>Microsoft Office PowerPoint</Application>
  <PresentationFormat>Произвольный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Вилучення слідів ґрунтового походження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Вилучення слідів ґрунтового походження</dc:title>
  <dc:creator>Карина</dc:creator>
  <cp:lastModifiedBy>Admin</cp:lastModifiedBy>
  <cp:revision>19</cp:revision>
  <dcterms:created xsi:type="dcterms:W3CDTF">2015-10-20T15:55:23Z</dcterms:created>
  <dcterms:modified xsi:type="dcterms:W3CDTF">2018-02-26T10:42:46Z</dcterms:modified>
</cp:coreProperties>
</file>