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56" r:id="rId2"/>
    <p:sldId id="297" r:id="rId3"/>
    <p:sldId id="323" r:id="rId4"/>
    <p:sldId id="324" r:id="rId5"/>
    <p:sldId id="300" r:id="rId6"/>
    <p:sldId id="299" r:id="rId7"/>
    <p:sldId id="301" r:id="rId8"/>
    <p:sldId id="302" r:id="rId9"/>
    <p:sldId id="303" r:id="rId10"/>
    <p:sldId id="304" r:id="rId11"/>
    <p:sldId id="305" r:id="rId12"/>
    <p:sldId id="306" r:id="rId13"/>
    <p:sldId id="307" r:id="rId14"/>
    <p:sldId id="308" r:id="rId15"/>
    <p:sldId id="269" r:id="rId16"/>
    <p:sldId id="309" r:id="rId17"/>
    <p:sldId id="271" r:id="rId18"/>
    <p:sldId id="310" r:id="rId19"/>
    <p:sldId id="311" r:id="rId20"/>
    <p:sldId id="312" r:id="rId21"/>
    <p:sldId id="280" r:id="rId22"/>
    <p:sldId id="278" r:id="rId23"/>
    <p:sldId id="281" r:id="rId24"/>
    <p:sldId id="291" r:id="rId25"/>
    <p:sldId id="276" r:id="rId26"/>
    <p:sldId id="277" r:id="rId27"/>
    <p:sldId id="282" r:id="rId28"/>
    <p:sldId id="292" r:id="rId29"/>
    <p:sldId id="294" r:id="rId30"/>
    <p:sldId id="313" r:id="rId31"/>
    <p:sldId id="314" r:id="rId32"/>
    <p:sldId id="315" r:id="rId33"/>
    <p:sldId id="316" r:id="rId34"/>
    <p:sldId id="317" r:id="rId35"/>
    <p:sldId id="318" r:id="rId36"/>
    <p:sldId id="319" r:id="rId37"/>
    <p:sldId id="320" r:id="rId38"/>
    <p:sldId id="321" r:id="rId3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5" autoAdjust="0"/>
    <p:restoredTop sz="88042" autoAdjust="0"/>
  </p:normalViewPr>
  <p:slideViewPr>
    <p:cSldViewPr>
      <p:cViewPr varScale="1">
        <p:scale>
          <a:sx n="98" d="100"/>
          <a:sy n="98" d="100"/>
        </p:scale>
        <p:origin x="77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DB616-C0B4-4660-A085-68548B1E366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2270B343-5DA1-4A62-A15B-40A0B0DAF159}">
      <dgm:prSet custT="1">
        <dgm:style>
          <a:lnRef idx="2">
            <a:schemeClr val="dk1"/>
          </a:lnRef>
          <a:fillRef idx="1">
            <a:schemeClr val="lt1"/>
          </a:fillRef>
          <a:effectRef idx="0">
            <a:schemeClr val="dk1"/>
          </a:effectRef>
          <a:fontRef idx="minor">
            <a:schemeClr val="dk1"/>
          </a:fontRef>
        </dgm:style>
      </dgm:prSet>
      <dgm:spPr/>
      <dgm:t>
        <a:bodyPr/>
        <a:lstStyle/>
        <a:p>
          <a:pPr rtl="0"/>
          <a:r>
            <a:rPr lang="ru-RU" sz="2000" dirty="0" smtClean="0">
              <a:latin typeface="Times New Roman" panose="02020603050405020304" pitchFamily="18" charset="0"/>
              <a:cs typeface="Times New Roman" panose="02020603050405020304" pitchFamily="18" charset="0"/>
            </a:rPr>
            <a:t>ДУХОВЕНСТВО </a:t>
          </a:r>
          <a:endParaRPr lang="en-US" sz="2000" dirty="0">
            <a:latin typeface="Times New Roman" panose="02020603050405020304" pitchFamily="18" charset="0"/>
            <a:cs typeface="Times New Roman" panose="02020603050405020304" pitchFamily="18" charset="0"/>
          </a:endParaRPr>
        </a:p>
      </dgm:t>
    </dgm:pt>
    <dgm:pt modelId="{2419FACB-4B2D-4F91-BFE6-3163AFA31325}" type="parTrans" cxnId="{F2DA90F3-C9C8-4BFA-9E68-9610D850C55F}">
      <dgm:prSet/>
      <dgm:spPr/>
      <dgm:t>
        <a:bodyPr/>
        <a:lstStyle/>
        <a:p>
          <a:endParaRPr lang="ru-RU" sz="2000">
            <a:latin typeface="Times New Roman" panose="02020603050405020304" pitchFamily="18" charset="0"/>
            <a:cs typeface="Times New Roman" panose="02020603050405020304" pitchFamily="18" charset="0"/>
          </a:endParaRPr>
        </a:p>
      </dgm:t>
    </dgm:pt>
    <dgm:pt modelId="{463BA25E-DE8E-424E-8496-379B51712350}" type="sibTrans" cxnId="{F2DA90F3-C9C8-4BFA-9E68-9610D850C55F}">
      <dgm:prSet/>
      <dgm:spPr/>
      <dgm:t>
        <a:bodyPr/>
        <a:lstStyle/>
        <a:p>
          <a:endParaRPr lang="ru-RU" sz="2000">
            <a:latin typeface="Times New Roman" panose="02020603050405020304" pitchFamily="18" charset="0"/>
            <a:cs typeface="Times New Roman" panose="02020603050405020304" pitchFamily="18" charset="0"/>
          </a:endParaRPr>
        </a:p>
      </dgm:t>
    </dgm:pt>
    <dgm:pt modelId="{0B021F7B-B634-48DF-9F76-D45534EA1500}">
      <dgm:prSet custT="1">
        <dgm:style>
          <a:lnRef idx="2">
            <a:schemeClr val="dk1"/>
          </a:lnRef>
          <a:fillRef idx="1">
            <a:schemeClr val="lt1"/>
          </a:fillRef>
          <a:effectRef idx="0">
            <a:schemeClr val="dk1"/>
          </a:effectRef>
          <a:fontRef idx="minor">
            <a:schemeClr val="dk1"/>
          </a:fontRef>
        </dgm:style>
      </dgm:prSet>
      <dgm:spPr/>
      <dgm:t>
        <a:bodyPr/>
        <a:lstStyle/>
        <a:p>
          <a:pPr rtl="0"/>
          <a:r>
            <a:rPr lang="ru-RU" sz="2000" dirty="0" smtClean="0">
              <a:latin typeface="Times New Roman" panose="02020603050405020304" pitchFamily="18" charset="0"/>
              <a:cs typeface="Times New Roman" panose="02020603050405020304" pitchFamily="18" charset="0"/>
            </a:rPr>
            <a:t>СЕЛЯНСТВО (</a:t>
          </a:r>
          <a:r>
            <a:rPr lang="uk-UA" sz="2000" noProof="0" dirty="0" smtClean="0">
              <a:latin typeface="Times New Roman" panose="02020603050405020304" pitchFamily="18" charset="0"/>
              <a:cs typeface="Times New Roman" panose="02020603050405020304" pitchFamily="18" charset="0"/>
            </a:rPr>
            <a:t>сільські обивателі</a:t>
          </a:r>
          <a:r>
            <a:rPr lang="ru-RU"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D8718F2D-3745-4AD1-ACBB-DD466E7C7887}" type="parTrans" cxnId="{4B2F8FEF-F4CE-43F0-9FA2-A8EA64EC0759}">
      <dgm:prSet/>
      <dgm:spPr/>
      <dgm:t>
        <a:bodyPr/>
        <a:lstStyle/>
        <a:p>
          <a:endParaRPr lang="ru-RU" sz="2000">
            <a:latin typeface="Times New Roman" panose="02020603050405020304" pitchFamily="18" charset="0"/>
            <a:cs typeface="Times New Roman" panose="02020603050405020304" pitchFamily="18" charset="0"/>
          </a:endParaRPr>
        </a:p>
      </dgm:t>
    </dgm:pt>
    <dgm:pt modelId="{9A04AC4B-571F-4399-AC40-400C97E2849C}" type="sibTrans" cxnId="{4B2F8FEF-F4CE-43F0-9FA2-A8EA64EC0759}">
      <dgm:prSet/>
      <dgm:spPr/>
      <dgm:t>
        <a:bodyPr/>
        <a:lstStyle/>
        <a:p>
          <a:endParaRPr lang="ru-RU" sz="2000">
            <a:latin typeface="Times New Roman" panose="02020603050405020304" pitchFamily="18" charset="0"/>
            <a:cs typeface="Times New Roman" panose="02020603050405020304" pitchFamily="18" charset="0"/>
          </a:endParaRPr>
        </a:p>
      </dgm:t>
    </dgm:pt>
    <dgm:pt modelId="{191BB90E-A67E-4C90-BB26-916A84258A76}">
      <dgm:prSet custT="1">
        <dgm:style>
          <a:lnRef idx="2">
            <a:schemeClr val="dk1"/>
          </a:lnRef>
          <a:fillRef idx="1">
            <a:schemeClr val="lt1"/>
          </a:fillRef>
          <a:effectRef idx="0">
            <a:schemeClr val="dk1"/>
          </a:effectRef>
          <a:fontRef idx="minor">
            <a:schemeClr val="dk1"/>
          </a:fontRef>
        </dgm:style>
      </dgm:prSet>
      <dgm:spPr/>
      <dgm:t>
        <a:bodyPr/>
        <a:lstStyle/>
        <a:p>
          <a:pPr rtl="0">
            <a:lnSpc>
              <a:spcPct val="100000"/>
            </a:lnSpc>
            <a:spcAft>
              <a:spcPts val="0"/>
            </a:spcAft>
          </a:pPr>
          <a:r>
            <a:rPr lang="ru-RU" sz="2000" dirty="0" smtClean="0">
              <a:latin typeface="Times New Roman" panose="02020603050405020304" pitchFamily="18" charset="0"/>
              <a:cs typeface="Times New Roman" panose="02020603050405020304" pitchFamily="18" charset="0"/>
            </a:rPr>
            <a:t>МІСЬКІ ЖИТЕЛІ (</a:t>
          </a:r>
          <a:r>
            <a:rPr lang="uk-UA" sz="2000" noProof="0" dirty="0" smtClean="0">
              <a:latin typeface="Times New Roman" panose="02020603050405020304" pitchFamily="18" charset="0"/>
              <a:cs typeface="Times New Roman" panose="02020603050405020304" pitchFamily="18" charset="0"/>
            </a:rPr>
            <a:t>міщани чи міські обивателі)</a:t>
          </a:r>
          <a:r>
            <a:rPr lang="ru-RU"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812B1C3F-EEE8-4FCD-B307-7438C46A34D7}" type="parTrans" cxnId="{4486929D-A632-42AC-A2E2-1CEA856F768F}">
      <dgm:prSet/>
      <dgm:spPr/>
      <dgm:t>
        <a:bodyPr/>
        <a:lstStyle/>
        <a:p>
          <a:endParaRPr lang="ru-RU" sz="2000">
            <a:latin typeface="Times New Roman" panose="02020603050405020304" pitchFamily="18" charset="0"/>
            <a:cs typeface="Times New Roman" panose="02020603050405020304" pitchFamily="18" charset="0"/>
          </a:endParaRPr>
        </a:p>
      </dgm:t>
    </dgm:pt>
    <dgm:pt modelId="{3B8C88C1-4B67-4395-BB64-A45EDB2C2B31}" type="sibTrans" cxnId="{4486929D-A632-42AC-A2E2-1CEA856F768F}">
      <dgm:prSet/>
      <dgm:spPr/>
      <dgm:t>
        <a:bodyPr/>
        <a:lstStyle/>
        <a:p>
          <a:endParaRPr lang="ru-RU" sz="2000">
            <a:latin typeface="Times New Roman" panose="02020603050405020304" pitchFamily="18" charset="0"/>
            <a:cs typeface="Times New Roman" panose="02020603050405020304" pitchFamily="18" charset="0"/>
          </a:endParaRPr>
        </a:p>
      </dgm:t>
    </dgm:pt>
    <dgm:pt modelId="{393D38BD-0176-4D45-AAC4-22437C4874D9}">
      <dgm:prSet custT="1">
        <dgm:style>
          <a:lnRef idx="2">
            <a:schemeClr val="dk1"/>
          </a:lnRef>
          <a:fillRef idx="1">
            <a:schemeClr val="lt1"/>
          </a:fillRef>
          <a:effectRef idx="0">
            <a:schemeClr val="dk1"/>
          </a:effectRef>
          <a:fontRef idx="minor">
            <a:schemeClr val="dk1"/>
          </a:fontRef>
        </dgm:style>
      </dgm:prSet>
      <dgm:spPr/>
      <dgm:t>
        <a:bodyPr/>
        <a:lstStyle/>
        <a:p>
          <a:pPr rtl="0"/>
          <a:r>
            <a:rPr lang="ru-RU" sz="2000" dirty="0" smtClean="0">
              <a:latin typeface="Times New Roman" panose="02020603050405020304" pitchFamily="18" charset="0"/>
              <a:cs typeface="Times New Roman" panose="02020603050405020304" pitchFamily="18" charset="0"/>
            </a:rPr>
            <a:t>ДВОРЯНСТВО </a:t>
          </a:r>
          <a:endParaRPr lang="en-US" sz="2000" dirty="0">
            <a:latin typeface="Times New Roman" panose="02020603050405020304" pitchFamily="18" charset="0"/>
            <a:cs typeface="Times New Roman" panose="02020603050405020304" pitchFamily="18" charset="0"/>
          </a:endParaRPr>
        </a:p>
      </dgm:t>
    </dgm:pt>
    <dgm:pt modelId="{D8BDAF7A-BAE4-4BBD-9BEE-6CFDE062BFB9}" type="sibTrans" cxnId="{74253C84-7EED-4ADB-9871-60545B0CE630}">
      <dgm:prSet/>
      <dgm:spPr/>
      <dgm:t>
        <a:bodyPr/>
        <a:lstStyle/>
        <a:p>
          <a:endParaRPr lang="ru-RU" sz="2000">
            <a:latin typeface="Times New Roman" panose="02020603050405020304" pitchFamily="18" charset="0"/>
            <a:cs typeface="Times New Roman" panose="02020603050405020304" pitchFamily="18" charset="0"/>
          </a:endParaRPr>
        </a:p>
      </dgm:t>
    </dgm:pt>
    <dgm:pt modelId="{FEB450BE-A5D2-4CAB-B1E7-63E3F165D727}" type="parTrans" cxnId="{74253C84-7EED-4ADB-9871-60545B0CE630}">
      <dgm:prSet/>
      <dgm:spPr/>
      <dgm:t>
        <a:bodyPr/>
        <a:lstStyle/>
        <a:p>
          <a:endParaRPr lang="ru-RU" sz="2000">
            <a:latin typeface="Times New Roman" panose="02020603050405020304" pitchFamily="18" charset="0"/>
            <a:cs typeface="Times New Roman" panose="02020603050405020304" pitchFamily="18" charset="0"/>
          </a:endParaRPr>
        </a:p>
      </dgm:t>
    </dgm:pt>
    <dgm:pt modelId="{E2F25D38-F806-4BC5-B6DC-75E4CB92B956}">
      <dgm:prSet custT="1">
        <dgm:style>
          <a:lnRef idx="2">
            <a:schemeClr val="dk1"/>
          </a:lnRef>
          <a:fillRef idx="1">
            <a:schemeClr val="lt1"/>
          </a:fillRef>
          <a:effectRef idx="0">
            <a:schemeClr val="dk1"/>
          </a:effectRef>
          <a:fontRef idx="minor">
            <a:schemeClr val="dk1"/>
          </a:fontRef>
        </dgm:style>
      </dgm:prSet>
      <dgm:spPr/>
      <dgm:t>
        <a:bodyPr/>
        <a:lstStyle/>
        <a:p>
          <a:pPr rtl="0"/>
          <a:r>
            <a:rPr lang="uk-UA" sz="2000" noProof="0" dirty="0" smtClean="0">
              <a:latin typeface="Times New Roman" panose="02020603050405020304" pitchFamily="18" charset="0"/>
              <a:cs typeface="Times New Roman" panose="02020603050405020304" pitchFamily="18" charset="0"/>
            </a:rPr>
            <a:t>Усе населення поділялося на чотири стани:</a:t>
          </a:r>
          <a:endParaRPr lang="uk-UA" sz="2000" noProof="0" dirty="0">
            <a:latin typeface="Times New Roman" panose="02020603050405020304" pitchFamily="18" charset="0"/>
            <a:cs typeface="Times New Roman" panose="02020603050405020304" pitchFamily="18" charset="0"/>
          </a:endParaRPr>
        </a:p>
      </dgm:t>
    </dgm:pt>
    <dgm:pt modelId="{B470D9AA-4C2B-4687-821A-28FCA6B71EB0}" type="sibTrans" cxnId="{371A9FBA-8E27-4389-8E66-E8B8F18F35EC}">
      <dgm:prSet/>
      <dgm:spPr/>
      <dgm:t>
        <a:bodyPr/>
        <a:lstStyle/>
        <a:p>
          <a:endParaRPr lang="ru-RU" sz="2000">
            <a:latin typeface="Times New Roman" panose="02020603050405020304" pitchFamily="18" charset="0"/>
            <a:cs typeface="Times New Roman" panose="02020603050405020304" pitchFamily="18" charset="0"/>
          </a:endParaRPr>
        </a:p>
      </dgm:t>
    </dgm:pt>
    <dgm:pt modelId="{A041853E-8F45-41DA-A73E-936D4F24A7A3}" type="parTrans" cxnId="{371A9FBA-8E27-4389-8E66-E8B8F18F35EC}">
      <dgm:prSet custT="1"/>
      <dgm:spPr>
        <a:ln>
          <a:solidFill>
            <a:schemeClr val="tx1"/>
          </a:solidFill>
        </a:ln>
      </dgm:spPr>
      <dgm:t>
        <a:bodyPr/>
        <a:lstStyle/>
        <a:p>
          <a:endParaRPr lang="ru-RU" sz="2000">
            <a:latin typeface="Times New Roman" panose="02020603050405020304" pitchFamily="18" charset="0"/>
            <a:cs typeface="Times New Roman" panose="02020603050405020304" pitchFamily="18" charset="0"/>
          </a:endParaRPr>
        </a:p>
      </dgm:t>
    </dgm:pt>
    <dgm:pt modelId="{517A2E72-88F1-440D-9E4A-8B97BF2B287A}">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dgm:spPr>
      <dgm:t>
        <a:bodyPr/>
        <a:lstStyle/>
        <a:p>
          <a:pPr rtl="0"/>
          <a:r>
            <a:rPr lang="uk-UA" sz="2000" b="1" dirty="0" smtClean="0">
              <a:latin typeface="Times New Roman" panose="02020603050405020304" pitchFamily="18" charset="0"/>
              <a:cs typeface="Times New Roman" panose="02020603050405020304" pitchFamily="18" charset="0"/>
            </a:rPr>
            <a:t>СУСПІЛЬНИЙ ЛАД РОСІЙСЬКОЇ ІМПЕРІЇ </a:t>
          </a:r>
        </a:p>
        <a:p>
          <a:pPr rtl="0"/>
          <a:r>
            <a:rPr lang="uk-UA" sz="2000" b="1" dirty="0" smtClean="0">
              <a:latin typeface="Times New Roman" panose="02020603050405020304" pitchFamily="18" charset="0"/>
              <a:cs typeface="Times New Roman" panose="02020603050405020304" pitchFamily="18" charset="0"/>
            </a:rPr>
            <a:t>У ХІХ – ПОЧ. ХХ СТ.:</a:t>
          </a:r>
          <a:endParaRPr lang="en-US" sz="2000" dirty="0">
            <a:latin typeface="Times New Roman" panose="02020603050405020304" pitchFamily="18" charset="0"/>
            <a:cs typeface="Times New Roman" panose="02020603050405020304" pitchFamily="18" charset="0"/>
          </a:endParaRPr>
        </a:p>
      </dgm:t>
    </dgm:pt>
    <dgm:pt modelId="{860A8760-22E0-4FFB-886C-94C46C0E0414}" type="sibTrans" cxnId="{64F91B3F-9388-4F30-B2B0-50F60D5C9358}">
      <dgm:prSet/>
      <dgm:spPr/>
      <dgm:t>
        <a:bodyPr/>
        <a:lstStyle/>
        <a:p>
          <a:endParaRPr lang="ru-RU" sz="2000">
            <a:latin typeface="Times New Roman" panose="02020603050405020304" pitchFamily="18" charset="0"/>
            <a:cs typeface="Times New Roman" panose="02020603050405020304" pitchFamily="18" charset="0"/>
          </a:endParaRPr>
        </a:p>
      </dgm:t>
    </dgm:pt>
    <dgm:pt modelId="{B0332FFC-343B-4294-B4BA-5F060961FB36}" type="parTrans" cxnId="{64F91B3F-9388-4F30-B2B0-50F60D5C9358}">
      <dgm:prSet/>
      <dgm:spPr/>
      <dgm:t>
        <a:bodyPr/>
        <a:lstStyle/>
        <a:p>
          <a:endParaRPr lang="ru-RU" sz="2000">
            <a:latin typeface="Times New Roman" panose="02020603050405020304" pitchFamily="18" charset="0"/>
            <a:cs typeface="Times New Roman" panose="02020603050405020304" pitchFamily="18" charset="0"/>
          </a:endParaRPr>
        </a:p>
      </dgm:t>
    </dgm:pt>
    <dgm:pt modelId="{F96F81AC-FD1D-4D6B-8BD6-5E6DAA6C1809}" type="pres">
      <dgm:prSet presAssocID="{A6DDB616-C0B4-4660-A085-68548B1E366E}" presName="diagram" presStyleCnt="0">
        <dgm:presLayoutVars>
          <dgm:chPref val="1"/>
          <dgm:dir/>
          <dgm:animOne val="branch"/>
          <dgm:animLvl val="lvl"/>
          <dgm:resizeHandles val="exact"/>
        </dgm:presLayoutVars>
      </dgm:prSet>
      <dgm:spPr/>
      <dgm:t>
        <a:bodyPr/>
        <a:lstStyle/>
        <a:p>
          <a:endParaRPr lang="ru-RU"/>
        </a:p>
      </dgm:t>
    </dgm:pt>
    <dgm:pt modelId="{1D02DBEA-9B3C-48D3-ABF0-4AD2E45C2735}" type="pres">
      <dgm:prSet presAssocID="{517A2E72-88F1-440D-9E4A-8B97BF2B287A}" presName="root1" presStyleCnt="0"/>
      <dgm:spPr/>
    </dgm:pt>
    <dgm:pt modelId="{ACF398A3-3738-4E75-AF5D-08144055BD99}" type="pres">
      <dgm:prSet presAssocID="{517A2E72-88F1-440D-9E4A-8B97BF2B287A}" presName="LevelOneTextNode" presStyleLbl="node0" presStyleIdx="0" presStyleCnt="5" custScaleX="583700" custScaleY="165521" custLinFactY="-21122" custLinFactNeighborX="-84411" custLinFactNeighborY="-100000">
        <dgm:presLayoutVars>
          <dgm:chPref val="3"/>
        </dgm:presLayoutVars>
      </dgm:prSet>
      <dgm:spPr/>
      <dgm:t>
        <a:bodyPr/>
        <a:lstStyle/>
        <a:p>
          <a:endParaRPr lang="ru-RU"/>
        </a:p>
      </dgm:t>
    </dgm:pt>
    <dgm:pt modelId="{19D9FC24-B10C-4CB0-90F5-F7E6E33A4A6A}" type="pres">
      <dgm:prSet presAssocID="{517A2E72-88F1-440D-9E4A-8B97BF2B287A}" presName="level2hierChild" presStyleCnt="0"/>
      <dgm:spPr/>
    </dgm:pt>
    <dgm:pt modelId="{81D3C220-C995-41CA-8C6A-B0F84CCB0DA8}" type="pres">
      <dgm:prSet presAssocID="{A041853E-8F45-41DA-A73E-936D4F24A7A3}" presName="conn2-1" presStyleLbl="parChTrans1D2" presStyleIdx="0" presStyleCnt="1"/>
      <dgm:spPr/>
      <dgm:t>
        <a:bodyPr/>
        <a:lstStyle/>
        <a:p>
          <a:endParaRPr lang="ru-RU"/>
        </a:p>
      </dgm:t>
    </dgm:pt>
    <dgm:pt modelId="{7FF055E7-F2BA-41EE-AB64-CD6B9C936C07}" type="pres">
      <dgm:prSet presAssocID="{A041853E-8F45-41DA-A73E-936D4F24A7A3}" presName="connTx" presStyleLbl="parChTrans1D2" presStyleIdx="0" presStyleCnt="1"/>
      <dgm:spPr/>
      <dgm:t>
        <a:bodyPr/>
        <a:lstStyle/>
        <a:p>
          <a:endParaRPr lang="ru-RU"/>
        </a:p>
      </dgm:t>
    </dgm:pt>
    <dgm:pt modelId="{635A094E-06D0-4F7D-8D1E-F7E60D525AC0}" type="pres">
      <dgm:prSet presAssocID="{E2F25D38-F806-4BC5-B6DC-75E4CB92B956}" presName="root2" presStyleCnt="0"/>
      <dgm:spPr/>
    </dgm:pt>
    <dgm:pt modelId="{8DBE6D40-6FE6-41DF-B799-15A268010A51}" type="pres">
      <dgm:prSet presAssocID="{E2F25D38-F806-4BC5-B6DC-75E4CB92B956}" presName="LevelTwoTextNode" presStyleLbl="node2" presStyleIdx="0" presStyleCnt="1" custScaleX="162028" custScaleY="331845" custLinFactNeighborX="-29480" custLinFactNeighborY="12582">
        <dgm:presLayoutVars>
          <dgm:chPref val="3"/>
        </dgm:presLayoutVars>
      </dgm:prSet>
      <dgm:spPr/>
      <dgm:t>
        <a:bodyPr/>
        <a:lstStyle/>
        <a:p>
          <a:endParaRPr lang="ru-RU"/>
        </a:p>
      </dgm:t>
    </dgm:pt>
    <dgm:pt modelId="{C2740A03-7FD5-40EA-BD8F-E73FF8B3D8D0}" type="pres">
      <dgm:prSet presAssocID="{E2F25D38-F806-4BC5-B6DC-75E4CB92B956}" presName="level3hierChild" presStyleCnt="0"/>
      <dgm:spPr/>
    </dgm:pt>
    <dgm:pt modelId="{9A539236-F981-44AF-8264-02EC253AB610}" type="pres">
      <dgm:prSet presAssocID="{393D38BD-0176-4D45-AAC4-22437C4874D9}" presName="root1" presStyleCnt="0"/>
      <dgm:spPr/>
    </dgm:pt>
    <dgm:pt modelId="{41DA90F2-4EEE-428C-B64C-7F2E3519A5E8}" type="pres">
      <dgm:prSet presAssocID="{393D38BD-0176-4D45-AAC4-22437C4874D9}" presName="LevelOneTextNode" presStyleLbl="node0" presStyleIdx="1" presStyleCnt="5" custScaleX="381916" custLinFactX="27137" custLinFactNeighborX="100000" custLinFactNeighborY="-87770">
        <dgm:presLayoutVars>
          <dgm:chPref val="3"/>
        </dgm:presLayoutVars>
      </dgm:prSet>
      <dgm:spPr/>
      <dgm:t>
        <a:bodyPr/>
        <a:lstStyle/>
        <a:p>
          <a:endParaRPr lang="ru-RU"/>
        </a:p>
      </dgm:t>
    </dgm:pt>
    <dgm:pt modelId="{7A3E31B6-618B-424D-A452-E0B855504A19}" type="pres">
      <dgm:prSet presAssocID="{393D38BD-0176-4D45-AAC4-22437C4874D9}" presName="level2hierChild" presStyleCnt="0"/>
      <dgm:spPr/>
    </dgm:pt>
    <dgm:pt modelId="{59F9FFA2-682C-4982-A0A0-021AD8B31D08}" type="pres">
      <dgm:prSet presAssocID="{2270B343-5DA1-4A62-A15B-40A0B0DAF159}" presName="root1" presStyleCnt="0"/>
      <dgm:spPr/>
    </dgm:pt>
    <dgm:pt modelId="{85B9BA46-2D46-4F49-9172-A3E313AA276F}" type="pres">
      <dgm:prSet presAssocID="{2270B343-5DA1-4A62-A15B-40A0B0DAF159}" presName="LevelOneTextNode" presStyleLbl="node0" presStyleIdx="2" presStyleCnt="5" custScaleX="391687" custLinFactX="27137" custLinFactNeighborX="100000" custLinFactNeighborY="-74341">
        <dgm:presLayoutVars>
          <dgm:chPref val="3"/>
        </dgm:presLayoutVars>
      </dgm:prSet>
      <dgm:spPr/>
      <dgm:t>
        <a:bodyPr/>
        <a:lstStyle/>
        <a:p>
          <a:endParaRPr lang="ru-RU"/>
        </a:p>
      </dgm:t>
    </dgm:pt>
    <dgm:pt modelId="{8A1D9B94-24AC-4240-883B-FF16BEE1DAF3}" type="pres">
      <dgm:prSet presAssocID="{2270B343-5DA1-4A62-A15B-40A0B0DAF159}" presName="level2hierChild" presStyleCnt="0"/>
      <dgm:spPr/>
    </dgm:pt>
    <dgm:pt modelId="{4CDC093A-372F-469E-904C-E8B445B0C40F}" type="pres">
      <dgm:prSet presAssocID="{0B021F7B-B634-48DF-9F76-D45534EA1500}" presName="root1" presStyleCnt="0"/>
      <dgm:spPr/>
    </dgm:pt>
    <dgm:pt modelId="{6CC1556E-DF2E-4386-AB7C-63CD88E48B69}" type="pres">
      <dgm:prSet presAssocID="{0B021F7B-B634-48DF-9F76-D45534EA1500}" presName="LevelOneTextNode" presStyleLbl="node0" presStyleIdx="3" presStyleCnt="5" custScaleX="595474" custLinFactX="27137" custLinFactNeighborX="100000" custLinFactNeighborY="-50913">
        <dgm:presLayoutVars>
          <dgm:chPref val="3"/>
        </dgm:presLayoutVars>
      </dgm:prSet>
      <dgm:spPr/>
      <dgm:t>
        <a:bodyPr/>
        <a:lstStyle/>
        <a:p>
          <a:endParaRPr lang="ru-RU"/>
        </a:p>
      </dgm:t>
    </dgm:pt>
    <dgm:pt modelId="{811F7732-C136-464F-9AFC-5A95C2E2F834}" type="pres">
      <dgm:prSet presAssocID="{0B021F7B-B634-48DF-9F76-D45534EA1500}" presName="level2hierChild" presStyleCnt="0"/>
      <dgm:spPr/>
    </dgm:pt>
    <dgm:pt modelId="{9DE9BA68-3232-4A0E-9FA7-A64F5B9D2997}" type="pres">
      <dgm:prSet presAssocID="{191BB90E-A67E-4C90-BB26-916A84258A76}" presName="root1" presStyleCnt="0"/>
      <dgm:spPr/>
    </dgm:pt>
    <dgm:pt modelId="{59DDD30D-08BD-4646-AA19-2E907CB818D6}" type="pres">
      <dgm:prSet presAssocID="{191BB90E-A67E-4C90-BB26-916A84258A76}" presName="LevelOneTextNode" presStyleLbl="node0" presStyleIdx="4" presStyleCnt="5" custScaleX="616894" custLinFactX="27137" custLinFactNeighborX="100000" custLinFactNeighborY="-40333">
        <dgm:presLayoutVars>
          <dgm:chPref val="3"/>
        </dgm:presLayoutVars>
      </dgm:prSet>
      <dgm:spPr/>
      <dgm:t>
        <a:bodyPr/>
        <a:lstStyle/>
        <a:p>
          <a:endParaRPr lang="ru-RU"/>
        </a:p>
      </dgm:t>
    </dgm:pt>
    <dgm:pt modelId="{B11E4565-02A9-4F31-B244-E8F1878FE687}" type="pres">
      <dgm:prSet presAssocID="{191BB90E-A67E-4C90-BB26-916A84258A76}" presName="level2hierChild" presStyleCnt="0"/>
      <dgm:spPr/>
    </dgm:pt>
  </dgm:ptLst>
  <dgm:cxnLst>
    <dgm:cxn modelId="{32955FA9-80A9-4A0A-AB0C-3F4539F19D29}" type="presOf" srcId="{A041853E-8F45-41DA-A73E-936D4F24A7A3}" destId="{7FF055E7-F2BA-41EE-AB64-CD6B9C936C07}" srcOrd="1" destOrd="0" presId="urn:microsoft.com/office/officeart/2005/8/layout/hierarchy2"/>
    <dgm:cxn modelId="{371A9FBA-8E27-4389-8E66-E8B8F18F35EC}" srcId="{517A2E72-88F1-440D-9E4A-8B97BF2B287A}" destId="{E2F25D38-F806-4BC5-B6DC-75E4CB92B956}" srcOrd="0" destOrd="0" parTransId="{A041853E-8F45-41DA-A73E-936D4F24A7A3}" sibTransId="{B470D9AA-4C2B-4687-821A-28FCA6B71EB0}"/>
    <dgm:cxn modelId="{74253C84-7EED-4ADB-9871-60545B0CE630}" srcId="{A6DDB616-C0B4-4660-A085-68548B1E366E}" destId="{393D38BD-0176-4D45-AAC4-22437C4874D9}" srcOrd="1" destOrd="0" parTransId="{FEB450BE-A5D2-4CAB-B1E7-63E3F165D727}" sibTransId="{D8BDAF7A-BAE4-4BBD-9BEE-6CFDE062BFB9}"/>
    <dgm:cxn modelId="{F2DA90F3-C9C8-4BFA-9E68-9610D850C55F}" srcId="{A6DDB616-C0B4-4660-A085-68548B1E366E}" destId="{2270B343-5DA1-4A62-A15B-40A0B0DAF159}" srcOrd="2" destOrd="0" parTransId="{2419FACB-4B2D-4F91-BFE6-3163AFA31325}" sibTransId="{463BA25E-DE8E-424E-8496-379B51712350}"/>
    <dgm:cxn modelId="{4B2F8FEF-F4CE-43F0-9FA2-A8EA64EC0759}" srcId="{A6DDB616-C0B4-4660-A085-68548B1E366E}" destId="{0B021F7B-B634-48DF-9F76-D45534EA1500}" srcOrd="3" destOrd="0" parTransId="{D8718F2D-3745-4AD1-ACBB-DD466E7C7887}" sibTransId="{9A04AC4B-571F-4399-AC40-400C97E2849C}"/>
    <dgm:cxn modelId="{8D3A0D4E-A863-449F-95DC-D8948B099B3F}" type="presOf" srcId="{A6DDB616-C0B4-4660-A085-68548B1E366E}" destId="{F96F81AC-FD1D-4D6B-8BD6-5E6DAA6C1809}" srcOrd="0" destOrd="0" presId="urn:microsoft.com/office/officeart/2005/8/layout/hierarchy2"/>
    <dgm:cxn modelId="{5005C126-21CF-44BF-8790-D56965EC86B7}" type="presOf" srcId="{2270B343-5DA1-4A62-A15B-40A0B0DAF159}" destId="{85B9BA46-2D46-4F49-9172-A3E313AA276F}" srcOrd="0" destOrd="0" presId="urn:microsoft.com/office/officeart/2005/8/layout/hierarchy2"/>
    <dgm:cxn modelId="{5328DFC8-51F0-401F-B0A5-738CDBC8261A}" type="presOf" srcId="{393D38BD-0176-4D45-AAC4-22437C4874D9}" destId="{41DA90F2-4EEE-428C-B64C-7F2E3519A5E8}" srcOrd="0" destOrd="0" presId="urn:microsoft.com/office/officeart/2005/8/layout/hierarchy2"/>
    <dgm:cxn modelId="{6882BE49-CD7D-4010-93C1-270D919C6F4A}" type="presOf" srcId="{0B021F7B-B634-48DF-9F76-D45534EA1500}" destId="{6CC1556E-DF2E-4386-AB7C-63CD88E48B69}" srcOrd="0" destOrd="0" presId="urn:microsoft.com/office/officeart/2005/8/layout/hierarchy2"/>
    <dgm:cxn modelId="{434458FC-B82E-4050-B98A-7A71D0F35912}" type="presOf" srcId="{517A2E72-88F1-440D-9E4A-8B97BF2B287A}" destId="{ACF398A3-3738-4E75-AF5D-08144055BD99}" srcOrd="0" destOrd="0" presId="urn:microsoft.com/office/officeart/2005/8/layout/hierarchy2"/>
    <dgm:cxn modelId="{E5287CBA-92FE-4CBD-857B-7F528A14A66B}" type="presOf" srcId="{191BB90E-A67E-4C90-BB26-916A84258A76}" destId="{59DDD30D-08BD-4646-AA19-2E907CB818D6}" srcOrd="0" destOrd="0" presId="urn:microsoft.com/office/officeart/2005/8/layout/hierarchy2"/>
    <dgm:cxn modelId="{4486929D-A632-42AC-A2E2-1CEA856F768F}" srcId="{A6DDB616-C0B4-4660-A085-68548B1E366E}" destId="{191BB90E-A67E-4C90-BB26-916A84258A76}" srcOrd="4" destOrd="0" parTransId="{812B1C3F-EEE8-4FCD-B307-7438C46A34D7}" sibTransId="{3B8C88C1-4B67-4395-BB64-A45EDB2C2B31}"/>
    <dgm:cxn modelId="{64F91B3F-9388-4F30-B2B0-50F60D5C9358}" srcId="{A6DDB616-C0B4-4660-A085-68548B1E366E}" destId="{517A2E72-88F1-440D-9E4A-8B97BF2B287A}" srcOrd="0" destOrd="0" parTransId="{B0332FFC-343B-4294-B4BA-5F060961FB36}" sibTransId="{860A8760-22E0-4FFB-886C-94C46C0E0414}"/>
    <dgm:cxn modelId="{F7A432FD-4A49-4F99-A53D-CAF6B53EC07C}" type="presOf" srcId="{A041853E-8F45-41DA-A73E-936D4F24A7A3}" destId="{81D3C220-C995-41CA-8C6A-B0F84CCB0DA8}" srcOrd="0" destOrd="0" presId="urn:microsoft.com/office/officeart/2005/8/layout/hierarchy2"/>
    <dgm:cxn modelId="{F262BD46-5A8E-4F02-AC52-5CA74B258043}" type="presOf" srcId="{E2F25D38-F806-4BC5-B6DC-75E4CB92B956}" destId="{8DBE6D40-6FE6-41DF-B799-15A268010A51}" srcOrd="0" destOrd="0" presId="urn:microsoft.com/office/officeart/2005/8/layout/hierarchy2"/>
    <dgm:cxn modelId="{530CF0EA-54A6-4B83-B7E3-6E152D9DF2F1}" type="presParOf" srcId="{F96F81AC-FD1D-4D6B-8BD6-5E6DAA6C1809}" destId="{1D02DBEA-9B3C-48D3-ABF0-4AD2E45C2735}" srcOrd="0" destOrd="0" presId="urn:microsoft.com/office/officeart/2005/8/layout/hierarchy2"/>
    <dgm:cxn modelId="{DD0D4F65-CE70-4F1F-86A6-DD7A20FA2B57}" type="presParOf" srcId="{1D02DBEA-9B3C-48D3-ABF0-4AD2E45C2735}" destId="{ACF398A3-3738-4E75-AF5D-08144055BD99}" srcOrd="0" destOrd="0" presId="urn:microsoft.com/office/officeart/2005/8/layout/hierarchy2"/>
    <dgm:cxn modelId="{0A6B8C5F-7266-4935-ABA2-EDC6882C2FE2}" type="presParOf" srcId="{1D02DBEA-9B3C-48D3-ABF0-4AD2E45C2735}" destId="{19D9FC24-B10C-4CB0-90F5-F7E6E33A4A6A}" srcOrd="1" destOrd="0" presId="urn:microsoft.com/office/officeart/2005/8/layout/hierarchy2"/>
    <dgm:cxn modelId="{82AD5834-2E57-4738-BB11-EB1C25DB0D49}" type="presParOf" srcId="{19D9FC24-B10C-4CB0-90F5-F7E6E33A4A6A}" destId="{81D3C220-C995-41CA-8C6A-B0F84CCB0DA8}" srcOrd="0" destOrd="0" presId="urn:microsoft.com/office/officeart/2005/8/layout/hierarchy2"/>
    <dgm:cxn modelId="{EC35808C-4BDB-40D1-ADF7-0697733A6017}" type="presParOf" srcId="{81D3C220-C995-41CA-8C6A-B0F84CCB0DA8}" destId="{7FF055E7-F2BA-41EE-AB64-CD6B9C936C07}" srcOrd="0" destOrd="0" presId="urn:microsoft.com/office/officeart/2005/8/layout/hierarchy2"/>
    <dgm:cxn modelId="{F9DA8027-D7C7-4EF7-B996-540D2AEB5684}" type="presParOf" srcId="{19D9FC24-B10C-4CB0-90F5-F7E6E33A4A6A}" destId="{635A094E-06D0-4F7D-8D1E-F7E60D525AC0}" srcOrd="1" destOrd="0" presId="urn:microsoft.com/office/officeart/2005/8/layout/hierarchy2"/>
    <dgm:cxn modelId="{F5EACA04-B620-407C-86FD-073B1D69A7B2}" type="presParOf" srcId="{635A094E-06D0-4F7D-8D1E-F7E60D525AC0}" destId="{8DBE6D40-6FE6-41DF-B799-15A268010A51}" srcOrd="0" destOrd="0" presId="urn:microsoft.com/office/officeart/2005/8/layout/hierarchy2"/>
    <dgm:cxn modelId="{1CC64AAA-9DB6-421A-AF0E-933BE074F61C}" type="presParOf" srcId="{635A094E-06D0-4F7D-8D1E-F7E60D525AC0}" destId="{C2740A03-7FD5-40EA-BD8F-E73FF8B3D8D0}" srcOrd="1" destOrd="0" presId="urn:microsoft.com/office/officeart/2005/8/layout/hierarchy2"/>
    <dgm:cxn modelId="{FE854173-0FDE-44BE-87AB-EB66D8C7195F}" type="presParOf" srcId="{F96F81AC-FD1D-4D6B-8BD6-5E6DAA6C1809}" destId="{9A539236-F981-44AF-8264-02EC253AB610}" srcOrd="1" destOrd="0" presId="urn:microsoft.com/office/officeart/2005/8/layout/hierarchy2"/>
    <dgm:cxn modelId="{46AEF666-3E8D-49E5-94CD-9E875816CBF7}" type="presParOf" srcId="{9A539236-F981-44AF-8264-02EC253AB610}" destId="{41DA90F2-4EEE-428C-B64C-7F2E3519A5E8}" srcOrd="0" destOrd="0" presId="urn:microsoft.com/office/officeart/2005/8/layout/hierarchy2"/>
    <dgm:cxn modelId="{43C56A9B-4511-4E9D-BE7B-8DC2899CA326}" type="presParOf" srcId="{9A539236-F981-44AF-8264-02EC253AB610}" destId="{7A3E31B6-618B-424D-A452-E0B855504A19}" srcOrd="1" destOrd="0" presId="urn:microsoft.com/office/officeart/2005/8/layout/hierarchy2"/>
    <dgm:cxn modelId="{183581DF-D19A-47B8-9E34-A066737AF623}" type="presParOf" srcId="{F96F81AC-FD1D-4D6B-8BD6-5E6DAA6C1809}" destId="{59F9FFA2-682C-4982-A0A0-021AD8B31D08}" srcOrd="2" destOrd="0" presId="urn:microsoft.com/office/officeart/2005/8/layout/hierarchy2"/>
    <dgm:cxn modelId="{E290A2A0-A4AE-4847-916B-E497CE295B79}" type="presParOf" srcId="{59F9FFA2-682C-4982-A0A0-021AD8B31D08}" destId="{85B9BA46-2D46-4F49-9172-A3E313AA276F}" srcOrd="0" destOrd="0" presId="urn:microsoft.com/office/officeart/2005/8/layout/hierarchy2"/>
    <dgm:cxn modelId="{0E3360AB-3E03-4010-B432-79BB661F7880}" type="presParOf" srcId="{59F9FFA2-682C-4982-A0A0-021AD8B31D08}" destId="{8A1D9B94-24AC-4240-883B-FF16BEE1DAF3}" srcOrd="1" destOrd="0" presId="urn:microsoft.com/office/officeart/2005/8/layout/hierarchy2"/>
    <dgm:cxn modelId="{E8678ABA-024F-47A9-A735-BCE517CF26E9}" type="presParOf" srcId="{F96F81AC-FD1D-4D6B-8BD6-5E6DAA6C1809}" destId="{4CDC093A-372F-469E-904C-E8B445B0C40F}" srcOrd="3" destOrd="0" presId="urn:microsoft.com/office/officeart/2005/8/layout/hierarchy2"/>
    <dgm:cxn modelId="{B458C5AB-2145-4BB6-8561-E74935D6671B}" type="presParOf" srcId="{4CDC093A-372F-469E-904C-E8B445B0C40F}" destId="{6CC1556E-DF2E-4386-AB7C-63CD88E48B69}" srcOrd="0" destOrd="0" presId="urn:microsoft.com/office/officeart/2005/8/layout/hierarchy2"/>
    <dgm:cxn modelId="{B2A5FDBB-1E27-42D8-89BF-DFBB3A23CA46}" type="presParOf" srcId="{4CDC093A-372F-469E-904C-E8B445B0C40F}" destId="{811F7732-C136-464F-9AFC-5A95C2E2F834}" srcOrd="1" destOrd="0" presId="urn:microsoft.com/office/officeart/2005/8/layout/hierarchy2"/>
    <dgm:cxn modelId="{2E8BF29A-915B-48AF-9A26-46187E470360}" type="presParOf" srcId="{F96F81AC-FD1D-4D6B-8BD6-5E6DAA6C1809}" destId="{9DE9BA68-3232-4A0E-9FA7-A64F5B9D2997}" srcOrd="4" destOrd="0" presId="urn:microsoft.com/office/officeart/2005/8/layout/hierarchy2"/>
    <dgm:cxn modelId="{79930891-A0CD-4D06-A372-8754C487E37D}" type="presParOf" srcId="{9DE9BA68-3232-4A0E-9FA7-A64F5B9D2997}" destId="{59DDD30D-08BD-4646-AA19-2E907CB818D6}" srcOrd="0" destOrd="0" presId="urn:microsoft.com/office/officeart/2005/8/layout/hierarchy2"/>
    <dgm:cxn modelId="{93D34266-8AF9-4A68-8D2D-AF24DEF752F3}" type="presParOf" srcId="{9DE9BA68-3232-4A0E-9FA7-A64F5B9D2997}" destId="{B11E4565-02A9-4F31-B244-E8F1878FE687}"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4287DC-4B5F-4F70-8EA9-69986092DF5D}"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10279CAE-F06E-4F74-8486-504F9332C565}">
      <dgm:prSet custT="1">
        <dgm:style>
          <a:lnRef idx="2">
            <a:schemeClr val="dk1"/>
          </a:lnRef>
          <a:fillRef idx="1">
            <a:schemeClr val="lt1"/>
          </a:fillRef>
          <a:effectRef idx="0">
            <a:schemeClr val="dk1"/>
          </a:effectRef>
          <a:fontRef idx="minor">
            <a:schemeClr val="dk1"/>
          </a:fontRef>
        </dgm:style>
      </dgm:prSet>
      <dgm:spPr>
        <a:xfrm>
          <a:off x="2496977" y="67945"/>
          <a:ext cx="2905317" cy="338032"/>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rtl="0"/>
          <a:r>
            <a:rPr lang="uk-UA" sz="2400" b="1" dirty="0" smtClean="0">
              <a:solidFill>
                <a:sysClr val="windowText" lastClr="000000"/>
              </a:solidFill>
              <a:latin typeface="Times New Roman" pitchFamily="18" charset="0"/>
              <a:ea typeface="+mn-ea"/>
              <a:cs typeface="Times New Roman" pitchFamily="18" charset="0"/>
            </a:rPr>
            <a:t>Міська реформа 1870 р.</a:t>
          </a:r>
          <a:endParaRPr lang="ru-RU" sz="2400" dirty="0">
            <a:solidFill>
              <a:sysClr val="windowText" lastClr="000000"/>
            </a:solidFill>
            <a:latin typeface="Times New Roman" pitchFamily="18" charset="0"/>
            <a:ea typeface="+mn-ea"/>
            <a:cs typeface="Times New Roman" pitchFamily="18" charset="0"/>
          </a:endParaRPr>
        </a:p>
      </dgm:t>
    </dgm:pt>
    <dgm:pt modelId="{10C7501E-8702-42B7-91EB-F37A74E771EE}" type="parTrans" cxnId="{1B14E9E7-D5D4-4963-B501-BB850CC78F0D}">
      <dgm:prSet/>
      <dgm:spPr/>
      <dgm:t>
        <a:bodyPr/>
        <a:lstStyle/>
        <a:p>
          <a:endParaRPr lang="ru-RU" sz="1400">
            <a:solidFill>
              <a:sysClr val="windowText" lastClr="000000"/>
            </a:solidFill>
            <a:latin typeface="Times New Roman" pitchFamily="18" charset="0"/>
            <a:cs typeface="Times New Roman" pitchFamily="18" charset="0"/>
          </a:endParaRPr>
        </a:p>
      </dgm:t>
    </dgm:pt>
    <dgm:pt modelId="{314004BF-2F3C-4942-9B34-71FAECE176B8}" type="sibTrans" cxnId="{1B14E9E7-D5D4-4963-B501-BB850CC78F0D}">
      <dgm:prSet custT="1">
        <dgm:style>
          <a:lnRef idx="2">
            <a:schemeClr val="dk1"/>
          </a:lnRef>
          <a:fillRef idx="1">
            <a:schemeClr val="lt1"/>
          </a:fillRef>
          <a:effectRef idx="0">
            <a:schemeClr val="dk1"/>
          </a:effectRef>
          <a:fontRef idx="minor">
            <a:schemeClr val="dk1"/>
          </a:fontRef>
        </dgm:style>
      </dgm:prSet>
      <dgm:spPr>
        <a:xfrm rot="5430332">
          <a:off x="3894061" y="351593"/>
          <a:ext cx="106526" cy="294670"/>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84398C07-B79F-4C01-B3A5-A4037FDD7069}">
      <dgm:prSet custT="1">
        <dgm:style>
          <a:lnRef idx="2">
            <a:schemeClr val="dk1"/>
          </a:lnRef>
          <a:fillRef idx="1">
            <a:schemeClr val="lt1"/>
          </a:fillRef>
          <a:effectRef idx="0">
            <a:schemeClr val="dk1"/>
          </a:effectRef>
          <a:fontRef idx="minor">
            <a:schemeClr val="dk1"/>
          </a:fontRef>
        </dgm:style>
      </dgm:prSet>
      <dgm:spPr>
        <a:xfrm>
          <a:off x="2463084" y="591878"/>
          <a:ext cx="2960531" cy="71509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Зміни міського управління було проведено на тих самих засадах, що й земського. Розвиток капіталізму після скасування кріпосного права викликав швидке зростання міст. Але їх благоустрій залишався незадовільним. У 1864 р. було розроблено проект міської реформи, але лише у 1870 р. </a:t>
          </a:r>
          <a:r>
            <a:rPr lang="uk-UA" sz="1400" b="1" dirty="0" smtClean="0">
              <a:solidFill>
                <a:sysClr val="windowText" lastClr="000000"/>
              </a:solidFill>
              <a:latin typeface="Times New Roman" pitchFamily="18" charset="0"/>
              <a:ea typeface="+mn-ea"/>
              <a:cs typeface="Times New Roman" pitchFamily="18" charset="0"/>
            </a:rPr>
            <a:t>Міське положення</a:t>
          </a:r>
          <a:r>
            <a:rPr lang="uk-UA" sz="1400" dirty="0" smtClean="0">
              <a:solidFill>
                <a:sysClr val="windowText" lastClr="000000"/>
              </a:solidFill>
              <a:latin typeface="Times New Roman" pitchFamily="18" charset="0"/>
              <a:ea typeface="+mn-ea"/>
              <a:cs typeface="Times New Roman" pitchFamily="18" charset="0"/>
            </a:rPr>
            <a:t> було нарешті затверджено царем.</a:t>
          </a:r>
          <a:endParaRPr lang="ru-RU" sz="1400" dirty="0">
            <a:solidFill>
              <a:sysClr val="windowText" lastClr="000000"/>
            </a:solidFill>
            <a:latin typeface="Times New Roman" pitchFamily="18" charset="0"/>
            <a:ea typeface="+mn-ea"/>
            <a:cs typeface="Times New Roman" pitchFamily="18" charset="0"/>
          </a:endParaRPr>
        </a:p>
      </dgm:t>
    </dgm:pt>
    <dgm:pt modelId="{476DA33E-AB91-4D85-BEA3-D12BC09463E1}" type="parTrans" cxnId="{C76F657E-1D0D-4B23-B38A-DC5A4AE954B9}">
      <dgm:prSet/>
      <dgm:spPr/>
      <dgm:t>
        <a:bodyPr/>
        <a:lstStyle/>
        <a:p>
          <a:endParaRPr lang="ru-RU" sz="1400">
            <a:solidFill>
              <a:sysClr val="windowText" lastClr="000000"/>
            </a:solidFill>
            <a:latin typeface="Times New Roman" pitchFamily="18" charset="0"/>
            <a:cs typeface="Times New Roman" pitchFamily="18" charset="0"/>
          </a:endParaRPr>
        </a:p>
      </dgm:t>
    </dgm:pt>
    <dgm:pt modelId="{29A78DED-5772-4E9B-B966-6275BB44EA16}" type="sibTrans" cxnId="{C76F657E-1D0D-4B23-B38A-DC5A4AE954B9}">
      <dgm:prSet custT="1">
        <dgm:style>
          <a:lnRef idx="2">
            <a:schemeClr val="dk1"/>
          </a:lnRef>
          <a:fillRef idx="1">
            <a:schemeClr val="lt1"/>
          </a:fillRef>
          <a:effectRef idx="0">
            <a:schemeClr val="dk1"/>
          </a:effectRef>
          <a:fontRef idx="minor">
            <a:schemeClr val="dk1"/>
          </a:fontRef>
        </dgm:style>
      </dgm:prSet>
      <dgm:spPr>
        <a:xfrm rot="5400000">
          <a:off x="3876630" y="1248595"/>
          <a:ext cx="133438" cy="294670"/>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B7D71046-A129-4693-ABE4-C748963E5470}">
      <dgm:prSet custT="1">
        <dgm:style>
          <a:lnRef idx="2">
            <a:schemeClr val="dk1"/>
          </a:lnRef>
          <a:fillRef idx="1">
            <a:schemeClr val="lt1"/>
          </a:fillRef>
          <a:effectRef idx="0">
            <a:schemeClr val="dk1"/>
          </a:effectRef>
          <a:fontRef idx="minor">
            <a:schemeClr val="dk1"/>
          </a:fontRef>
        </dgm:style>
      </dgm:prSet>
      <dgm:spPr>
        <a:xfrm>
          <a:off x="2456300" y="1484890"/>
          <a:ext cx="2974099" cy="79712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Положення передбачало створення органів міського самоврядування. Керівними органами були </a:t>
          </a:r>
          <a:r>
            <a:rPr lang="uk-UA" sz="1400" b="1" dirty="0" smtClean="0">
              <a:solidFill>
                <a:sysClr val="windowText" lastClr="000000"/>
              </a:solidFill>
              <a:latin typeface="Times New Roman" pitchFamily="18" charset="0"/>
              <a:ea typeface="+mn-ea"/>
              <a:cs typeface="Times New Roman" pitchFamily="18" charset="0"/>
            </a:rPr>
            <a:t>міські думи</a:t>
          </a:r>
          <a:r>
            <a:rPr lang="uk-UA" sz="1400" dirty="0" smtClean="0">
              <a:solidFill>
                <a:sysClr val="windowText" lastClr="000000"/>
              </a:solidFill>
              <a:latin typeface="Times New Roman" pitchFamily="18" charset="0"/>
              <a:ea typeface="+mn-ea"/>
              <a:cs typeface="Times New Roman" pitchFamily="18" charset="0"/>
            </a:rPr>
            <a:t>, а виконавчими – </a:t>
          </a:r>
          <a:r>
            <a:rPr lang="uk-UA" sz="1400" b="1" dirty="0" smtClean="0">
              <a:solidFill>
                <a:sysClr val="windowText" lastClr="000000"/>
              </a:solidFill>
              <a:latin typeface="Times New Roman" pitchFamily="18" charset="0"/>
              <a:ea typeface="+mn-ea"/>
              <a:cs typeface="Times New Roman" pitchFamily="18" charset="0"/>
            </a:rPr>
            <a:t>міські управи</a:t>
          </a:r>
          <a:r>
            <a:rPr lang="uk-UA" sz="1400" dirty="0" smtClean="0">
              <a:solidFill>
                <a:sysClr val="windowText" lastClr="000000"/>
              </a:solidFill>
              <a:latin typeface="Times New Roman" pitchFamily="18" charset="0"/>
              <a:ea typeface="+mn-ea"/>
              <a:cs typeface="Times New Roman" pitchFamily="18" charset="0"/>
            </a:rPr>
            <a:t>, обрані думами.  </a:t>
          </a:r>
          <a:endParaRPr lang="en-US" sz="1400" dirty="0" smtClean="0">
            <a:solidFill>
              <a:sysClr val="windowText" lastClr="000000"/>
            </a:solidFill>
            <a:latin typeface="Times New Roman" pitchFamily="18" charset="0"/>
            <a:ea typeface="+mn-ea"/>
            <a:cs typeface="Times New Roman" pitchFamily="18" charset="0"/>
          </a:endParaRPr>
        </a:p>
        <a:p>
          <a:pPr algn="just" rtl="0"/>
          <a:r>
            <a:rPr lang="uk-UA" sz="1400" dirty="0" smtClean="0">
              <a:solidFill>
                <a:sysClr val="windowText" lastClr="000000"/>
              </a:solidFill>
              <a:latin typeface="Times New Roman" pitchFamily="18" charset="0"/>
              <a:ea typeface="+mn-ea"/>
              <a:cs typeface="Times New Roman" pitchFamily="18" charset="0"/>
            </a:rPr>
            <a:t>Думу й управу очолював міський голова, якого затверджували на посаді губернатор або міністр внутрішніх справ. Чини міської думи – гласні – обиралися населенням, незалежно від станової належності на 4 роки. </a:t>
          </a:r>
          <a:endParaRPr lang="en-US" sz="1400" dirty="0" smtClean="0">
            <a:solidFill>
              <a:sysClr val="windowText" lastClr="000000"/>
            </a:solidFill>
            <a:latin typeface="Times New Roman" pitchFamily="18" charset="0"/>
            <a:ea typeface="+mn-ea"/>
            <a:cs typeface="Times New Roman" pitchFamily="18" charset="0"/>
          </a:endParaRPr>
        </a:p>
        <a:p>
          <a:pPr algn="just" rtl="0"/>
          <a:r>
            <a:rPr lang="uk-UA" sz="1400" dirty="0" smtClean="0">
              <a:solidFill>
                <a:sysClr val="windowText" lastClr="000000"/>
              </a:solidFill>
              <a:latin typeface="Times New Roman" pitchFamily="18" charset="0"/>
              <a:ea typeface="+mn-ea"/>
              <a:cs typeface="Times New Roman" pitchFamily="18" charset="0"/>
            </a:rPr>
            <a:t>Право обирати та бути обраним мала незначна частина населення через високий майновий ценз.</a:t>
          </a:r>
          <a:endParaRPr lang="ru-RU" sz="1400" dirty="0">
            <a:solidFill>
              <a:sysClr val="windowText" lastClr="000000"/>
            </a:solidFill>
            <a:latin typeface="Times New Roman" pitchFamily="18" charset="0"/>
            <a:ea typeface="+mn-ea"/>
            <a:cs typeface="Times New Roman" pitchFamily="18" charset="0"/>
          </a:endParaRPr>
        </a:p>
      </dgm:t>
    </dgm:pt>
    <dgm:pt modelId="{6C1CFB39-EFA6-4E04-B8BC-5E16D22342DD}" type="parTrans" cxnId="{D7661750-7632-4457-800F-BDADE6A77CC3}">
      <dgm:prSet/>
      <dgm:spPr/>
      <dgm:t>
        <a:bodyPr/>
        <a:lstStyle/>
        <a:p>
          <a:endParaRPr lang="ru-RU" sz="1400">
            <a:solidFill>
              <a:sysClr val="windowText" lastClr="000000"/>
            </a:solidFill>
            <a:latin typeface="Times New Roman" pitchFamily="18" charset="0"/>
            <a:cs typeface="Times New Roman" pitchFamily="18" charset="0"/>
          </a:endParaRPr>
        </a:p>
      </dgm:t>
    </dgm:pt>
    <dgm:pt modelId="{0834D730-C6A2-41A1-842E-24210D736EE3}" type="sibTrans" cxnId="{D7661750-7632-4457-800F-BDADE6A77CC3}">
      <dgm:prSet custT="1">
        <dgm:style>
          <a:lnRef idx="2">
            <a:schemeClr val="dk1"/>
          </a:lnRef>
          <a:fillRef idx="1">
            <a:schemeClr val="lt1"/>
          </a:fillRef>
          <a:effectRef idx="0">
            <a:schemeClr val="dk1"/>
          </a:effectRef>
          <a:fontRef idx="minor">
            <a:schemeClr val="dk1"/>
          </a:fontRef>
        </dgm:style>
      </dgm:prSet>
      <dgm:spPr>
        <a:xfrm rot="5400000">
          <a:off x="3853791" y="2254088"/>
          <a:ext cx="179117" cy="294670"/>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C3F89E2E-47E2-4E5D-8C9B-4E041A041080}">
      <dgm:prSet custT="1">
        <dgm:style>
          <a:lnRef idx="2">
            <a:schemeClr val="dk1"/>
          </a:lnRef>
          <a:fillRef idx="1">
            <a:schemeClr val="lt1"/>
          </a:fillRef>
          <a:effectRef idx="0">
            <a:schemeClr val="dk1"/>
          </a:effectRef>
          <a:fontRef idx="minor">
            <a:schemeClr val="dk1"/>
          </a:fontRef>
        </dgm:style>
      </dgm:prSet>
      <dgm:spPr>
        <a:xfrm>
          <a:off x="2449529" y="2520835"/>
          <a:ext cx="2987641" cy="65482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Компетенція органів міського самоврядування, як і земського, була обмежена суто господарськими питаннями:  благоустрій міста, пожежна безпека, розвиток місцевої торгівлі й промисловості, охорона здоров'я та народна освіта. На міські думи було покладено обов'язкові витрати з утримання пожежної команди міста, поліції, в'язниць.</a:t>
          </a:r>
          <a:endParaRPr lang="ru-RU" sz="1400" dirty="0">
            <a:solidFill>
              <a:sysClr val="windowText" lastClr="000000"/>
            </a:solidFill>
            <a:latin typeface="Times New Roman" pitchFamily="18" charset="0"/>
            <a:ea typeface="+mn-ea"/>
            <a:cs typeface="Times New Roman" pitchFamily="18" charset="0"/>
          </a:endParaRPr>
        </a:p>
      </dgm:t>
    </dgm:pt>
    <dgm:pt modelId="{1541FB37-F6AB-479F-B743-4CED2C5637E2}" type="parTrans" cxnId="{56D34DB9-E980-4478-82A6-5CD4E60EC601}">
      <dgm:prSet/>
      <dgm:spPr/>
      <dgm:t>
        <a:bodyPr/>
        <a:lstStyle/>
        <a:p>
          <a:endParaRPr lang="ru-RU" sz="1400">
            <a:solidFill>
              <a:sysClr val="windowText" lastClr="000000"/>
            </a:solidFill>
            <a:latin typeface="Times New Roman" pitchFamily="18" charset="0"/>
            <a:cs typeface="Times New Roman" pitchFamily="18" charset="0"/>
          </a:endParaRPr>
        </a:p>
      </dgm:t>
    </dgm:pt>
    <dgm:pt modelId="{DBF22B1F-68B6-499C-858E-2C4E340E3742}" type="sibTrans" cxnId="{56D34DB9-E980-4478-82A6-5CD4E60EC601}">
      <dgm:prSet custT="1">
        <dgm:style>
          <a:lnRef idx="2">
            <a:schemeClr val="dk1"/>
          </a:lnRef>
          <a:fillRef idx="1">
            <a:schemeClr val="lt1"/>
          </a:fillRef>
          <a:effectRef idx="0">
            <a:schemeClr val="dk1"/>
          </a:effectRef>
          <a:fontRef idx="minor">
            <a:schemeClr val="dk1"/>
          </a:fontRef>
        </dgm:style>
      </dgm:prSet>
      <dgm:spPr>
        <a:xfrm rot="5400000">
          <a:off x="3869261" y="3127108"/>
          <a:ext cx="148177" cy="294670"/>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B47F6F28-6DBA-4F21-94CE-AA8514BDD863}" type="pres">
      <dgm:prSet presAssocID="{CE4287DC-4B5F-4F70-8EA9-69986092DF5D}" presName="linearFlow" presStyleCnt="0">
        <dgm:presLayoutVars>
          <dgm:resizeHandles val="exact"/>
        </dgm:presLayoutVars>
      </dgm:prSet>
      <dgm:spPr/>
      <dgm:t>
        <a:bodyPr/>
        <a:lstStyle/>
        <a:p>
          <a:endParaRPr lang="ru-RU"/>
        </a:p>
      </dgm:t>
    </dgm:pt>
    <dgm:pt modelId="{111A7917-334B-4FD3-8EAD-BA9F116AA21C}" type="pres">
      <dgm:prSet presAssocID="{10279CAE-F06E-4F74-8486-504F9332C565}" presName="node" presStyleLbl="node1" presStyleIdx="0" presStyleCnt="4" custScaleX="213285" custScaleY="95664" custLinFactNeighborX="240" custLinFactNeighborY="19546">
        <dgm:presLayoutVars>
          <dgm:bulletEnabled val="1"/>
        </dgm:presLayoutVars>
      </dgm:prSet>
      <dgm:spPr/>
      <dgm:t>
        <a:bodyPr/>
        <a:lstStyle/>
        <a:p>
          <a:endParaRPr lang="ru-RU"/>
        </a:p>
      </dgm:t>
    </dgm:pt>
    <dgm:pt modelId="{9C471152-F978-4D86-B7C3-2A1509E99E06}" type="pres">
      <dgm:prSet presAssocID="{314004BF-2F3C-4942-9B34-71FAECE176B8}" presName="sibTrans" presStyleLbl="sibTrans2D1" presStyleIdx="0" presStyleCnt="3" custScaleX="76401"/>
      <dgm:spPr/>
      <dgm:t>
        <a:bodyPr/>
        <a:lstStyle/>
        <a:p>
          <a:endParaRPr lang="ru-RU"/>
        </a:p>
      </dgm:t>
    </dgm:pt>
    <dgm:pt modelId="{9886AB29-31DB-4EF6-9B1B-851A7A552B87}" type="pres">
      <dgm:prSet presAssocID="{314004BF-2F3C-4942-9B34-71FAECE176B8}" presName="connectorText" presStyleLbl="sibTrans2D1" presStyleIdx="0" presStyleCnt="3"/>
      <dgm:spPr/>
      <dgm:t>
        <a:bodyPr/>
        <a:lstStyle/>
        <a:p>
          <a:endParaRPr lang="ru-RU"/>
        </a:p>
      </dgm:t>
    </dgm:pt>
    <dgm:pt modelId="{9756D36F-6C21-4259-8FB5-360BB9B6B985}" type="pres">
      <dgm:prSet presAssocID="{84398C07-B79F-4C01-B3A5-A4037FDD7069}" presName="node" presStyleLbl="node1" presStyleIdx="1" presStyleCnt="4" custScaleX="212805" custScaleY="109204" custLinFactNeighborY="-23675">
        <dgm:presLayoutVars>
          <dgm:bulletEnabled val="1"/>
        </dgm:presLayoutVars>
      </dgm:prSet>
      <dgm:spPr/>
      <dgm:t>
        <a:bodyPr/>
        <a:lstStyle/>
        <a:p>
          <a:endParaRPr lang="ru-RU"/>
        </a:p>
      </dgm:t>
    </dgm:pt>
    <dgm:pt modelId="{CB16DBEA-0E75-47CF-93D9-9C0B55E10C54}" type="pres">
      <dgm:prSet presAssocID="{29A78DED-5772-4E9B-B966-6275BB44EA16}" presName="sibTrans" presStyleLbl="sibTrans2D1" presStyleIdx="1" presStyleCnt="3"/>
      <dgm:spPr/>
      <dgm:t>
        <a:bodyPr/>
        <a:lstStyle/>
        <a:p>
          <a:endParaRPr lang="ru-RU"/>
        </a:p>
      </dgm:t>
    </dgm:pt>
    <dgm:pt modelId="{A1AA36C6-FE63-46CC-9E15-DF02381DBFC5}" type="pres">
      <dgm:prSet presAssocID="{29A78DED-5772-4E9B-B966-6275BB44EA16}" presName="connectorText" presStyleLbl="sibTrans2D1" presStyleIdx="1" presStyleCnt="3"/>
      <dgm:spPr/>
      <dgm:t>
        <a:bodyPr/>
        <a:lstStyle/>
        <a:p>
          <a:endParaRPr lang="ru-RU"/>
        </a:p>
      </dgm:t>
    </dgm:pt>
    <dgm:pt modelId="{FBE7C7DA-700C-495A-9DB8-84D0DD570DF5}" type="pres">
      <dgm:prSet presAssocID="{B7D71046-A129-4693-ABE4-C748963E5470}" presName="node" presStyleLbl="node1" presStyleIdx="2" presStyleCnt="4" custScaleX="212805" custScaleY="121731" custLinFactNeighborY="-69334">
        <dgm:presLayoutVars>
          <dgm:bulletEnabled val="1"/>
        </dgm:presLayoutVars>
      </dgm:prSet>
      <dgm:spPr/>
      <dgm:t>
        <a:bodyPr/>
        <a:lstStyle/>
        <a:p>
          <a:endParaRPr lang="ru-RU"/>
        </a:p>
      </dgm:t>
    </dgm:pt>
    <dgm:pt modelId="{D14A6E95-2D98-4F2A-8473-5319A3A383BC}" type="pres">
      <dgm:prSet presAssocID="{0834D730-C6A2-41A1-842E-24210D736EE3}" presName="sibTrans" presStyleLbl="sibTrans2D1" presStyleIdx="2" presStyleCnt="3"/>
      <dgm:spPr/>
      <dgm:t>
        <a:bodyPr/>
        <a:lstStyle/>
        <a:p>
          <a:endParaRPr lang="ru-RU"/>
        </a:p>
      </dgm:t>
    </dgm:pt>
    <dgm:pt modelId="{EE5F3C70-25CA-4402-8459-947E4B2AF9FD}" type="pres">
      <dgm:prSet presAssocID="{0834D730-C6A2-41A1-842E-24210D736EE3}" presName="connectorText" presStyleLbl="sibTrans2D1" presStyleIdx="2" presStyleCnt="3"/>
      <dgm:spPr/>
      <dgm:t>
        <a:bodyPr/>
        <a:lstStyle/>
        <a:p>
          <a:endParaRPr lang="ru-RU"/>
        </a:p>
      </dgm:t>
    </dgm:pt>
    <dgm:pt modelId="{5ADF8233-22EE-4C64-8954-4840EDFC2198}" type="pres">
      <dgm:prSet presAssocID="{C3F89E2E-47E2-4E5D-8C9B-4E041A041080}" presName="node" presStyleLbl="node1" presStyleIdx="3" presStyleCnt="4" custScaleX="212805" custLinFactNeighborY="-96391">
        <dgm:presLayoutVars>
          <dgm:bulletEnabled val="1"/>
        </dgm:presLayoutVars>
      </dgm:prSet>
      <dgm:spPr/>
      <dgm:t>
        <a:bodyPr/>
        <a:lstStyle/>
        <a:p>
          <a:endParaRPr lang="ru-RU"/>
        </a:p>
      </dgm:t>
    </dgm:pt>
  </dgm:ptLst>
  <dgm:cxnLst>
    <dgm:cxn modelId="{8979CEFA-3571-4461-BA4A-A962019E1CCA}" type="presOf" srcId="{C3F89E2E-47E2-4E5D-8C9B-4E041A041080}" destId="{5ADF8233-22EE-4C64-8954-4840EDFC2198}" srcOrd="0" destOrd="0" presId="urn:microsoft.com/office/officeart/2005/8/layout/process2"/>
    <dgm:cxn modelId="{D7661750-7632-4457-800F-BDADE6A77CC3}" srcId="{CE4287DC-4B5F-4F70-8EA9-69986092DF5D}" destId="{B7D71046-A129-4693-ABE4-C748963E5470}" srcOrd="2" destOrd="0" parTransId="{6C1CFB39-EFA6-4E04-B8BC-5E16D22342DD}" sibTransId="{0834D730-C6A2-41A1-842E-24210D736EE3}"/>
    <dgm:cxn modelId="{9CEBE6B2-258D-42EF-8996-D25285506453}" type="presOf" srcId="{29A78DED-5772-4E9B-B966-6275BB44EA16}" destId="{CB16DBEA-0E75-47CF-93D9-9C0B55E10C54}" srcOrd="0" destOrd="0" presId="urn:microsoft.com/office/officeart/2005/8/layout/process2"/>
    <dgm:cxn modelId="{45B7E421-6064-46DB-9300-14CF68D9CA2F}" type="presOf" srcId="{10279CAE-F06E-4F74-8486-504F9332C565}" destId="{111A7917-334B-4FD3-8EAD-BA9F116AA21C}" srcOrd="0" destOrd="0" presId="urn:microsoft.com/office/officeart/2005/8/layout/process2"/>
    <dgm:cxn modelId="{55C2ADDE-8276-402E-A10F-32E7053863EE}" type="presOf" srcId="{29A78DED-5772-4E9B-B966-6275BB44EA16}" destId="{A1AA36C6-FE63-46CC-9E15-DF02381DBFC5}" srcOrd="1" destOrd="0" presId="urn:microsoft.com/office/officeart/2005/8/layout/process2"/>
    <dgm:cxn modelId="{56D34DB9-E980-4478-82A6-5CD4E60EC601}" srcId="{CE4287DC-4B5F-4F70-8EA9-69986092DF5D}" destId="{C3F89E2E-47E2-4E5D-8C9B-4E041A041080}" srcOrd="3" destOrd="0" parTransId="{1541FB37-F6AB-479F-B743-4CED2C5637E2}" sibTransId="{DBF22B1F-68B6-499C-858E-2C4E340E3742}"/>
    <dgm:cxn modelId="{DC494219-1C5A-4DFA-A563-50C50E3FAB25}" type="presOf" srcId="{0834D730-C6A2-41A1-842E-24210D736EE3}" destId="{D14A6E95-2D98-4F2A-8473-5319A3A383BC}" srcOrd="0" destOrd="0" presId="urn:microsoft.com/office/officeart/2005/8/layout/process2"/>
    <dgm:cxn modelId="{1B14E9E7-D5D4-4963-B501-BB850CC78F0D}" srcId="{CE4287DC-4B5F-4F70-8EA9-69986092DF5D}" destId="{10279CAE-F06E-4F74-8486-504F9332C565}" srcOrd="0" destOrd="0" parTransId="{10C7501E-8702-42B7-91EB-F37A74E771EE}" sibTransId="{314004BF-2F3C-4942-9B34-71FAECE176B8}"/>
    <dgm:cxn modelId="{BF281C40-EA77-4325-B60F-FDD56BCDD6EF}" type="presOf" srcId="{314004BF-2F3C-4942-9B34-71FAECE176B8}" destId="{9886AB29-31DB-4EF6-9B1B-851A7A552B87}" srcOrd="1" destOrd="0" presId="urn:microsoft.com/office/officeart/2005/8/layout/process2"/>
    <dgm:cxn modelId="{0DD10FDB-B21B-45D9-B59C-AC1977C519AB}" type="presOf" srcId="{314004BF-2F3C-4942-9B34-71FAECE176B8}" destId="{9C471152-F978-4D86-B7C3-2A1509E99E06}" srcOrd="0" destOrd="0" presId="urn:microsoft.com/office/officeart/2005/8/layout/process2"/>
    <dgm:cxn modelId="{2E0E6E50-18BE-4726-9958-AAEB56B04F05}" type="presOf" srcId="{B7D71046-A129-4693-ABE4-C748963E5470}" destId="{FBE7C7DA-700C-495A-9DB8-84D0DD570DF5}" srcOrd="0" destOrd="0" presId="urn:microsoft.com/office/officeart/2005/8/layout/process2"/>
    <dgm:cxn modelId="{C76F657E-1D0D-4B23-B38A-DC5A4AE954B9}" srcId="{CE4287DC-4B5F-4F70-8EA9-69986092DF5D}" destId="{84398C07-B79F-4C01-B3A5-A4037FDD7069}" srcOrd="1" destOrd="0" parTransId="{476DA33E-AB91-4D85-BEA3-D12BC09463E1}" sibTransId="{29A78DED-5772-4E9B-B966-6275BB44EA16}"/>
    <dgm:cxn modelId="{A58A1D28-59C4-4157-AA8B-29A0D2DE8339}" type="presOf" srcId="{84398C07-B79F-4C01-B3A5-A4037FDD7069}" destId="{9756D36F-6C21-4259-8FB5-360BB9B6B985}" srcOrd="0" destOrd="0" presId="urn:microsoft.com/office/officeart/2005/8/layout/process2"/>
    <dgm:cxn modelId="{9E9439DB-CDF1-4334-B73F-37424020226A}" type="presOf" srcId="{0834D730-C6A2-41A1-842E-24210D736EE3}" destId="{EE5F3C70-25CA-4402-8459-947E4B2AF9FD}" srcOrd="1" destOrd="0" presId="urn:microsoft.com/office/officeart/2005/8/layout/process2"/>
    <dgm:cxn modelId="{14814420-29D3-4477-B18E-7CE7D8D987A2}" type="presOf" srcId="{CE4287DC-4B5F-4F70-8EA9-69986092DF5D}" destId="{B47F6F28-6DBA-4F21-94CE-AA8514BDD863}" srcOrd="0" destOrd="0" presId="urn:microsoft.com/office/officeart/2005/8/layout/process2"/>
    <dgm:cxn modelId="{E59844B2-7CA8-47C1-B539-66477D6115FF}" type="presParOf" srcId="{B47F6F28-6DBA-4F21-94CE-AA8514BDD863}" destId="{111A7917-334B-4FD3-8EAD-BA9F116AA21C}" srcOrd="0" destOrd="0" presId="urn:microsoft.com/office/officeart/2005/8/layout/process2"/>
    <dgm:cxn modelId="{E65F3F69-9D6C-4662-A9E9-94441F093686}" type="presParOf" srcId="{B47F6F28-6DBA-4F21-94CE-AA8514BDD863}" destId="{9C471152-F978-4D86-B7C3-2A1509E99E06}" srcOrd="1" destOrd="0" presId="urn:microsoft.com/office/officeart/2005/8/layout/process2"/>
    <dgm:cxn modelId="{53256828-1D17-4BEB-B64D-E1C19C6727C0}" type="presParOf" srcId="{9C471152-F978-4D86-B7C3-2A1509E99E06}" destId="{9886AB29-31DB-4EF6-9B1B-851A7A552B87}" srcOrd="0" destOrd="0" presId="urn:microsoft.com/office/officeart/2005/8/layout/process2"/>
    <dgm:cxn modelId="{3F969838-CD98-4073-9A48-CA5435A442E8}" type="presParOf" srcId="{B47F6F28-6DBA-4F21-94CE-AA8514BDD863}" destId="{9756D36F-6C21-4259-8FB5-360BB9B6B985}" srcOrd="2" destOrd="0" presId="urn:microsoft.com/office/officeart/2005/8/layout/process2"/>
    <dgm:cxn modelId="{D79383ED-B52A-4CD2-9B10-3DF49DE08B03}" type="presParOf" srcId="{B47F6F28-6DBA-4F21-94CE-AA8514BDD863}" destId="{CB16DBEA-0E75-47CF-93D9-9C0B55E10C54}" srcOrd="3" destOrd="0" presId="urn:microsoft.com/office/officeart/2005/8/layout/process2"/>
    <dgm:cxn modelId="{F82AF168-7B69-430B-9813-F3B89E49E58F}" type="presParOf" srcId="{CB16DBEA-0E75-47CF-93D9-9C0B55E10C54}" destId="{A1AA36C6-FE63-46CC-9E15-DF02381DBFC5}" srcOrd="0" destOrd="0" presId="urn:microsoft.com/office/officeart/2005/8/layout/process2"/>
    <dgm:cxn modelId="{3E5581C7-0BB6-4C4F-B84F-B25AA522474C}" type="presParOf" srcId="{B47F6F28-6DBA-4F21-94CE-AA8514BDD863}" destId="{FBE7C7DA-700C-495A-9DB8-84D0DD570DF5}" srcOrd="4" destOrd="0" presId="urn:microsoft.com/office/officeart/2005/8/layout/process2"/>
    <dgm:cxn modelId="{AE42BAD9-DC4F-4BC0-B9A4-5494A051E4EF}" type="presParOf" srcId="{B47F6F28-6DBA-4F21-94CE-AA8514BDD863}" destId="{D14A6E95-2D98-4F2A-8473-5319A3A383BC}" srcOrd="5" destOrd="0" presId="urn:microsoft.com/office/officeart/2005/8/layout/process2"/>
    <dgm:cxn modelId="{DA17F069-47DE-4596-B729-BA9792C0B5E8}" type="presParOf" srcId="{D14A6E95-2D98-4F2A-8473-5319A3A383BC}" destId="{EE5F3C70-25CA-4402-8459-947E4B2AF9FD}" srcOrd="0" destOrd="0" presId="urn:microsoft.com/office/officeart/2005/8/layout/process2"/>
    <dgm:cxn modelId="{09AD8DC5-697B-492D-B766-6B6EC94966A2}" type="presParOf" srcId="{B47F6F28-6DBA-4F21-94CE-AA8514BDD863}" destId="{5ADF8233-22EE-4C64-8954-4840EDFC2198}"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1AB325-5A74-4FBE-9CE4-06A5A7A629FE}"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ru-RU"/>
        </a:p>
      </dgm:t>
    </dgm:pt>
    <dgm:pt modelId="{3E6E2BEC-4CD1-4100-9CE4-2481C88E606B}">
      <dgm:prSet phldrT="[Текст]" custT="1"/>
      <dgm:spPr>
        <a:solidFill>
          <a:schemeClr val="bg1">
            <a:lumMod val="60000"/>
            <a:lumOff val="40000"/>
          </a:schemeClr>
        </a:solidFill>
      </dgm:spPr>
      <dgm:t>
        <a:bodyPr/>
        <a:lstStyle/>
        <a:p>
          <a:pPr algn="just">
            <a:spcAft>
              <a:spcPts val="0"/>
            </a:spcAft>
          </a:pPr>
          <a:r>
            <a:rPr lang="uk-UA" sz="2800" b="0" noProof="0" dirty="0" smtClean="0">
              <a:latin typeface="Times New Roman" panose="02020603050405020304" pitchFamily="18" charset="0"/>
              <a:cs typeface="Times New Roman" panose="02020603050405020304" pitchFamily="18" charset="0"/>
            </a:rPr>
            <a:t>Міські органи самоврядування перебували під контролем царської адміністрації – Міністерства внутрішніх справ та губернаторів.</a:t>
          </a:r>
          <a:endParaRPr lang="uk-UA" sz="2800" b="0" noProof="0" dirty="0">
            <a:latin typeface="Times New Roman" panose="02020603050405020304" pitchFamily="18" charset="0"/>
            <a:cs typeface="Times New Roman" panose="02020603050405020304" pitchFamily="18" charset="0"/>
          </a:endParaRPr>
        </a:p>
      </dgm:t>
    </dgm:pt>
    <dgm:pt modelId="{70A64A90-6FBE-466C-8978-4CAD5D67CBFC}" type="parTrans" cxnId="{B5D64AA3-D8F7-4588-BE1B-A1C63C2A8116}">
      <dgm:prSet/>
      <dgm:spPr/>
      <dgm:t>
        <a:bodyPr/>
        <a:lstStyle/>
        <a:p>
          <a:endParaRPr lang="ru-RU"/>
        </a:p>
      </dgm:t>
    </dgm:pt>
    <dgm:pt modelId="{50652EB3-AA65-4D0C-A369-10638EFE4CFE}" type="sibTrans" cxnId="{B5D64AA3-D8F7-4588-BE1B-A1C63C2A8116}">
      <dgm:prSet/>
      <dgm:spPr/>
      <dgm:t>
        <a:bodyPr/>
        <a:lstStyle/>
        <a:p>
          <a:endParaRPr lang="ru-RU"/>
        </a:p>
      </dgm:t>
    </dgm:pt>
    <dgm:pt modelId="{C3C4AF18-5D7A-485A-B103-0EA0ABEBBC05}" type="pres">
      <dgm:prSet presAssocID="{C91AB325-5A74-4FBE-9CE4-06A5A7A629FE}" presName="Name0" presStyleCnt="0">
        <dgm:presLayoutVars>
          <dgm:chMax/>
          <dgm:chPref/>
          <dgm:dir/>
          <dgm:animLvl val="lvl"/>
        </dgm:presLayoutVars>
      </dgm:prSet>
      <dgm:spPr/>
      <dgm:t>
        <a:bodyPr/>
        <a:lstStyle/>
        <a:p>
          <a:endParaRPr lang="uk-UA"/>
        </a:p>
      </dgm:t>
    </dgm:pt>
    <dgm:pt modelId="{9AF59F79-54DB-4D9A-A1BC-4AA9F64CA3AB}" type="pres">
      <dgm:prSet presAssocID="{3E6E2BEC-4CD1-4100-9CE4-2481C88E606B}" presName="composite" presStyleCnt="0"/>
      <dgm:spPr/>
    </dgm:pt>
    <dgm:pt modelId="{BA8A85B9-298A-4EED-92B2-F53540163227}" type="pres">
      <dgm:prSet presAssocID="{3E6E2BEC-4CD1-4100-9CE4-2481C88E606B}" presName="ParentAccentShape" presStyleLbl="trBgShp" presStyleIdx="0" presStyleCnt="1"/>
      <dgm:spPr/>
    </dgm:pt>
    <dgm:pt modelId="{0BBF1978-55A8-4E13-B9CC-D281B817505A}" type="pres">
      <dgm:prSet presAssocID="{3E6E2BEC-4CD1-4100-9CE4-2481C88E606B}" presName="ParentText" presStyleLbl="revTx" presStyleIdx="0" presStyleCnt="2" custScaleX="204486" custScaleY="510849" custLinFactY="100000" custLinFactNeighborX="10312" custLinFactNeighborY="159425">
        <dgm:presLayoutVars>
          <dgm:chMax val="1"/>
          <dgm:chPref val="1"/>
          <dgm:bulletEnabled val="1"/>
        </dgm:presLayoutVars>
      </dgm:prSet>
      <dgm:spPr/>
      <dgm:t>
        <a:bodyPr/>
        <a:lstStyle/>
        <a:p>
          <a:endParaRPr lang="ru-RU"/>
        </a:p>
      </dgm:t>
    </dgm:pt>
    <dgm:pt modelId="{E138D1E0-0918-45A6-81D1-696A21A8F536}" type="pres">
      <dgm:prSet presAssocID="{3E6E2BEC-4CD1-4100-9CE4-2481C88E606B}" presName="ChildText" presStyleLbl="revTx" presStyleIdx="1" presStyleCnt="2">
        <dgm:presLayoutVars>
          <dgm:chMax val="0"/>
          <dgm:chPref val="0"/>
        </dgm:presLayoutVars>
      </dgm:prSet>
      <dgm:spPr/>
      <dgm:t>
        <a:bodyPr/>
        <a:lstStyle/>
        <a:p>
          <a:endParaRPr lang="ru-RU"/>
        </a:p>
      </dgm:t>
    </dgm:pt>
    <dgm:pt modelId="{021F59D2-C6E0-413E-96EE-50F5252849D8}" type="pres">
      <dgm:prSet presAssocID="{3E6E2BEC-4CD1-4100-9CE4-2481C88E606B}" presName="ChildAccentShape" presStyleLbl="trBgShp" presStyleIdx="0" presStyleCnt="1"/>
      <dgm:spPr/>
    </dgm:pt>
    <dgm:pt modelId="{8B70BF84-5BA7-45A6-8783-99255B82B37C}" type="pres">
      <dgm:prSet presAssocID="{3E6E2BEC-4CD1-4100-9CE4-2481C88E606B}" presName="Image" presStyleLbl="alignImgPlace1" presStyleIdx="0" presStyleCnt="1" custLinFactNeighborX="6041" custLinFactNeighborY="-4793"/>
      <dgm:spPr/>
    </dgm:pt>
  </dgm:ptLst>
  <dgm:cxnLst>
    <dgm:cxn modelId="{B5D64AA3-D8F7-4588-BE1B-A1C63C2A8116}" srcId="{C91AB325-5A74-4FBE-9CE4-06A5A7A629FE}" destId="{3E6E2BEC-4CD1-4100-9CE4-2481C88E606B}" srcOrd="0" destOrd="0" parTransId="{70A64A90-6FBE-466C-8978-4CAD5D67CBFC}" sibTransId="{50652EB3-AA65-4D0C-A369-10638EFE4CFE}"/>
    <dgm:cxn modelId="{04D6ADD9-8FF0-41A8-8BB8-386FB3738927}" type="presOf" srcId="{C91AB325-5A74-4FBE-9CE4-06A5A7A629FE}" destId="{C3C4AF18-5D7A-485A-B103-0EA0ABEBBC05}" srcOrd="0" destOrd="0" presId="urn:microsoft.com/office/officeart/2009/3/layout/SnapshotPictureList"/>
    <dgm:cxn modelId="{4A787F08-E82B-40B9-B8AE-0ED0728CDE67}" type="presOf" srcId="{3E6E2BEC-4CD1-4100-9CE4-2481C88E606B}" destId="{0BBF1978-55A8-4E13-B9CC-D281B817505A}" srcOrd="0" destOrd="0" presId="urn:microsoft.com/office/officeart/2009/3/layout/SnapshotPictureList"/>
    <dgm:cxn modelId="{B5A78DFA-7F12-4E54-869B-8D53854A8276}" type="presParOf" srcId="{C3C4AF18-5D7A-485A-B103-0EA0ABEBBC05}" destId="{9AF59F79-54DB-4D9A-A1BC-4AA9F64CA3AB}" srcOrd="0" destOrd="0" presId="urn:microsoft.com/office/officeart/2009/3/layout/SnapshotPictureList"/>
    <dgm:cxn modelId="{44893F98-872F-4333-B587-27CE1ADF38D5}" type="presParOf" srcId="{9AF59F79-54DB-4D9A-A1BC-4AA9F64CA3AB}" destId="{BA8A85B9-298A-4EED-92B2-F53540163227}" srcOrd="0" destOrd="0" presId="urn:microsoft.com/office/officeart/2009/3/layout/SnapshotPictureList"/>
    <dgm:cxn modelId="{1597A65E-38A0-4C6C-9D4A-64686D41EDDE}" type="presParOf" srcId="{9AF59F79-54DB-4D9A-A1BC-4AA9F64CA3AB}" destId="{0BBF1978-55A8-4E13-B9CC-D281B817505A}" srcOrd="1" destOrd="0" presId="urn:microsoft.com/office/officeart/2009/3/layout/SnapshotPictureList"/>
    <dgm:cxn modelId="{21622B61-98AA-4E6C-B566-7B31DCA58D31}" type="presParOf" srcId="{9AF59F79-54DB-4D9A-A1BC-4AA9F64CA3AB}" destId="{E138D1E0-0918-45A6-81D1-696A21A8F536}" srcOrd="2" destOrd="0" presId="urn:microsoft.com/office/officeart/2009/3/layout/SnapshotPictureList"/>
    <dgm:cxn modelId="{45F96EDF-F574-45C4-BEE0-B93BAFBD576B}" type="presParOf" srcId="{9AF59F79-54DB-4D9A-A1BC-4AA9F64CA3AB}" destId="{021F59D2-C6E0-413E-96EE-50F5252849D8}" srcOrd="3" destOrd="0" presId="urn:microsoft.com/office/officeart/2009/3/layout/SnapshotPictureList"/>
    <dgm:cxn modelId="{49C17D0D-F59C-4109-B9E3-0A95E4E68D58}" type="presParOf" srcId="{9AF59F79-54DB-4D9A-A1BC-4AA9F64CA3AB}" destId="{8B70BF84-5BA7-45A6-8783-99255B82B37C}"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0" y="167937"/>
          <a:ext cx="7886700" cy="1245028"/>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2400" b="1" noProof="0" dirty="0" smtClean="0">
              <a:solidFill>
                <a:sysClr val="windowText" lastClr="000000"/>
              </a:solidFill>
              <a:latin typeface="Times New Roman" pitchFamily="18" charset="0"/>
              <a:ea typeface="+mn-ea"/>
              <a:cs typeface="Times New Roman" pitchFamily="18" charset="0"/>
            </a:rPr>
            <a:t>Судова</a:t>
          </a:r>
          <a:r>
            <a:rPr lang="ru-RU" sz="2400" b="1" dirty="0" smtClean="0">
              <a:solidFill>
                <a:sysClr val="windowText" lastClr="000000"/>
              </a:solidFill>
              <a:latin typeface="Times New Roman" pitchFamily="18" charset="0"/>
              <a:ea typeface="+mn-ea"/>
              <a:cs typeface="Times New Roman" pitchFamily="18" charset="0"/>
            </a:rPr>
            <a:t> </a:t>
          </a:r>
          <a:r>
            <a:rPr lang="ru-RU" sz="2400" b="1" dirty="0">
              <a:solidFill>
                <a:sysClr val="windowText" lastClr="000000"/>
              </a:solidFill>
              <a:latin typeface="Times New Roman" pitchFamily="18" charset="0"/>
              <a:ea typeface="+mn-ea"/>
              <a:cs typeface="Times New Roman" pitchFamily="18" charset="0"/>
            </a:rPr>
            <a:t>реформа 1864 р.</a:t>
          </a:r>
        </a:p>
      </dgm:t>
    </dgm:pt>
    <dgm:pt modelId="{69AE6CC7-7B33-4165-9A23-679F9802762E}" type="parTrans" cxnId="{2D3A2872-8050-4E10-A149-73E69F50F6B2}">
      <dgm:prSet/>
      <dgm:spPr/>
      <dgm:t>
        <a:bodyPr/>
        <a:lstStyle/>
        <a:p>
          <a:endParaRPr lang="ru-RU"/>
        </a:p>
      </dgm:t>
    </dgm:pt>
    <dgm:pt modelId="{F09EEFA8-4B1E-4308-8ADB-A0AC35F27AE6}" type="sibTrans" cxnId="{2D3A2872-8050-4E10-A149-73E69F50F6B2}">
      <dgm:prSet>
        <dgm:style>
          <a:lnRef idx="2">
            <a:schemeClr val="dk1"/>
          </a:lnRef>
          <a:fillRef idx="1">
            <a:schemeClr val="lt1"/>
          </a:fillRef>
          <a:effectRef idx="0">
            <a:schemeClr val="dk1"/>
          </a:effectRef>
          <a:fontRef idx="minor">
            <a:schemeClr val="dk1"/>
          </a:fontRef>
        </dgm:style>
      </dgm:prSet>
      <dgm:spPr>
        <a:xfrm rot="5404616">
          <a:off x="3718506" y="1227479"/>
          <a:ext cx="446806" cy="127161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161966" y="2313611"/>
          <a:ext cx="7556402" cy="1692524"/>
        </a:xfrm>
        <a:prstGeom prst="roundRect">
          <a:avLst>
            <a:gd name="adj" fmla="val 10000"/>
          </a:avLst>
        </a:prstGeom>
        <a:solidFill>
          <a:schemeClr val="accent3">
            <a:lumMod val="20000"/>
            <a:lumOff val="80000"/>
          </a:schemeClr>
        </a:solidFill>
        <a:ln w="19050" cap="flat" cmpd="sng" algn="ctr">
          <a:solidFill>
            <a:sysClr val="windowText" lastClr="000000"/>
          </a:solidFill>
          <a:prstDash val="solid"/>
          <a:miter lim="800000"/>
        </a:ln>
        <a:effectLst/>
      </dgm:spPr>
      <dgm:t>
        <a:bodyPr/>
        <a:lstStyle/>
        <a:p>
          <a:r>
            <a:rPr lang="ru-RU" sz="2400" dirty="0">
              <a:solidFill>
                <a:sysClr val="windowText" lastClr="000000"/>
              </a:solidFill>
              <a:latin typeface="Times New Roman" pitchFamily="18" charset="0"/>
              <a:ea typeface="+mn-ea"/>
              <a:cs typeface="Times New Roman" pitchFamily="18" charset="0"/>
            </a:rPr>
            <a:t>У 1864 р. </a:t>
          </a:r>
          <a:r>
            <a:rPr lang="ru-RU" sz="2400" dirty="0" err="1">
              <a:solidFill>
                <a:sysClr val="windowText" lastClr="000000"/>
              </a:solidFill>
              <a:latin typeface="Times New Roman" pitchFamily="18" charset="0"/>
              <a:ea typeface="+mn-ea"/>
              <a:cs typeface="Times New Roman" pitchFamily="18" charset="0"/>
            </a:rPr>
            <a:t>царський</a:t>
          </a:r>
          <a:r>
            <a:rPr lang="ru-RU" sz="2400" dirty="0">
              <a:solidFill>
                <a:sysClr val="windowText" lastClr="000000"/>
              </a:solidFill>
              <a:latin typeface="Times New Roman" pitchFamily="18" charset="0"/>
              <a:ea typeface="+mn-ea"/>
              <a:cs typeface="Times New Roman" pitchFamily="18" charset="0"/>
            </a:rPr>
            <a:t> уряд </a:t>
          </a:r>
          <a:r>
            <a:rPr lang="ru-RU" sz="2400" dirty="0" err="1">
              <a:solidFill>
                <a:sysClr val="windowText" lastClr="000000"/>
              </a:solidFill>
              <a:latin typeface="Times New Roman" pitchFamily="18" charset="0"/>
              <a:ea typeface="+mn-ea"/>
              <a:cs typeface="Times New Roman" pitchFamily="18" charset="0"/>
            </a:rPr>
            <a:t>після</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тривалої</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підготовки</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провів</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реорганізацію</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судової</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системи</a:t>
          </a:r>
          <a:r>
            <a:rPr lang="ru-RU" sz="2400" dirty="0">
              <a:solidFill>
                <a:sysClr val="windowText" lastClr="000000"/>
              </a:solidFill>
              <a:latin typeface="Times New Roman" pitchFamily="18" charset="0"/>
              <a:ea typeface="+mn-ea"/>
              <a:cs typeface="Times New Roman" pitchFamily="18" charset="0"/>
            </a:rPr>
            <a:t>, яка </a:t>
          </a:r>
          <a:r>
            <a:rPr lang="ru-RU" sz="2400" dirty="0" err="1">
              <a:solidFill>
                <a:sysClr val="windowText" lastClr="000000"/>
              </a:solidFill>
              <a:latin typeface="Times New Roman" pitchFamily="18" charset="0"/>
              <a:ea typeface="+mn-ea"/>
              <a:cs typeface="Times New Roman" pitchFamily="18" charset="0"/>
            </a:rPr>
            <a:t>вважається</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однією</a:t>
          </a:r>
          <a:r>
            <a:rPr lang="ru-RU" sz="2400" dirty="0">
              <a:solidFill>
                <a:sysClr val="windowText" lastClr="000000"/>
              </a:solidFill>
              <a:latin typeface="Times New Roman" pitchFamily="18" charset="0"/>
              <a:ea typeface="+mn-ea"/>
              <a:cs typeface="Times New Roman" pitchFamily="18" charset="0"/>
            </a:rPr>
            <a:t> з </a:t>
          </a:r>
          <a:r>
            <a:rPr lang="ru-RU" sz="2400" dirty="0" err="1">
              <a:solidFill>
                <a:sysClr val="windowText" lastClr="000000"/>
              </a:solidFill>
              <a:latin typeface="Times New Roman" pitchFamily="18" charset="0"/>
              <a:ea typeface="+mn-ea"/>
              <a:cs typeface="Times New Roman" pitchFamily="18" charset="0"/>
            </a:rPr>
            <a:t>найвизначніших</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буржуазних</a:t>
          </a:r>
          <a:r>
            <a:rPr lang="ru-RU" sz="2400" dirty="0">
              <a:solidFill>
                <a:sysClr val="windowText" lastClr="000000"/>
              </a:solidFill>
              <a:latin typeface="Times New Roman" pitchFamily="18" charset="0"/>
              <a:ea typeface="+mn-ea"/>
              <a:cs typeface="Times New Roman" pitchFamily="18" charset="0"/>
            </a:rPr>
            <a:t> реформ 60-х </a:t>
          </a:r>
          <a:r>
            <a:rPr lang="ru-RU" sz="2400" dirty="0" err="1">
              <a:solidFill>
                <a:sysClr val="windowText" lastClr="000000"/>
              </a:solidFill>
              <a:latin typeface="Times New Roman" pitchFamily="18" charset="0"/>
              <a:ea typeface="+mn-ea"/>
              <a:cs typeface="Times New Roman" pitchFamily="18" charset="0"/>
            </a:rPr>
            <a:t>рр</a:t>
          </a:r>
          <a:r>
            <a:rPr lang="ru-RU" sz="2400" dirty="0">
              <a:solidFill>
                <a:sysClr val="windowText" lastClr="000000"/>
              </a:solidFill>
              <a:latin typeface="Times New Roman" pitchFamily="18" charset="0"/>
              <a:ea typeface="+mn-ea"/>
              <a:cs typeface="Times New Roman" pitchFamily="18" charset="0"/>
            </a:rPr>
            <a:t>. </a:t>
          </a:r>
          <a:r>
            <a:rPr lang="en-US" sz="2400" dirty="0">
              <a:solidFill>
                <a:sysClr val="windowText" lastClr="000000"/>
              </a:solidFill>
              <a:latin typeface="Times New Roman" pitchFamily="18" charset="0"/>
              <a:ea typeface="+mn-ea"/>
              <a:cs typeface="Times New Roman" pitchFamily="18" charset="0"/>
            </a:rPr>
            <a:t>XIX </a:t>
          </a:r>
          <a:r>
            <a:rPr lang="ru-RU" sz="2400" dirty="0">
              <a:solidFill>
                <a:sysClr val="windowText" lastClr="000000"/>
              </a:solidFill>
              <a:latin typeface="Times New Roman" pitchFamily="18" charset="0"/>
              <a:ea typeface="+mn-ea"/>
              <a:cs typeface="Times New Roman" pitchFamily="18" charset="0"/>
            </a:rPr>
            <a:t>ст. в </a:t>
          </a:r>
          <a:r>
            <a:rPr lang="ru-RU" sz="2400" dirty="0" err="1">
              <a:solidFill>
                <a:sysClr val="windowText" lastClr="000000"/>
              </a:solidFill>
              <a:latin typeface="Times New Roman" pitchFamily="18" charset="0"/>
              <a:ea typeface="+mn-ea"/>
              <a:cs typeface="Times New Roman" pitchFamily="18" charset="0"/>
            </a:rPr>
            <a:t>Російській</a:t>
          </a:r>
          <a:r>
            <a:rPr lang="ru-RU" sz="2400" dirty="0">
              <a:solidFill>
                <a:sysClr val="windowText" lastClr="000000"/>
              </a:solidFill>
              <a:latin typeface="Times New Roman" pitchFamily="18" charset="0"/>
              <a:ea typeface="+mn-ea"/>
              <a:cs typeface="Times New Roman" pitchFamily="18" charset="0"/>
            </a:rPr>
            <a:t> </a:t>
          </a:r>
          <a:r>
            <a:rPr lang="ru-RU" sz="2400" dirty="0" err="1">
              <a:solidFill>
                <a:sysClr val="windowText" lastClr="000000"/>
              </a:solidFill>
              <a:latin typeface="Times New Roman" pitchFamily="18" charset="0"/>
              <a:ea typeface="+mn-ea"/>
              <a:cs typeface="Times New Roman" pitchFamily="18" charset="0"/>
            </a:rPr>
            <a:t>імперії</a:t>
          </a:r>
          <a:endParaRPr lang="ru-RU" sz="2400" dirty="0">
            <a:solidFill>
              <a:sysClr val="windowText" lastClr="000000"/>
            </a:solidFill>
            <a:latin typeface="Times New Roman" pitchFamily="18" charset="0"/>
            <a:ea typeface="+mn-ea"/>
            <a:cs typeface="Times New Roman" pitchFamily="18" charset="0"/>
          </a:endParaRPr>
        </a:p>
      </dgm:t>
    </dgm:pt>
    <dgm:pt modelId="{89D360DF-776A-439D-A46B-F0EF169A5FE7}" type="parTrans" cxnId="{3A489BF2-6C5D-42A5-AAF9-63F02D7E7964}">
      <dgm:prSet/>
      <dgm:spPr/>
      <dgm:t>
        <a:bodyPr/>
        <a:lstStyle/>
        <a:p>
          <a:endParaRPr lang="ru-RU"/>
        </a:p>
      </dgm:t>
    </dgm:pt>
    <dgm:pt modelId="{F6D91E7C-C9D4-4250-9F1C-21B7D05C6B32}" type="sibTrans" cxnId="{3A489BF2-6C5D-42A5-AAF9-63F02D7E7964}">
      <dgm:prSet>
        <dgm:style>
          <a:lnRef idx="2">
            <a:schemeClr val="dk1"/>
          </a:lnRef>
          <a:fillRef idx="1">
            <a:schemeClr val="lt1"/>
          </a:fillRef>
          <a:effectRef idx="0">
            <a:schemeClr val="dk1"/>
          </a:effectRef>
          <a:fontRef idx="minor">
            <a:schemeClr val="dk1"/>
          </a:fontRef>
        </dgm:style>
      </dgm:prSet>
      <dgm:spPr>
        <a:xfrm rot="5400000">
          <a:off x="2593181" y="2020252"/>
          <a:ext cx="300037" cy="360044"/>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F05D1F29-C1B1-4901-B0C2-BEEE8AFAA53E}" type="pres">
      <dgm:prSet presAssocID="{47816993-A473-4242-BC7D-3A48E5684AF3}" presName="linearFlow" presStyleCnt="0">
        <dgm:presLayoutVars>
          <dgm:resizeHandles val="exact"/>
        </dgm:presLayoutVars>
      </dgm:prSet>
      <dgm:spPr/>
      <dgm:t>
        <a:bodyPr/>
        <a:lstStyle/>
        <a:p>
          <a:endParaRPr lang="ru-RU"/>
        </a:p>
      </dgm:t>
    </dgm:pt>
    <dgm:pt modelId="{C833E854-B67D-4531-97FD-8B36E569791F}" type="pres">
      <dgm:prSet presAssocID="{B006FAA9-8AFB-4231-8EC0-32A2477B6FBB}" presName="node" presStyleLbl="node1" presStyleIdx="0" presStyleCnt="2" custScaleX="287534" custScaleY="44059" custLinFactNeighborY="11855">
        <dgm:presLayoutVars>
          <dgm:bulletEnabled val="1"/>
        </dgm:presLayoutVars>
      </dgm:prSet>
      <dgm:spPr>
        <a:prstGeom prst="roundRect">
          <a:avLst>
            <a:gd name="adj" fmla="val 10000"/>
          </a:avLst>
        </a:prstGeom>
      </dgm:spPr>
      <dgm:t>
        <a:bodyPr/>
        <a:lstStyle/>
        <a:p>
          <a:endParaRPr lang="ru-RU"/>
        </a:p>
      </dgm:t>
    </dgm:pt>
    <dgm:pt modelId="{F96C0718-41C0-44EC-BAC7-5B1F3410949B}" type="pres">
      <dgm:prSet presAssocID="{F09EEFA8-4B1E-4308-8ADB-A0AC35F27AE6}" presName="sibTrans" presStyleLbl="sibTrans2D1" presStyleIdx="0" presStyleCnt="1" custScaleX="66146"/>
      <dgm:spPr>
        <a:prstGeom prst="rightArrow">
          <a:avLst>
            <a:gd name="adj1" fmla="val 60000"/>
            <a:gd name="adj2" fmla="val 50000"/>
          </a:avLst>
        </a:prstGeom>
      </dgm:spPr>
      <dgm:t>
        <a:bodyPr/>
        <a:lstStyle/>
        <a:p>
          <a:endParaRPr lang="ru-RU"/>
        </a:p>
      </dgm:t>
    </dgm:pt>
    <dgm:pt modelId="{ECD0D2BB-2E60-4EB5-9922-13631F16ECFA}" type="pres">
      <dgm:prSet presAssocID="{F09EEFA8-4B1E-4308-8ADB-A0AC35F27AE6}" presName="connectorText" presStyleLbl="sibTrans2D1" presStyleIdx="0" presStyleCnt="1"/>
      <dgm:spPr/>
      <dgm:t>
        <a:bodyPr/>
        <a:lstStyle/>
        <a:p>
          <a:endParaRPr lang="ru-RU"/>
        </a:p>
      </dgm:t>
    </dgm:pt>
    <dgm:pt modelId="{AB1D168A-4CA8-422E-8124-785D550A6F53}" type="pres">
      <dgm:prSet presAssocID="{4687158F-C4A3-4E32-9F7C-B8755CC2F02E}" presName="node" presStyleLbl="node1" presStyleIdx="1" presStyleCnt="2" custScaleX="275492" custScaleY="59895" custLinFactNeighborX="-116" custLinFactNeighborY="-24401">
        <dgm:presLayoutVars>
          <dgm:bulletEnabled val="1"/>
        </dgm:presLayoutVars>
      </dgm:prSet>
      <dgm:spPr>
        <a:prstGeom prst="roundRect">
          <a:avLst>
            <a:gd name="adj" fmla="val 10000"/>
          </a:avLst>
        </a:prstGeom>
      </dgm:spPr>
      <dgm:t>
        <a:bodyPr/>
        <a:lstStyle/>
        <a:p>
          <a:endParaRPr lang="ru-RU"/>
        </a:p>
      </dgm:t>
    </dgm:pt>
  </dgm:ptLst>
  <dgm:cxnLst>
    <dgm:cxn modelId="{2D3A2872-8050-4E10-A149-73E69F50F6B2}" srcId="{47816993-A473-4242-BC7D-3A48E5684AF3}" destId="{B006FAA9-8AFB-4231-8EC0-32A2477B6FBB}" srcOrd="0" destOrd="0" parTransId="{69AE6CC7-7B33-4165-9A23-679F9802762E}" sibTransId="{F09EEFA8-4B1E-4308-8ADB-A0AC35F27AE6}"/>
    <dgm:cxn modelId="{B92913BB-66C3-4F86-B09C-28D61EE8E47A}" type="presOf" srcId="{B006FAA9-8AFB-4231-8EC0-32A2477B6FBB}" destId="{C833E854-B67D-4531-97FD-8B36E569791F}" srcOrd="0" destOrd="0" presId="urn:microsoft.com/office/officeart/2005/8/layout/process2"/>
    <dgm:cxn modelId="{4D100114-4ECF-4CCC-A597-5961DD967C47}" type="presOf" srcId="{F09EEFA8-4B1E-4308-8ADB-A0AC35F27AE6}" destId="{F96C0718-41C0-44EC-BAC7-5B1F3410949B}" srcOrd="0" destOrd="0" presId="urn:microsoft.com/office/officeart/2005/8/layout/process2"/>
    <dgm:cxn modelId="{58DDEB4F-7663-4702-B433-99A7EEA4CA41}" type="presOf" srcId="{47816993-A473-4242-BC7D-3A48E5684AF3}" destId="{F05D1F29-C1B1-4901-B0C2-BEEE8AFAA53E}" srcOrd="0" destOrd="0" presId="urn:microsoft.com/office/officeart/2005/8/layout/process2"/>
    <dgm:cxn modelId="{B069DB9F-5EBD-4FD1-892A-8F31B215A1F3}" type="presOf" srcId="{F09EEFA8-4B1E-4308-8ADB-A0AC35F27AE6}" destId="{ECD0D2BB-2E60-4EB5-9922-13631F16ECFA}" srcOrd="1" destOrd="0" presId="urn:microsoft.com/office/officeart/2005/8/layout/process2"/>
    <dgm:cxn modelId="{3A489BF2-6C5D-42A5-AAF9-63F02D7E7964}" srcId="{47816993-A473-4242-BC7D-3A48E5684AF3}" destId="{4687158F-C4A3-4E32-9F7C-B8755CC2F02E}" srcOrd="1" destOrd="0" parTransId="{89D360DF-776A-439D-A46B-F0EF169A5FE7}" sibTransId="{F6D91E7C-C9D4-4250-9F1C-21B7D05C6B32}"/>
    <dgm:cxn modelId="{32BC5C95-27B6-4EAB-AB8F-4E92AA2DEF57}" type="presOf" srcId="{4687158F-C4A3-4E32-9F7C-B8755CC2F02E}" destId="{AB1D168A-4CA8-422E-8124-785D550A6F53}" srcOrd="0" destOrd="0" presId="urn:microsoft.com/office/officeart/2005/8/layout/process2"/>
    <dgm:cxn modelId="{7F6DA2DB-DF4F-499B-9454-669FC1EC1D63}" type="presParOf" srcId="{F05D1F29-C1B1-4901-B0C2-BEEE8AFAA53E}" destId="{C833E854-B67D-4531-97FD-8B36E569791F}" srcOrd="0" destOrd="0" presId="urn:microsoft.com/office/officeart/2005/8/layout/process2"/>
    <dgm:cxn modelId="{164BFD98-CFC6-4B1E-B3A4-430D39266E04}" type="presParOf" srcId="{F05D1F29-C1B1-4901-B0C2-BEEE8AFAA53E}" destId="{F96C0718-41C0-44EC-BAC7-5B1F3410949B}" srcOrd="1" destOrd="0" presId="urn:microsoft.com/office/officeart/2005/8/layout/process2"/>
    <dgm:cxn modelId="{80E94A70-5C5C-4C6D-A0FB-1941C868E66E}" type="presParOf" srcId="{F96C0718-41C0-44EC-BAC7-5B1F3410949B}" destId="{ECD0D2BB-2E60-4EB5-9922-13631F16ECFA}" srcOrd="0" destOrd="0" presId="urn:microsoft.com/office/officeart/2005/8/layout/process2"/>
    <dgm:cxn modelId="{E53BC81C-2429-4E8E-A922-C38764EA7793}" type="presParOf" srcId="{F05D1F29-C1B1-4901-B0C2-BEEE8AFAA53E}" destId="{AB1D168A-4CA8-422E-8124-785D550A6F53}"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87AA25A-05BC-495B-A278-685A88802B3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ru-RU"/>
        </a:p>
      </dgm:t>
    </dgm:pt>
    <dgm:pt modelId="{61C3E0A0-60FF-4976-B5E8-2690618FAC1F}">
      <dgm:prSet phldrT="[Текст]"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uk-UA" sz="2800" b="1" dirty="0" smtClean="0">
              <a:solidFill>
                <a:schemeClr val="tx1"/>
              </a:solidFill>
              <a:effectLst/>
              <a:latin typeface="Times New Roman" panose="02020603050405020304" pitchFamily="18" charset="0"/>
              <a:ea typeface="Times New Roman"/>
              <a:cs typeface="Times New Roman" panose="02020603050405020304" pitchFamily="18" charset="0"/>
            </a:rPr>
            <a:t>чітку систему судових інстанцій</a:t>
          </a:r>
        </a:p>
      </dgm:t>
    </dgm:pt>
    <dgm:pt modelId="{FFD7C95D-DCDC-4D6C-A6C7-A9380B1CE2B5}" type="parTrans" cxnId="{626289BD-4FDB-4FF6-B265-58D9D48273CA}">
      <dgm:prSet/>
      <dgm:spPr/>
      <dgm:t>
        <a:bodyPr/>
        <a:lstStyle/>
        <a:p>
          <a:endParaRPr lang="ru-RU"/>
        </a:p>
      </dgm:t>
    </dgm:pt>
    <dgm:pt modelId="{FD5C5DB2-26DE-4FEC-90EA-02DDA8497A0B}" type="sibTrans" cxnId="{626289BD-4FDB-4FF6-B265-58D9D48273CA}">
      <dgm:prSet/>
      <dgm:spPr/>
      <dgm:t>
        <a:bodyPr/>
        <a:lstStyle/>
        <a:p>
          <a:endParaRPr lang="ru-RU"/>
        </a:p>
      </dgm:t>
    </dgm:pt>
    <dgm:pt modelId="{5D0B9172-93AB-419E-ACC8-35F469AD2698}">
      <dgm:prSe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uk-UA" sz="2800" b="1" dirty="0" smtClean="0">
              <a:solidFill>
                <a:schemeClr val="tx1"/>
              </a:solidFill>
              <a:effectLst/>
              <a:latin typeface="Times New Roman" panose="02020603050405020304" pitchFamily="18" charset="0"/>
              <a:ea typeface="Times New Roman"/>
              <a:cs typeface="Times New Roman" panose="02020603050405020304" pitchFamily="18" charset="0"/>
            </a:rPr>
            <a:t>Проголошувалися буржуазні принципи судоустрою, зокрема, було запроваджено:</a:t>
          </a:r>
        </a:p>
      </dgm:t>
    </dgm:pt>
    <dgm:pt modelId="{CD791818-BFD1-4BAA-A308-D7668773F54B}" type="parTrans" cxnId="{282FB8E6-168A-42D6-B12F-522030DFA421}">
      <dgm:prSet/>
      <dgm:spPr/>
      <dgm:t>
        <a:bodyPr/>
        <a:lstStyle/>
        <a:p>
          <a:endParaRPr lang="ru-RU"/>
        </a:p>
      </dgm:t>
    </dgm:pt>
    <dgm:pt modelId="{BCBDAF35-6841-4F53-AB81-8D109C2EFE84}" type="sibTrans" cxnId="{282FB8E6-168A-42D6-B12F-522030DFA421}">
      <dgm:prSet/>
      <dgm:spPr/>
      <dgm:t>
        <a:bodyPr/>
        <a:lstStyle/>
        <a:p>
          <a:endParaRPr lang="ru-RU"/>
        </a:p>
      </dgm:t>
    </dgm:pt>
    <dgm:pt modelId="{B85E4760-A101-45B2-8474-47996DFD167A}">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800" b="1" dirty="0" smtClean="0">
              <a:solidFill>
                <a:schemeClr val="tx1"/>
              </a:solidFill>
              <a:effectLst/>
              <a:latin typeface="Times New Roman" panose="02020603050405020304" pitchFamily="18" charset="0"/>
              <a:ea typeface="Times New Roman"/>
              <a:cs typeface="Times New Roman" panose="02020603050405020304" pitchFamily="18" charset="0"/>
            </a:rPr>
            <a:t>суд присяжних</a:t>
          </a:r>
        </a:p>
      </dgm:t>
    </dgm:pt>
    <dgm:pt modelId="{673E055C-BBF2-4233-A546-8BBE2AF5C46A}" type="sibTrans" cxnId="{46034BB7-441A-4A7C-8CBA-CB2ABD265D3A}">
      <dgm:prSet/>
      <dgm:spPr/>
      <dgm:t>
        <a:bodyPr/>
        <a:lstStyle/>
        <a:p>
          <a:endParaRPr lang="ru-RU"/>
        </a:p>
      </dgm:t>
    </dgm:pt>
    <dgm:pt modelId="{1364083C-526D-4345-BB04-DA15FEA21E41}" type="parTrans" cxnId="{46034BB7-441A-4A7C-8CBA-CB2ABD265D3A}">
      <dgm:prSet/>
      <dgm:spPr/>
      <dgm:t>
        <a:bodyPr/>
        <a:lstStyle/>
        <a:p>
          <a:endParaRPr lang="ru-RU"/>
        </a:p>
      </dgm:t>
    </dgm:pt>
    <dgm:pt modelId="{99806E20-31D5-4B4B-A390-5918EC232D93}">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800" b="1" dirty="0" smtClean="0">
              <a:solidFill>
                <a:schemeClr val="tx1"/>
              </a:solidFill>
              <a:effectLst/>
              <a:latin typeface="Times New Roman" panose="02020603050405020304" pitchFamily="18" charset="0"/>
              <a:ea typeface="Times New Roman"/>
              <a:cs typeface="Times New Roman" panose="02020603050405020304" pitchFamily="18" charset="0"/>
            </a:rPr>
            <a:t>загальний суд для всіх станів</a:t>
          </a:r>
          <a:endParaRPr lang="ru-RU" sz="2800" b="1" dirty="0">
            <a:solidFill>
              <a:schemeClr val="tx1"/>
            </a:solidFill>
            <a:latin typeface="Times New Roman" panose="02020603050405020304" pitchFamily="18" charset="0"/>
            <a:cs typeface="Times New Roman" panose="02020603050405020304" pitchFamily="18" charset="0"/>
          </a:endParaRPr>
        </a:p>
      </dgm:t>
    </dgm:pt>
    <dgm:pt modelId="{8DD39919-E8C4-4F95-9973-01655E58879F}" type="sibTrans" cxnId="{5BC0D448-A984-4A07-8554-15C4B4BAA7C8}">
      <dgm:prSet/>
      <dgm:spPr/>
      <dgm:t>
        <a:bodyPr/>
        <a:lstStyle/>
        <a:p>
          <a:endParaRPr lang="ru-RU"/>
        </a:p>
      </dgm:t>
    </dgm:pt>
    <dgm:pt modelId="{57331DE6-BF09-40F3-B58B-515DCBC07609}" type="parTrans" cxnId="{5BC0D448-A984-4A07-8554-15C4B4BAA7C8}">
      <dgm:prSet/>
      <dgm:spPr/>
      <dgm:t>
        <a:bodyPr/>
        <a:lstStyle/>
        <a:p>
          <a:endParaRPr lang="ru-RU"/>
        </a:p>
      </dgm:t>
    </dgm:pt>
    <dgm:pt modelId="{302941CF-E8E5-46DE-8CEF-FA7081C5F36B}">
      <dgm:prSet custT="1"/>
      <dgm:spPr/>
      <dgm:t>
        <a:bodyPr/>
        <a:lstStyle/>
        <a:p>
          <a:r>
            <a:rPr lang="uk-UA" sz="2800" b="1" noProof="0" dirty="0" smtClean="0">
              <a:solidFill>
                <a:schemeClr val="tx1"/>
              </a:solidFill>
              <a:latin typeface="Times New Roman" panose="02020603050405020304" pitchFamily="18" charset="0"/>
              <a:cs typeface="Times New Roman" panose="02020603050405020304" pitchFamily="18" charset="0"/>
            </a:rPr>
            <a:t>незалежність суду, відокремлення його від адміністрації</a:t>
          </a:r>
          <a:endParaRPr lang="uk-UA" sz="2800" noProof="0" dirty="0">
            <a:latin typeface="Times New Roman" panose="02020603050405020304" pitchFamily="18" charset="0"/>
            <a:cs typeface="Times New Roman" panose="02020603050405020304" pitchFamily="18" charset="0"/>
          </a:endParaRPr>
        </a:p>
      </dgm:t>
    </dgm:pt>
    <dgm:pt modelId="{55FEC524-2B56-4F10-9DA2-86B9779E3AF1}" type="parTrans" cxnId="{38AC40CC-AA65-4D37-921C-6C40690470C8}">
      <dgm:prSet/>
      <dgm:spPr/>
      <dgm:t>
        <a:bodyPr/>
        <a:lstStyle/>
        <a:p>
          <a:endParaRPr lang="uk-UA"/>
        </a:p>
      </dgm:t>
    </dgm:pt>
    <dgm:pt modelId="{DA3A133A-DD32-4CEA-828B-E09BE9067441}" type="sibTrans" cxnId="{38AC40CC-AA65-4D37-921C-6C40690470C8}">
      <dgm:prSet/>
      <dgm:spPr/>
      <dgm:t>
        <a:bodyPr/>
        <a:lstStyle/>
        <a:p>
          <a:endParaRPr lang="uk-UA"/>
        </a:p>
      </dgm:t>
    </dgm:pt>
    <dgm:pt modelId="{8B3A05AF-6842-4523-B7BE-6397D0674FA0}">
      <dgm:prSet/>
      <dgm:spPr/>
      <dgm:t>
        <a:bodyPr/>
        <a:lstStyle/>
        <a:p>
          <a:endParaRPr lang="uk-UA" dirty="0"/>
        </a:p>
      </dgm:t>
    </dgm:pt>
    <dgm:pt modelId="{D6781365-7BE7-480D-B10C-31D45583A92E}" type="parTrans" cxnId="{7935500C-C085-4664-A13A-226A5D558977}">
      <dgm:prSet/>
      <dgm:spPr/>
      <dgm:t>
        <a:bodyPr/>
        <a:lstStyle/>
        <a:p>
          <a:endParaRPr lang="uk-UA"/>
        </a:p>
      </dgm:t>
    </dgm:pt>
    <dgm:pt modelId="{BD2C5A6F-B49B-4425-8796-F8C2B27E73FC}" type="sibTrans" cxnId="{7935500C-C085-4664-A13A-226A5D558977}">
      <dgm:prSet/>
      <dgm:spPr/>
      <dgm:t>
        <a:bodyPr/>
        <a:lstStyle/>
        <a:p>
          <a:endParaRPr lang="uk-UA"/>
        </a:p>
      </dgm:t>
    </dgm:pt>
    <dgm:pt modelId="{E02937FB-0FC8-4485-B290-223572B3C9F1}">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800" b="1" dirty="0" smtClean="0">
              <a:solidFill>
                <a:schemeClr val="tx1"/>
              </a:solidFill>
              <a:effectLst/>
              <a:latin typeface="Times New Roman" panose="02020603050405020304" pitchFamily="18" charset="0"/>
              <a:cs typeface="Times New Roman" panose="02020603050405020304" pitchFamily="18" charset="0"/>
            </a:rPr>
            <a:t>прокурорський нагляд</a:t>
          </a:r>
          <a:endParaRPr lang="uk-UA" sz="2800" b="1" dirty="0" smtClean="0">
            <a:solidFill>
              <a:schemeClr val="tx1"/>
            </a:solidFill>
            <a:effectLst/>
            <a:latin typeface="Times New Roman" panose="02020603050405020304" pitchFamily="18" charset="0"/>
            <a:ea typeface="Times New Roman"/>
            <a:cs typeface="Times New Roman" panose="02020603050405020304" pitchFamily="18" charset="0"/>
          </a:endParaRPr>
        </a:p>
      </dgm:t>
    </dgm:pt>
    <dgm:pt modelId="{0E2BFA40-42AA-45BD-AA4C-43CBAD8EA0D3}" type="sibTrans" cxnId="{D5744217-7282-46D9-AB03-3890A00C51E8}">
      <dgm:prSet/>
      <dgm:spPr/>
      <dgm:t>
        <a:bodyPr/>
        <a:lstStyle/>
        <a:p>
          <a:endParaRPr lang="ru-RU"/>
        </a:p>
      </dgm:t>
    </dgm:pt>
    <dgm:pt modelId="{F92C7FA4-C38F-4CD0-A9B9-66954FABE86B}" type="parTrans" cxnId="{D5744217-7282-46D9-AB03-3890A00C51E8}">
      <dgm:prSet/>
      <dgm:spPr/>
      <dgm:t>
        <a:bodyPr/>
        <a:lstStyle/>
        <a:p>
          <a:endParaRPr lang="ru-RU"/>
        </a:p>
      </dgm:t>
    </dgm:pt>
    <dgm:pt modelId="{9682988E-3ECC-4992-A796-63B6C81F9B59}">
      <dgm:prSet custT="1"/>
      <dgm:spPr/>
      <dgm:t>
        <a:bodyPr/>
        <a:lstStyle/>
        <a:p>
          <a:r>
            <a:rPr lang="uk-UA" sz="2800" b="1" noProof="0" dirty="0" smtClean="0">
              <a:solidFill>
                <a:schemeClr val="tx1"/>
              </a:solidFill>
              <a:latin typeface="Times New Roman" panose="02020603050405020304" pitchFamily="18" charset="0"/>
              <a:cs typeface="Times New Roman" panose="02020603050405020304" pitchFamily="18" charset="0"/>
            </a:rPr>
            <a:t>незмінюваність, незалежність та  частково виборність суддів </a:t>
          </a:r>
          <a:endParaRPr lang="uk-UA" sz="2800" b="1" noProof="0" dirty="0">
            <a:solidFill>
              <a:schemeClr val="tx1"/>
            </a:solidFill>
            <a:latin typeface="Times New Roman" panose="02020603050405020304" pitchFamily="18" charset="0"/>
            <a:cs typeface="Times New Roman" panose="02020603050405020304" pitchFamily="18" charset="0"/>
          </a:endParaRPr>
        </a:p>
      </dgm:t>
    </dgm:pt>
    <dgm:pt modelId="{13742277-2F33-488D-A48F-D8D12E741967}" type="parTrans" cxnId="{3BADD167-7824-4B94-933E-8534C752FAA4}">
      <dgm:prSet/>
      <dgm:spPr/>
      <dgm:t>
        <a:bodyPr/>
        <a:lstStyle/>
        <a:p>
          <a:endParaRPr lang="uk-UA"/>
        </a:p>
      </dgm:t>
    </dgm:pt>
    <dgm:pt modelId="{DEDE1796-38A7-473E-87C2-273AB3F1DA54}" type="sibTrans" cxnId="{3BADD167-7824-4B94-933E-8534C752FAA4}">
      <dgm:prSet/>
      <dgm:spPr/>
      <dgm:t>
        <a:bodyPr/>
        <a:lstStyle/>
        <a:p>
          <a:endParaRPr lang="uk-UA"/>
        </a:p>
      </dgm:t>
    </dgm:pt>
    <dgm:pt modelId="{31398607-7741-4A21-8AA8-46E537B60565}">
      <dgm:prSet phldrT="[Текст]" custT="1"/>
      <dgm:spPr/>
      <dgm:t>
        <a:bodyPr/>
        <a:lstStyle/>
        <a:p>
          <a:pPr marR="0" eaLnBrk="1" fontAlgn="auto" latinLnBrk="0" hangingPunct="1">
            <a:buClrTx/>
            <a:buSzTx/>
            <a:buFontTx/>
            <a:tabLst/>
            <a:defRPr/>
          </a:pPr>
          <a:r>
            <a:rPr lang="uk-UA" sz="2800" b="1" dirty="0" smtClean="0">
              <a:solidFill>
                <a:schemeClr val="tx1"/>
              </a:solidFill>
              <a:latin typeface="Times New Roman" panose="02020603050405020304" pitchFamily="18" charset="0"/>
              <a:cs typeface="Times New Roman" panose="02020603050405020304" pitchFamily="18" charset="0"/>
            </a:rPr>
            <a:t>відокремлення суду від попереднього слідства </a:t>
          </a:r>
        </a:p>
      </dgm:t>
    </dgm:pt>
    <dgm:pt modelId="{EE184E5C-FDF9-4C3E-8405-958CB8CF85F6}" type="parTrans" cxnId="{55D8E7FB-098D-46A3-9133-D11F76B8939E}">
      <dgm:prSet/>
      <dgm:spPr/>
      <dgm:t>
        <a:bodyPr/>
        <a:lstStyle/>
        <a:p>
          <a:endParaRPr lang="uk-UA"/>
        </a:p>
      </dgm:t>
    </dgm:pt>
    <dgm:pt modelId="{CE57BDC2-4EB9-494C-ACC5-9D8AD090947D}" type="sibTrans" cxnId="{55D8E7FB-098D-46A3-9133-D11F76B8939E}">
      <dgm:prSet/>
      <dgm:spPr/>
      <dgm:t>
        <a:bodyPr/>
        <a:lstStyle/>
        <a:p>
          <a:endParaRPr lang="uk-UA"/>
        </a:p>
      </dgm:t>
    </dgm:pt>
    <dgm:pt modelId="{90499CE2-2D9F-42F6-9E5E-842B49810C1C}" type="pres">
      <dgm:prSet presAssocID="{F87AA25A-05BC-495B-A278-685A88802B3A}" presName="linear" presStyleCnt="0">
        <dgm:presLayoutVars>
          <dgm:dir/>
          <dgm:animLvl val="lvl"/>
          <dgm:resizeHandles val="exact"/>
        </dgm:presLayoutVars>
      </dgm:prSet>
      <dgm:spPr/>
      <dgm:t>
        <a:bodyPr/>
        <a:lstStyle/>
        <a:p>
          <a:endParaRPr lang="uk-UA"/>
        </a:p>
      </dgm:t>
    </dgm:pt>
    <dgm:pt modelId="{A816E32B-CBB0-486C-93DC-44E6C8C4121C}" type="pres">
      <dgm:prSet presAssocID="{5D0B9172-93AB-419E-ACC8-35F469AD2698}" presName="parentLin" presStyleCnt="0"/>
      <dgm:spPr/>
    </dgm:pt>
    <dgm:pt modelId="{4244B718-C60C-4DE9-B3BD-46DB84CFF410}" type="pres">
      <dgm:prSet presAssocID="{5D0B9172-93AB-419E-ACC8-35F469AD2698}" presName="parentLeftMargin" presStyleLbl="node1" presStyleIdx="0" presStyleCnt="8"/>
      <dgm:spPr/>
      <dgm:t>
        <a:bodyPr/>
        <a:lstStyle/>
        <a:p>
          <a:endParaRPr lang="uk-UA"/>
        </a:p>
      </dgm:t>
    </dgm:pt>
    <dgm:pt modelId="{A78EF7C8-A6D5-41FD-94FB-D49B3B5F471A}" type="pres">
      <dgm:prSet presAssocID="{5D0B9172-93AB-419E-ACC8-35F469AD2698}" presName="parentText" presStyleLbl="node1" presStyleIdx="0" presStyleCnt="8" custScaleX="147917" custScaleY="375489" custLinFactNeighborY="-67672">
        <dgm:presLayoutVars>
          <dgm:chMax val="0"/>
          <dgm:bulletEnabled val="1"/>
        </dgm:presLayoutVars>
      </dgm:prSet>
      <dgm:spPr/>
      <dgm:t>
        <a:bodyPr/>
        <a:lstStyle/>
        <a:p>
          <a:endParaRPr lang="ru-RU"/>
        </a:p>
      </dgm:t>
    </dgm:pt>
    <dgm:pt modelId="{DB832B22-E3DA-40DF-B8EA-DEE23B9A5EF9}" type="pres">
      <dgm:prSet presAssocID="{5D0B9172-93AB-419E-ACC8-35F469AD2698}" presName="negativeSpace" presStyleCnt="0"/>
      <dgm:spPr/>
    </dgm:pt>
    <dgm:pt modelId="{BABC9060-2055-4E67-A7CC-553AEF5AB6CC}" type="pres">
      <dgm:prSet presAssocID="{5D0B9172-93AB-419E-ACC8-35F469AD2698}" presName="childText" presStyleLbl="conFgAcc1" presStyleIdx="0" presStyleCnt="8" custLinFactY="-140342" custLinFactNeighborY="-200000">
        <dgm:presLayoutVars>
          <dgm:bulletEnabled val="1"/>
        </dgm:presLayoutVars>
      </dgm:prSet>
      <dgm:spPr/>
    </dgm:pt>
    <dgm:pt modelId="{2287E4EA-4A16-43BB-91E9-26775FF6928D}" type="pres">
      <dgm:prSet presAssocID="{BCBDAF35-6841-4F53-AB81-8D109C2EFE84}" presName="spaceBetweenRectangles" presStyleCnt="0"/>
      <dgm:spPr/>
    </dgm:pt>
    <dgm:pt modelId="{6C9F7983-0FBF-41FF-8F41-F84D9A62A9EC}" type="pres">
      <dgm:prSet presAssocID="{61C3E0A0-60FF-4976-B5E8-2690618FAC1F}" presName="parentLin" presStyleCnt="0"/>
      <dgm:spPr/>
    </dgm:pt>
    <dgm:pt modelId="{103C08F4-73FE-40ED-B77F-FCAD0D669A7E}" type="pres">
      <dgm:prSet presAssocID="{61C3E0A0-60FF-4976-B5E8-2690618FAC1F}" presName="parentLeftMargin" presStyleLbl="node1" presStyleIdx="0" presStyleCnt="8"/>
      <dgm:spPr/>
      <dgm:t>
        <a:bodyPr/>
        <a:lstStyle/>
        <a:p>
          <a:endParaRPr lang="uk-UA"/>
        </a:p>
      </dgm:t>
    </dgm:pt>
    <dgm:pt modelId="{794559FD-AE5E-4941-B577-AC494EC8BFC8}" type="pres">
      <dgm:prSet presAssocID="{61C3E0A0-60FF-4976-B5E8-2690618FAC1F}" presName="parentText" presStyleLbl="node1" presStyleIdx="1" presStyleCnt="8" custScaleX="136203" custScaleY="254777" custLinFactNeighborX="1001" custLinFactNeighborY="-47862">
        <dgm:presLayoutVars>
          <dgm:chMax val="0"/>
          <dgm:bulletEnabled val="1"/>
        </dgm:presLayoutVars>
      </dgm:prSet>
      <dgm:spPr/>
      <dgm:t>
        <a:bodyPr/>
        <a:lstStyle/>
        <a:p>
          <a:endParaRPr lang="ru-RU"/>
        </a:p>
      </dgm:t>
    </dgm:pt>
    <dgm:pt modelId="{1DDB2FC8-2AD3-40ED-B971-77FA02F335F4}" type="pres">
      <dgm:prSet presAssocID="{61C3E0A0-60FF-4976-B5E8-2690618FAC1F}" presName="negativeSpace" presStyleCnt="0"/>
      <dgm:spPr/>
    </dgm:pt>
    <dgm:pt modelId="{87A933AB-2B99-476B-8E6D-6A8003BC2EA6}" type="pres">
      <dgm:prSet presAssocID="{61C3E0A0-60FF-4976-B5E8-2690618FAC1F}" presName="childText" presStyleLbl="conFgAcc1" presStyleIdx="1" presStyleCnt="8">
        <dgm:presLayoutVars>
          <dgm:bulletEnabled val="1"/>
        </dgm:presLayoutVars>
      </dgm:prSet>
      <dgm:spPr/>
    </dgm:pt>
    <dgm:pt modelId="{98B6267C-FA37-4630-A868-122263F8ACE7}" type="pres">
      <dgm:prSet presAssocID="{FD5C5DB2-26DE-4FEC-90EA-02DDA8497A0B}" presName="spaceBetweenRectangles" presStyleCnt="0"/>
      <dgm:spPr/>
    </dgm:pt>
    <dgm:pt modelId="{DD64516B-A7DE-4303-9112-EADC73A05B3A}" type="pres">
      <dgm:prSet presAssocID="{99806E20-31D5-4B4B-A390-5918EC232D93}" presName="parentLin" presStyleCnt="0"/>
      <dgm:spPr/>
    </dgm:pt>
    <dgm:pt modelId="{61FA11EB-B236-4A38-A5C4-C836C84F2218}" type="pres">
      <dgm:prSet presAssocID="{99806E20-31D5-4B4B-A390-5918EC232D93}" presName="parentLeftMargin" presStyleLbl="node1" presStyleIdx="1" presStyleCnt="8"/>
      <dgm:spPr/>
      <dgm:t>
        <a:bodyPr/>
        <a:lstStyle/>
        <a:p>
          <a:endParaRPr lang="uk-UA"/>
        </a:p>
      </dgm:t>
    </dgm:pt>
    <dgm:pt modelId="{C95ECC26-3841-4341-8732-7FCB20E00099}" type="pres">
      <dgm:prSet presAssocID="{99806E20-31D5-4B4B-A390-5918EC232D93}" presName="parentText" presStyleLbl="node1" presStyleIdx="2" presStyleCnt="8" custScaleX="83252" custScaleY="265334" custLinFactX="31406" custLinFactNeighborX="100000" custLinFactNeighborY="-88911">
        <dgm:presLayoutVars>
          <dgm:chMax val="0"/>
          <dgm:bulletEnabled val="1"/>
        </dgm:presLayoutVars>
      </dgm:prSet>
      <dgm:spPr/>
      <dgm:t>
        <a:bodyPr/>
        <a:lstStyle/>
        <a:p>
          <a:endParaRPr lang="ru-RU"/>
        </a:p>
      </dgm:t>
    </dgm:pt>
    <dgm:pt modelId="{E044F26A-978A-4444-974B-CB19080F6DF0}" type="pres">
      <dgm:prSet presAssocID="{99806E20-31D5-4B4B-A390-5918EC232D93}" presName="negativeSpace" presStyleCnt="0"/>
      <dgm:spPr/>
    </dgm:pt>
    <dgm:pt modelId="{7F562C61-02D9-40C2-9CD8-A657CE94C850}" type="pres">
      <dgm:prSet presAssocID="{99806E20-31D5-4B4B-A390-5918EC232D93}" presName="childText" presStyleLbl="conFgAcc1" presStyleIdx="2" presStyleCnt="8">
        <dgm:presLayoutVars>
          <dgm:bulletEnabled val="1"/>
        </dgm:presLayoutVars>
      </dgm:prSet>
      <dgm:spPr/>
    </dgm:pt>
    <dgm:pt modelId="{9F944615-2723-4F25-B0AD-E67A1ADD0989}" type="pres">
      <dgm:prSet presAssocID="{8DD39919-E8C4-4F95-9973-01655E58879F}" presName="spaceBetweenRectangles" presStyleCnt="0"/>
      <dgm:spPr/>
    </dgm:pt>
    <dgm:pt modelId="{975DF02D-C79D-479F-936F-54B823C8B075}" type="pres">
      <dgm:prSet presAssocID="{B85E4760-A101-45B2-8474-47996DFD167A}" presName="parentLin" presStyleCnt="0"/>
      <dgm:spPr/>
    </dgm:pt>
    <dgm:pt modelId="{F5297FC1-61C2-4E12-AE53-3818A30A07C2}" type="pres">
      <dgm:prSet presAssocID="{B85E4760-A101-45B2-8474-47996DFD167A}" presName="parentLeftMargin" presStyleLbl="node1" presStyleIdx="2" presStyleCnt="8"/>
      <dgm:spPr/>
      <dgm:t>
        <a:bodyPr/>
        <a:lstStyle/>
        <a:p>
          <a:endParaRPr lang="uk-UA"/>
        </a:p>
      </dgm:t>
    </dgm:pt>
    <dgm:pt modelId="{D2F435CE-0BBC-4C51-95A0-1D70E88C93C2}" type="pres">
      <dgm:prSet presAssocID="{B85E4760-A101-45B2-8474-47996DFD167A}" presName="parentText" presStyleLbl="node1" presStyleIdx="3" presStyleCnt="8" custScaleX="85840" custScaleY="264228" custLinFactX="33663" custLinFactY="-22590" custLinFactNeighborX="100000" custLinFactNeighborY="-100000">
        <dgm:presLayoutVars>
          <dgm:chMax val="0"/>
          <dgm:bulletEnabled val="1"/>
        </dgm:presLayoutVars>
      </dgm:prSet>
      <dgm:spPr/>
      <dgm:t>
        <a:bodyPr/>
        <a:lstStyle/>
        <a:p>
          <a:endParaRPr lang="ru-RU"/>
        </a:p>
      </dgm:t>
    </dgm:pt>
    <dgm:pt modelId="{5E5F5023-8A5C-4338-A259-D2774774A027}" type="pres">
      <dgm:prSet presAssocID="{B85E4760-A101-45B2-8474-47996DFD167A}" presName="negativeSpace" presStyleCnt="0"/>
      <dgm:spPr/>
    </dgm:pt>
    <dgm:pt modelId="{ABF9AF1E-9492-4795-9442-0963C58D1149}" type="pres">
      <dgm:prSet presAssocID="{B85E4760-A101-45B2-8474-47996DFD167A}" presName="childText" presStyleLbl="conFgAcc1" presStyleIdx="3" presStyleCnt="8">
        <dgm:presLayoutVars>
          <dgm:bulletEnabled val="1"/>
        </dgm:presLayoutVars>
      </dgm:prSet>
      <dgm:spPr/>
      <dgm:t>
        <a:bodyPr/>
        <a:lstStyle/>
        <a:p>
          <a:endParaRPr lang="uk-UA"/>
        </a:p>
      </dgm:t>
    </dgm:pt>
    <dgm:pt modelId="{CDCCB1F3-39E8-49E8-96A5-0EE8915C115C}" type="pres">
      <dgm:prSet presAssocID="{673E055C-BBF2-4233-A546-8BBE2AF5C46A}" presName="spaceBetweenRectangles" presStyleCnt="0"/>
      <dgm:spPr/>
    </dgm:pt>
    <dgm:pt modelId="{F26BAE2B-0FEA-4EA1-B7E9-73921ADC1C56}" type="pres">
      <dgm:prSet presAssocID="{E02937FB-0FC8-4485-B290-223572B3C9F1}" presName="parentLin" presStyleCnt="0"/>
      <dgm:spPr/>
    </dgm:pt>
    <dgm:pt modelId="{7A121AE9-DD6D-49E5-AFAA-096685E50087}" type="pres">
      <dgm:prSet presAssocID="{E02937FB-0FC8-4485-B290-223572B3C9F1}" presName="parentLeftMargin" presStyleLbl="node1" presStyleIdx="3" presStyleCnt="8"/>
      <dgm:spPr/>
      <dgm:t>
        <a:bodyPr/>
        <a:lstStyle/>
        <a:p>
          <a:endParaRPr lang="uk-UA"/>
        </a:p>
      </dgm:t>
    </dgm:pt>
    <dgm:pt modelId="{D80382F5-45C5-4DF0-94D8-8C4DE0EC4DDA}" type="pres">
      <dgm:prSet presAssocID="{E02937FB-0FC8-4485-B290-223572B3C9F1}" presName="parentText" presStyleLbl="node1" presStyleIdx="4" presStyleCnt="8" custScaleX="92998" custScaleY="321757" custLinFactX="35449" custLinFactY="-75872" custLinFactNeighborX="100000" custLinFactNeighborY="-100000">
        <dgm:presLayoutVars>
          <dgm:chMax val="0"/>
          <dgm:bulletEnabled val="1"/>
        </dgm:presLayoutVars>
      </dgm:prSet>
      <dgm:spPr/>
      <dgm:t>
        <a:bodyPr/>
        <a:lstStyle/>
        <a:p>
          <a:endParaRPr lang="ru-RU"/>
        </a:p>
      </dgm:t>
    </dgm:pt>
    <dgm:pt modelId="{A0995745-37DA-4FC0-92D9-F3D554330301}" type="pres">
      <dgm:prSet presAssocID="{E02937FB-0FC8-4485-B290-223572B3C9F1}" presName="negativeSpace" presStyleCnt="0"/>
      <dgm:spPr/>
    </dgm:pt>
    <dgm:pt modelId="{A6C739CC-EC94-45F9-81EE-07EE131CEA02}" type="pres">
      <dgm:prSet presAssocID="{E02937FB-0FC8-4485-B290-223572B3C9F1}" presName="childText" presStyleLbl="conFgAcc1" presStyleIdx="4" presStyleCnt="8" custScaleY="138122" custLinFactY="8662" custLinFactNeighborX="-3072" custLinFactNeighborY="100000">
        <dgm:presLayoutVars>
          <dgm:bulletEnabled val="1"/>
        </dgm:presLayoutVars>
      </dgm:prSet>
      <dgm:spPr/>
      <dgm:t>
        <a:bodyPr/>
        <a:lstStyle/>
        <a:p>
          <a:endParaRPr lang="uk-UA"/>
        </a:p>
      </dgm:t>
    </dgm:pt>
    <dgm:pt modelId="{5440F192-0F50-440D-A41B-F654545D8923}" type="pres">
      <dgm:prSet presAssocID="{0E2BFA40-42AA-45BD-AA4C-43CBAD8EA0D3}" presName="spaceBetweenRectangles" presStyleCnt="0"/>
      <dgm:spPr/>
    </dgm:pt>
    <dgm:pt modelId="{931DC14B-351E-4199-A28E-4BCEF866F2DA}" type="pres">
      <dgm:prSet presAssocID="{302941CF-E8E5-46DE-8CEF-FA7081C5F36B}" presName="parentLin" presStyleCnt="0"/>
      <dgm:spPr/>
    </dgm:pt>
    <dgm:pt modelId="{38ED4A2E-DDF1-484D-B9DE-5C89E55C6D6A}" type="pres">
      <dgm:prSet presAssocID="{302941CF-E8E5-46DE-8CEF-FA7081C5F36B}" presName="parentLeftMargin" presStyleLbl="node1" presStyleIdx="4" presStyleCnt="8"/>
      <dgm:spPr/>
      <dgm:t>
        <a:bodyPr/>
        <a:lstStyle/>
        <a:p>
          <a:endParaRPr lang="uk-UA"/>
        </a:p>
      </dgm:t>
    </dgm:pt>
    <dgm:pt modelId="{7C2385ED-424F-41AF-BA72-30595B11AF5C}" type="pres">
      <dgm:prSet presAssocID="{302941CF-E8E5-46DE-8CEF-FA7081C5F36B}" presName="parentText" presStyleLbl="node1" presStyleIdx="5" presStyleCnt="8" custScaleX="150500" custScaleY="390815" custLinFactY="53812" custLinFactNeighborX="379" custLinFactNeighborY="100000">
        <dgm:presLayoutVars>
          <dgm:chMax val="0"/>
          <dgm:bulletEnabled val="1"/>
        </dgm:presLayoutVars>
      </dgm:prSet>
      <dgm:spPr/>
      <dgm:t>
        <a:bodyPr/>
        <a:lstStyle/>
        <a:p>
          <a:endParaRPr lang="uk-UA"/>
        </a:p>
      </dgm:t>
    </dgm:pt>
    <dgm:pt modelId="{F178E72C-43BF-4AA6-B54E-B5C71C659FF6}" type="pres">
      <dgm:prSet presAssocID="{302941CF-E8E5-46DE-8CEF-FA7081C5F36B}" presName="negativeSpace" presStyleCnt="0"/>
      <dgm:spPr/>
    </dgm:pt>
    <dgm:pt modelId="{C16E635C-0399-4E42-8AE4-C2BCAF0EF629}" type="pres">
      <dgm:prSet presAssocID="{302941CF-E8E5-46DE-8CEF-FA7081C5F36B}" presName="childText" presStyleLbl="conFgAcc1" presStyleIdx="5" presStyleCnt="8">
        <dgm:presLayoutVars>
          <dgm:bulletEnabled val="1"/>
        </dgm:presLayoutVars>
      </dgm:prSet>
      <dgm:spPr/>
    </dgm:pt>
    <dgm:pt modelId="{8B7013F9-E7D5-4B9A-B956-18AEBFDD9207}" type="pres">
      <dgm:prSet presAssocID="{DA3A133A-DD32-4CEA-828B-E09BE9067441}" presName="spaceBetweenRectangles" presStyleCnt="0"/>
      <dgm:spPr/>
    </dgm:pt>
    <dgm:pt modelId="{A1B5B645-EA6E-4347-8A2D-569004823C9F}" type="pres">
      <dgm:prSet presAssocID="{9682988E-3ECC-4992-A796-63B6C81F9B59}" presName="parentLin" presStyleCnt="0"/>
      <dgm:spPr/>
    </dgm:pt>
    <dgm:pt modelId="{E5EFEBBC-2FA5-4077-A67D-A7CD41298D9B}" type="pres">
      <dgm:prSet presAssocID="{9682988E-3ECC-4992-A796-63B6C81F9B59}" presName="parentLeftMargin" presStyleLbl="node1" presStyleIdx="5" presStyleCnt="8" custScaleX="142857" custScaleY="171687"/>
      <dgm:spPr/>
      <dgm:t>
        <a:bodyPr/>
        <a:lstStyle/>
        <a:p>
          <a:endParaRPr lang="uk-UA"/>
        </a:p>
      </dgm:t>
    </dgm:pt>
    <dgm:pt modelId="{9A31539A-3548-4DC2-BCC3-7B9DD1837121}" type="pres">
      <dgm:prSet presAssocID="{9682988E-3ECC-4992-A796-63B6C81F9B59}" presName="parentText" presStyleLbl="node1" presStyleIdx="6" presStyleCnt="8" custScaleX="151591" custScaleY="349731" custLinFactY="17577" custLinFactNeighborX="-33987" custLinFactNeighborY="100000">
        <dgm:presLayoutVars>
          <dgm:chMax val="0"/>
          <dgm:bulletEnabled val="1"/>
        </dgm:presLayoutVars>
      </dgm:prSet>
      <dgm:spPr/>
      <dgm:t>
        <a:bodyPr/>
        <a:lstStyle/>
        <a:p>
          <a:endParaRPr lang="uk-UA"/>
        </a:p>
      </dgm:t>
    </dgm:pt>
    <dgm:pt modelId="{9740F759-7EC9-41EC-940E-B7CBDE08160E}" type="pres">
      <dgm:prSet presAssocID="{9682988E-3ECC-4992-A796-63B6C81F9B59}" presName="negativeSpace" presStyleCnt="0"/>
      <dgm:spPr/>
    </dgm:pt>
    <dgm:pt modelId="{A0EE0149-99E2-4788-A9B8-5872F456B28C}" type="pres">
      <dgm:prSet presAssocID="{9682988E-3ECC-4992-A796-63B6C81F9B59}" presName="childText" presStyleLbl="conFgAcc1" presStyleIdx="6" presStyleCnt="8">
        <dgm:presLayoutVars>
          <dgm:bulletEnabled val="1"/>
        </dgm:presLayoutVars>
      </dgm:prSet>
      <dgm:spPr/>
    </dgm:pt>
    <dgm:pt modelId="{797D9C4C-17F5-4423-B6D5-0EFCCFF68059}" type="pres">
      <dgm:prSet presAssocID="{DEDE1796-38A7-473E-87C2-273AB3F1DA54}" presName="spaceBetweenRectangles" presStyleCnt="0"/>
      <dgm:spPr/>
    </dgm:pt>
    <dgm:pt modelId="{E97830D7-A33B-4368-B023-927CF8B8C337}" type="pres">
      <dgm:prSet presAssocID="{31398607-7741-4A21-8AA8-46E537B60565}" presName="parentLin" presStyleCnt="0"/>
      <dgm:spPr/>
    </dgm:pt>
    <dgm:pt modelId="{C567244E-0AA3-4741-8D5C-AC04A211C419}" type="pres">
      <dgm:prSet presAssocID="{31398607-7741-4A21-8AA8-46E537B60565}" presName="parentLeftMargin" presStyleLbl="node1" presStyleIdx="6" presStyleCnt="8" custScaleX="142857" custScaleY="212212"/>
      <dgm:spPr/>
      <dgm:t>
        <a:bodyPr/>
        <a:lstStyle/>
        <a:p>
          <a:endParaRPr lang="uk-UA"/>
        </a:p>
      </dgm:t>
    </dgm:pt>
    <dgm:pt modelId="{2BE7B125-C23D-437D-9766-19FC15ACCBEE}" type="pres">
      <dgm:prSet presAssocID="{31398607-7741-4A21-8AA8-46E537B60565}" presName="parentText" presStyleLbl="node1" presStyleIdx="7" presStyleCnt="8" custScaleX="159875" custScaleY="280939" custLinFactNeighborX="-32114" custLinFactNeighborY="97506">
        <dgm:presLayoutVars>
          <dgm:chMax val="0"/>
          <dgm:bulletEnabled val="1"/>
        </dgm:presLayoutVars>
      </dgm:prSet>
      <dgm:spPr/>
      <dgm:t>
        <a:bodyPr/>
        <a:lstStyle/>
        <a:p>
          <a:endParaRPr lang="uk-UA"/>
        </a:p>
      </dgm:t>
    </dgm:pt>
    <dgm:pt modelId="{9C3FFC2F-9364-4DB4-B331-7F930746475F}" type="pres">
      <dgm:prSet presAssocID="{31398607-7741-4A21-8AA8-46E537B60565}" presName="negativeSpace" presStyleCnt="0"/>
      <dgm:spPr/>
    </dgm:pt>
    <dgm:pt modelId="{A5E2E90C-FFF7-43DB-A780-812A6A6ABF86}" type="pres">
      <dgm:prSet presAssocID="{31398607-7741-4A21-8AA8-46E537B60565}" presName="childText" presStyleLbl="conFgAcc1" presStyleIdx="7" presStyleCnt="8">
        <dgm:presLayoutVars>
          <dgm:bulletEnabled val="1"/>
        </dgm:presLayoutVars>
      </dgm:prSet>
      <dgm:spPr/>
    </dgm:pt>
  </dgm:ptLst>
  <dgm:cxnLst>
    <dgm:cxn modelId="{7935500C-C085-4664-A13A-226A5D558977}" srcId="{B85E4760-A101-45B2-8474-47996DFD167A}" destId="{8B3A05AF-6842-4523-B7BE-6397D0674FA0}" srcOrd="0" destOrd="0" parTransId="{D6781365-7BE7-480D-B10C-31D45583A92E}" sibTransId="{BD2C5A6F-B49B-4425-8796-F8C2B27E73FC}"/>
    <dgm:cxn modelId="{D5744217-7282-46D9-AB03-3890A00C51E8}" srcId="{F87AA25A-05BC-495B-A278-685A88802B3A}" destId="{E02937FB-0FC8-4485-B290-223572B3C9F1}" srcOrd="4" destOrd="0" parTransId="{F92C7FA4-C38F-4CD0-A9B9-66954FABE86B}" sibTransId="{0E2BFA40-42AA-45BD-AA4C-43CBAD8EA0D3}"/>
    <dgm:cxn modelId="{4ADA8D2F-3E84-4C02-A534-BC952425AFCD}" type="presOf" srcId="{9682988E-3ECC-4992-A796-63B6C81F9B59}" destId="{9A31539A-3548-4DC2-BCC3-7B9DD1837121}" srcOrd="1" destOrd="0" presId="urn:microsoft.com/office/officeart/2005/8/layout/list1"/>
    <dgm:cxn modelId="{4070EE70-75AE-41B7-9B09-52A4ABF86D0F}" type="presOf" srcId="{302941CF-E8E5-46DE-8CEF-FA7081C5F36B}" destId="{7C2385ED-424F-41AF-BA72-30595B11AF5C}" srcOrd="1" destOrd="0" presId="urn:microsoft.com/office/officeart/2005/8/layout/list1"/>
    <dgm:cxn modelId="{8F602807-50C6-4659-9C3E-50AE98FC55AD}" type="presOf" srcId="{31398607-7741-4A21-8AA8-46E537B60565}" destId="{C567244E-0AA3-4741-8D5C-AC04A211C419}" srcOrd="0" destOrd="0" presId="urn:microsoft.com/office/officeart/2005/8/layout/list1"/>
    <dgm:cxn modelId="{8D7655A8-7C9F-4520-B52A-46A9B5E4410F}" type="presOf" srcId="{B85E4760-A101-45B2-8474-47996DFD167A}" destId="{D2F435CE-0BBC-4C51-95A0-1D70E88C93C2}" srcOrd="1" destOrd="0" presId="urn:microsoft.com/office/officeart/2005/8/layout/list1"/>
    <dgm:cxn modelId="{EB08C459-6FE6-4904-88B7-7FB8F5133387}" type="presOf" srcId="{E02937FB-0FC8-4485-B290-223572B3C9F1}" destId="{D80382F5-45C5-4DF0-94D8-8C4DE0EC4DDA}" srcOrd="1" destOrd="0" presId="urn:microsoft.com/office/officeart/2005/8/layout/list1"/>
    <dgm:cxn modelId="{E6462942-E918-4A1F-B8DF-4CBE5E660B70}" type="presOf" srcId="{61C3E0A0-60FF-4976-B5E8-2690618FAC1F}" destId="{794559FD-AE5E-4941-B577-AC494EC8BFC8}" srcOrd="1" destOrd="0" presId="urn:microsoft.com/office/officeart/2005/8/layout/list1"/>
    <dgm:cxn modelId="{8A470CFB-820A-44D7-AD35-D73ABB53A791}" type="presOf" srcId="{F87AA25A-05BC-495B-A278-685A88802B3A}" destId="{90499CE2-2D9F-42F6-9E5E-842B49810C1C}" srcOrd="0" destOrd="0" presId="urn:microsoft.com/office/officeart/2005/8/layout/list1"/>
    <dgm:cxn modelId="{3BADD167-7824-4B94-933E-8534C752FAA4}" srcId="{F87AA25A-05BC-495B-A278-685A88802B3A}" destId="{9682988E-3ECC-4992-A796-63B6C81F9B59}" srcOrd="6" destOrd="0" parTransId="{13742277-2F33-488D-A48F-D8D12E741967}" sibTransId="{DEDE1796-38A7-473E-87C2-273AB3F1DA54}"/>
    <dgm:cxn modelId="{EEA00F5B-1372-47B3-9BE5-4B25D8C072F2}" type="presOf" srcId="{9682988E-3ECC-4992-A796-63B6C81F9B59}" destId="{E5EFEBBC-2FA5-4077-A67D-A7CD41298D9B}" srcOrd="0" destOrd="0" presId="urn:microsoft.com/office/officeart/2005/8/layout/list1"/>
    <dgm:cxn modelId="{51BDE9BC-B5B5-4E56-A3F6-4C4E24D5DC02}" type="presOf" srcId="{E02937FB-0FC8-4485-B290-223572B3C9F1}" destId="{7A121AE9-DD6D-49E5-AFAA-096685E50087}" srcOrd="0" destOrd="0" presId="urn:microsoft.com/office/officeart/2005/8/layout/list1"/>
    <dgm:cxn modelId="{46034BB7-441A-4A7C-8CBA-CB2ABD265D3A}" srcId="{F87AA25A-05BC-495B-A278-685A88802B3A}" destId="{B85E4760-A101-45B2-8474-47996DFD167A}" srcOrd="3" destOrd="0" parTransId="{1364083C-526D-4345-BB04-DA15FEA21E41}" sibTransId="{673E055C-BBF2-4233-A546-8BBE2AF5C46A}"/>
    <dgm:cxn modelId="{626289BD-4FDB-4FF6-B265-58D9D48273CA}" srcId="{F87AA25A-05BC-495B-A278-685A88802B3A}" destId="{61C3E0A0-60FF-4976-B5E8-2690618FAC1F}" srcOrd="1" destOrd="0" parTransId="{FFD7C95D-DCDC-4D6C-A6C7-A9380B1CE2B5}" sibTransId="{FD5C5DB2-26DE-4FEC-90EA-02DDA8497A0B}"/>
    <dgm:cxn modelId="{9042192A-3162-4B4C-B5DA-4BB6C17FCF12}" type="presOf" srcId="{99806E20-31D5-4B4B-A390-5918EC232D93}" destId="{C95ECC26-3841-4341-8732-7FCB20E00099}" srcOrd="1" destOrd="0" presId="urn:microsoft.com/office/officeart/2005/8/layout/list1"/>
    <dgm:cxn modelId="{5438DBC4-5218-41CA-AA37-32F1927935DE}" type="presOf" srcId="{5D0B9172-93AB-419E-ACC8-35F469AD2698}" destId="{4244B718-C60C-4DE9-B3BD-46DB84CFF410}" srcOrd="0" destOrd="0" presId="urn:microsoft.com/office/officeart/2005/8/layout/list1"/>
    <dgm:cxn modelId="{736B7A2A-7BFA-4DF1-9CF1-5BD74A22F0A1}" type="presOf" srcId="{99806E20-31D5-4B4B-A390-5918EC232D93}" destId="{61FA11EB-B236-4A38-A5C4-C836C84F2218}" srcOrd="0" destOrd="0" presId="urn:microsoft.com/office/officeart/2005/8/layout/list1"/>
    <dgm:cxn modelId="{5BC0D448-A984-4A07-8554-15C4B4BAA7C8}" srcId="{F87AA25A-05BC-495B-A278-685A88802B3A}" destId="{99806E20-31D5-4B4B-A390-5918EC232D93}" srcOrd="2" destOrd="0" parTransId="{57331DE6-BF09-40F3-B58B-515DCBC07609}" sibTransId="{8DD39919-E8C4-4F95-9973-01655E58879F}"/>
    <dgm:cxn modelId="{38AC40CC-AA65-4D37-921C-6C40690470C8}" srcId="{F87AA25A-05BC-495B-A278-685A88802B3A}" destId="{302941CF-E8E5-46DE-8CEF-FA7081C5F36B}" srcOrd="5" destOrd="0" parTransId="{55FEC524-2B56-4F10-9DA2-86B9779E3AF1}" sibTransId="{DA3A133A-DD32-4CEA-828B-E09BE9067441}"/>
    <dgm:cxn modelId="{282FB8E6-168A-42D6-B12F-522030DFA421}" srcId="{F87AA25A-05BC-495B-A278-685A88802B3A}" destId="{5D0B9172-93AB-419E-ACC8-35F469AD2698}" srcOrd="0" destOrd="0" parTransId="{CD791818-BFD1-4BAA-A308-D7668773F54B}" sibTransId="{BCBDAF35-6841-4F53-AB81-8D109C2EFE84}"/>
    <dgm:cxn modelId="{043D6C04-4B99-434B-B935-ADE4BCD1A0D1}" type="presOf" srcId="{8B3A05AF-6842-4523-B7BE-6397D0674FA0}" destId="{ABF9AF1E-9492-4795-9442-0963C58D1149}" srcOrd="0" destOrd="0" presId="urn:microsoft.com/office/officeart/2005/8/layout/list1"/>
    <dgm:cxn modelId="{D6AF52A3-5D17-481D-93BE-196550FEA424}" type="presOf" srcId="{5D0B9172-93AB-419E-ACC8-35F469AD2698}" destId="{A78EF7C8-A6D5-41FD-94FB-D49B3B5F471A}" srcOrd="1" destOrd="0" presId="urn:microsoft.com/office/officeart/2005/8/layout/list1"/>
    <dgm:cxn modelId="{C37FD873-1D43-424D-8036-40CDF8C45B92}" type="presOf" srcId="{302941CF-E8E5-46DE-8CEF-FA7081C5F36B}" destId="{38ED4A2E-DDF1-484D-B9DE-5C89E55C6D6A}" srcOrd="0" destOrd="0" presId="urn:microsoft.com/office/officeart/2005/8/layout/list1"/>
    <dgm:cxn modelId="{2658DA60-CC4F-4154-9497-EF828CEB1D11}" type="presOf" srcId="{61C3E0A0-60FF-4976-B5E8-2690618FAC1F}" destId="{103C08F4-73FE-40ED-B77F-FCAD0D669A7E}" srcOrd="0" destOrd="0" presId="urn:microsoft.com/office/officeart/2005/8/layout/list1"/>
    <dgm:cxn modelId="{E0A46D87-74F8-483C-870B-5C3F289FD521}" type="presOf" srcId="{31398607-7741-4A21-8AA8-46E537B60565}" destId="{2BE7B125-C23D-437D-9766-19FC15ACCBEE}" srcOrd="1" destOrd="0" presId="urn:microsoft.com/office/officeart/2005/8/layout/list1"/>
    <dgm:cxn modelId="{D7D4B1D4-063A-4E60-B7AE-A06D4D711F1E}" type="presOf" srcId="{B85E4760-A101-45B2-8474-47996DFD167A}" destId="{F5297FC1-61C2-4E12-AE53-3818A30A07C2}" srcOrd="0" destOrd="0" presId="urn:microsoft.com/office/officeart/2005/8/layout/list1"/>
    <dgm:cxn modelId="{55D8E7FB-098D-46A3-9133-D11F76B8939E}" srcId="{F87AA25A-05BC-495B-A278-685A88802B3A}" destId="{31398607-7741-4A21-8AA8-46E537B60565}" srcOrd="7" destOrd="0" parTransId="{EE184E5C-FDF9-4C3E-8405-958CB8CF85F6}" sibTransId="{CE57BDC2-4EB9-494C-ACC5-9D8AD090947D}"/>
    <dgm:cxn modelId="{75623A3F-4223-4C2C-AE8B-5AA687DECDFE}" type="presParOf" srcId="{90499CE2-2D9F-42F6-9E5E-842B49810C1C}" destId="{A816E32B-CBB0-486C-93DC-44E6C8C4121C}" srcOrd="0" destOrd="0" presId="urn:microsoft.com/office/officeart/2005/8/layout/list1"/>
    <dgm:cxn modelId="{96585529-53B9-4D86-8019-710B0AEC70F4}" type="presParOf" srcId="{A816E32B-CBB0-486C-93DC-44E6C8C4121C}" destId="{4244B718-C60C-4DE9-B3BD-46DB84CFF410}" srcOrd="0" destOrd="0" presId="urn:microsoft.com/office/officeart/2005/8/layout/list1"/>
    <dgm:cxn modelId="{92BEDF7D-DAB5-434F-B359-C14762E09F98}" type="presParOf" srcId="{A816E32B-CBB0-486C-93DC-44E6C8C4121C}" destId="{A78EF7C8-A6D5-41FD-94FB-D49B3B5F471A}" srcOrd="1" destOrd="0" presId="urn:microsoft.com/office/officeart/2005/8/layout/list1"/>
    <dgm:cxn modelId="{9FD2EC5E-C1D2-4458-9449-7B7191B61016}" type="presParOf" srcId="{90499CE2-2D9F-42F6-9E5E-842B49810C1C}" destId="{DB832B22-E3DA-40DF-B8EA-DEE23B9A5EF9}" srcOrd="1" destOrd="0" presId="urn:microsoft.com/office/officeart/2005/8/layout/list1"/>
    <dgm:cxn modelId="{2B6787C0-1DEC-46DC-8277-6B3C7924A331}" type="presParOf" srcId="{90499CE2-2D9F-42F6-9E5E-842B49810C1C}" destId="{BABC9060-2055-4E67-A7CC-553AEF5AB6CC}" srcOrd="2" destOrd="0" presId="urn:microsoft.com/office/officeart/2005/8/layout/list1"/>
    <dgm:cxn modelId="{BDB78C86-7BB5-4A7C-9253-12E693AA8886}" type="presParOf" srcId="{90499CE2-2D9F-42F6-9E5E-842B49810C1C}" destId="{2287E4EA-4A16-43BB-91E9-26775FF6928D}" srcOrd="3" destOrd="0" presId="urn:microsoft.com/office/officeart/2005/8/layout/list1"/>
    <dgm:cxn modelId="{018B1F3F-D78D-4041-97E1-A62A4A19FB90}" type="presParOf" srcId="{90499CE2-2D9F-42F6-9E5E-842B49810C1C}" destId="{6C9F7983-0FBF-41FF-8F41-F84D9A62A9EC}" srcOrd="4" destOrd="0" presId="urn:microsoft.com/office/officeart/2005/8/layout/list1"/>
    <dgm:cxn modelId="{89F0466D-467B-4DFF-9EDD-E94F8D05B616}" type="presParOf" srcId="{6C9F7983-0FBF-41FF-8F41-F84D9A62A9EC}" destId="{103C08F4-73FE-40ED-B77F-FCAD0D669A7E}" srcOrd="0" destOrd="0" presId="urn:microsoft.com/office/officeart/2005/8/layout/list1"/>
    <dgm:cxn modelId="{4CB08E77-3640-4170-BDEA-3DAD7225D9C2}" type="presParOf" srcId="{6C9F7983-0FBF-41FF-8F41-F84D9A62A9EC}" destId="{794559FD-AE5E-4941-B577-AC494EC8BFC8}" srcOrd="1" destOrd="0" presId="urn:microsoft.com/office/officeart/2005/8/layout/list1"/>
    <dgm:cxn modelId="{09E4B19E-04E6-433C-9DEE-EC0374B750E4}" type="presParOf" srcId="{90499CE2-2D9F-42F6-9E5E-842B49810C1C}" destId="{1DDB2FC8-2AD3-40ED-B971-77FA02F335F4}" srcOrd="5" destOrd="0" presId="urn:microsoft.com/office/officeart/2005/8/layout/list1"/>
    <dgm:cxn modelId="{873356E4-C544-4ACA-88CC-55EE9F9333AF}" type="presParOf" srcId="{90499CE2-2D9F-42F6-9E5E-842B49810C1C}" destId="{87A933AB-2B99-476B-8E6D-6A8003BC2EA6}" srcOrd="6" destOrd="0" presId="urn:microsoft.com/office/officeart/2005/8/layout/list1"/>
    <dgm:cxn modelId="{A097264A-5027-4AF7-A899-40B068057F85}" type="presParOf" srcId="{90499CE2-2D9F-42F6-9E5E-842B49810C1C}" destId="{98B6267C-FA37-4630-A868-122263F8ACE7}" srcOrd="7" destOrd="0" presId="urn:microsoft.com/office/officeart/2005/8/layout/list1"/>
    <dgm:cxn modelId="{DB0166E9-83DA-4C55-9157-B87FA1FD0C79}" type="presParOf" srcId="{90499CE2-2D9F-42F6-9E5E-842B49810C1C}" destId="{DD64516B-A7DE-4303-9112-EADC73A05B3A}" srcOrd="8" destOrd="0" presId="urn:microsoft.com/office/officeart/2005/8/layout/list1"/>
    <dgm:cxn modelId="{695A604B-1C39-4A13-BF42-47747B956980}" type="presParOf" srcId="{DD64516B-A7DE-4303-9112-EADC73A05B3A}" destId="{61FA11EB-B236-4A38-A5C4-C836C84F2218}" srcOrd="0" destOrd="0" presId="urn:microsoft.com/office/officeart/2005/8/layout/list1"/>
    <dgm:cxn modelId="{699D0A9B-494B-4568-8501-1E3DF1013BF1}" type="presParOf" srcId="{DD64516B-A7DE-4303-9112-EADC73A05B3A}" destId="{C95ECC26-3841-4341-8732-7FCB20E00099}" srcOrd="1" destOrd="0" presId="urn:microsoft.com/office/officeart/2005/8/layout/list1"/>
    <dgm:cxn modelId="{EA7A8079-C937-4221-AB04-5167DDA65E11}" type="presParOf" srcId="{90499CE2-2D9F-42F6-9E5E-842B49810C1C}" destId="{E044F26A-978A-4444-974B-CB19080F6DF0}" srcOrd="9" destOrd="0" presId="urn:microsoft.com/office/officeart/2005/8/layout/list1"/>
    <dgm:cxn modelId="{CE616E05-22F4-46C9-A899-D3BF228FD052}" type="presParOf" srcId="{90499CE2-2D9F-42F6-9E5E-842B49810C1C}" destId="{7F562C61-02D9-40C2-9CD8-A657CE94C850}" srcOrd="10" destOrd="0" presId="urn:microsoft.com/office/officeart/2005/8/layout/list1"/>
    <dgm:cxn modelId="{249664D1-0D11-481F-B4DC-D5F792BF2617}" type="presParOf" srcId="{90499CE2-2D9F-42F6-9E5E-842B49810C1C}" destId="{9F944615-2723-4F25-B0AD-E67A1ADD0989}" srcOrd="11" destOrd="0" presId="urn:microsoft.com/office/officeart/2005/8/layout/list1"/>
    <dgm:cxn modelId="{F0D8D41B-0B1C-4D20-B812-A1B2A7EE1B91}" type="presParOf" srcId="{90499CE2-2D9F-42F6-9E5E-842B49810C1C}" destId="{975DF02D-C79D-479F-936F-54B823C8B075}" srcOrd="12" destOrd="0" presId="urn:microsoft.com/office/officeart/2005/8/layout/list1"/>
    <dgm:cxn modelId="{DBF62041-7EAE-4586-9720-6C48394EA6E0}" type="presParOf" srcId="{975DF02D-C79D-479F-936F-54B823C8B075}" destId="{F5297FC1-61C2-4E12-AE53-3818A30A07C2}" srcOrd="0" destOrd="0" presId="urn:microsoft.com/office/officeart/2005/8/layout/list1"/>
    <dgm:cxn modelId="{73BE66D5-2811-49B6-B063-50DD32A95AB4}" type="presParOf" srcId="{975DF02D-C79D-479F-936F-54B823C8B075}" destId="{D2F435CE-0BBC-4C51-95A0-1D70E88C93C2}" srcOrd="1" destOrd="0" presId="urn:microsoft.com/office/officeart/2005/8/layout/list1"/>
    <dgm:cxn modelId="{544E6B03-8E00-4C1D-8615-E76CC37F3176}" type="presParOf" srcId="{90499CE2-2D9F-42F6-9E5E-842B49810C1C}" destId="{5E5F5023-8A5C-4338-A259-D2774774A027}" srcOrd="13" destOrd="0" presId="urn:microsoft.com/office/officeart/2005/8/layout/list1"/>
    <dgm:cxn modelId="{A574DC83-7C2E-4634-BBB3-00DDFED8B0CC}" type="presParOf" srcId="{90499CE2-2D9F-42F6-9E5E-842B49810C1C}" destId="{ABF9AF1E-9492-4795-9442-0963C58D1149}" srcOrd="14" destOrd="0" presId="urn:microsoft.com/office/officeart/2005/8/layout/list1"/>
    <dgm:cxn modelId="{C9AF8370-8797-4C7A-A695-D6DA2376E841}" type="presParOf" srcId="{90499CE2-2D9F-42F6-9E5E-842B49810C1C}" destId="{CDCCB1F3-39E8-49E8-96A5-0EE8915C115C}" srcOrd="15" destOrd="0" presId="urn:microsoft.com/office/officeart/2005/8/layout/list1"/>
    <dgm:cxn modelId="{CBA3770C-9089-4F01-AA27-7F9E49957DA7}" type="presParOf" srcId="{90499CE2-2D9F-42F6-9E5E-842B49810C1C}" destId="{F26BAE2B-0FEA-4EA1-B7E9-73921ADC1C56}" srcOrd="16" destOrd="0" presId="urn:microsoft.com/office/officeart/2005/8/layout/list1"/>
    <dgm:cxn modelId="{27DB60FD-92FA-4AC2-8A02-6EFE52A122D3}" type="presParOf" srcId="{F26BAE2B-0FEA-4EA1-B7E9-73921ADC1C56}" destId="{7A121AE9-DD6D-49E5-AFAA-096685E50087}" srcOrd="0" destOrd="0" presId="urn:microsoft.com/office/officeart/2005/8/layout/list1"/>
    <dgm:cxn modelId="{87D039E4-7BA8-4F13-873A-6FFE22DFDA37}" type="presParOf" srcId="{F26BAE2B-0FEA-4EA1-B7E9-73921ADC1C56}" destId="{D80382F5-45C5-4DF0-94D8-8C4DE0EC4DDA}" srcOrd="1" destOrd="0" presId="urn:microsoft.com/office/officeart/2005/8/layout/list1"/>
    <dgm:cxn modelId="{DE9CBBEE-4716-4EC9-844C-58E340EBBDA8}" type="presParOf" srcId="{90499CE2-2D9F-42F6-9E5E-842B49810C1C}" destId="{A0995745-37DA-4FC0-92D9-F3D554330301}" srcOrd="17" destOrd="0" presId="urn:microsoft.com/office/officeart/2005/8/layout/list1"/>
    <dgm:cxn modelId="{BC7FB35F-FF2B-43D3-AF0D-02D06F485944}" type="presParOf" srcId="{90499CE2-2D9F-42F6-9E5E-842B49810C1C}" destId="{A6C739CC-EC94-45F9-81EE-07EE131CEA02}" srcOrd="18" destOrd="0" presId="urn:microsoft.com/office/officeart/2005/8/layout/list1"/>
    <dgm:cxn modelId="{089A6230-052D-4102-A123-24D5D435C9C0}" type="presParOf" srcId="{90499CE2-2D9F-42F6-9E5E-842B49810C1C}" destId="{5440F192-0F50-440D-A41B-F654545D8923}" srcOrd="19" destOrd="0" presId="urn:microsoft.com/office/officeart/2005/8/layout/list1"/>
    <dgm:cxn modelId="{28971C9F-0739-4A70-AAE8-579860EC5EEA}" type="presParOf" srcId="{90499CE2-2D9F-42F6-9E5E-842B49810C1C}" destId="{931DC14B-351E-4199-A28E-4BCEF866F2DA}" srcOrd="20" destOrd="0" presId="urn:microsoft.com/office/officeart/2005/8/layout/list1"/>
    <dgm:cxn modelId="{058AD674-A0EF-490C-96B7-CCD480DDD26E}" type="presParOf" srcId="{931DC14B-351E-4199-A28E-4BCEF866F2DA}" destId="{38ED4A2E-DDF1-484D-B9DE-5C89E55C6D6A}" srcOrd="0" destOrd="0" presId="urn:microsoft.com/office/officeart/2005/8/layout/list1"/>
    <dgm:cxn modelId="{E005D64B-6CC5-477C-A6CC-D86424A88F1F}" type="presParOf" srcId="{931DC14B-351E-4199-A28E-4BCEF866F2DA}" destId="{7C2385ED-424F-41AF-BA72-30595B11AF5C}" srcOrd="1" destOrd="0" presId="urn:microsoft.com/office/officeart/2005/8/layout/list1"/>
    <dgm:cxn modelId="{0E4AC3CB-DF4D-405F-A6BD-8FB6DFB3CB82}" type="presParOf" srcId="{90499CE2-2D9F-42F6-9E5E-842B49810C1C}" destId="{F178E72C-43BF-4AA6-B54E-B5C71C659FF6}" srcOrd="21" destOrd="0" presId="urn:microsoft.com/office/officeart/2005/8/layout/list1"/>
    <dgm:cxn modelId="{C114CD61-3C6D-4D44-977C-C18DA4E27FBA}" type="presParOf" srcId="{90499CE2-2D9F-42F6-9E5E-842B49810C1C}" destId="{C16E635C-0399-4E42-8AE4-C2BCAF0EF629}" srcOrd="22" destOrd="0" presId="urn:microsoft.com/office/officeart/2005/8/layout/list1"/>
    <dgm:cxn modelId="{4929CFE6-6741-4913-861A-BCD8C3673226}" type="presParOf" srcId="{90499CE2-2D9F-42F6-9E5E-842B49810C1C}" destId="{8B7013F9-E7D5-4B9A-B956-18AEBFDD9207}" srcOrd="23" destOrd="0" presId="urn:microsoft.com/office/officeart/2005/8/layout/list1"/>
    <dgm:cxn modelId="{75A0BC79-009C-473E-8AAB-32131C2A6872}" type="presParOf" srcId="{90499CE2-2D9F-42F6-9E5E-842B49810C1C}" destId="{A1B5B645-EA6E-4347-8A2D-569004823C9F}" srcOrd="24" destOrd="0" presId="urn:microsoft.com/office/officeart/2005/8/layout/list1"/>
    <dgm:cxn modelId="{53F4893D-07A8-4CB3-B136-6F79626C98B6}" type="presParOf" srcId="{A1B5B645-EA6E-4347-8A2D-569004823C9F}" destId="{E5EFEBBC-2FA5-4077-A67D-A7CD41298D9B}" srcOrd="0" destOrd="0" presId="urn:microsoft.com/office/officeart/2005/8/layout/list1"/>
    <dgm:cxn modelId="{230A6F91-3444-4AD8-A95F-927ECF0B310F}" type="presParOf" srcId="{A1B5B645-EA6E-4347-8A2D-569004823C9F}" destId="{9A31539A-3548-4DC2-BCC3-7B9DD1837121}" srcOrd="1" destOrd="0" presId="urn:microsoft.com/office/officeart/2005/8/layout/list1"/>
    <dgm:cxn modelId="{C7299351-005D-4883-BDE4-793E2C30F111}" type="presParOf" srcId="{90499CE2-2D9F-42F6-9E5E-842B49810C1C}" destId="{9740F759-7EC9-41EC-940E-B7CBDE08160E}" srcOrd="25" destOrd="0" presId="urn:microsoft.com/office/officeart/2005/8/layout/list1"/>
    <dgm:cxn modelId="{AF05339C-7EAF-4622-9013-F92E5B7F0920}" type="presParOf" srcId="{90499CE2-2D9F-42F6-9E5E-842B49810C1C}" destId="{A0EE0149-99E2-4788-A9B8-5872F456B28C}" srcOrd="26" destOrd="0" presId="urn:microsoft.com/office/officeart/2005/8/layout/list1"/>
    <dgm:cxn modelId="{E4825559-06E0-4043-B97F-F27CC1AF87E2}" type="presParOf" srcId="{90499CE2-2D9F-42F6-9E5E-842B49810C1C}" destId="{797D9C4C-17F5-4423-B6D5-0EFCCFF68059}" srcOrd="27" destOrd="0" presId="urn:microsoft.com/office/officeart/2005/8/layout/list1"/>
    <dgm:cxn modelId="{9D5607F2-380F-402A-9140-D345AAC97835}" type="presParOf" srcId="{90499CE2-2D9F-42F6-9E5E-842B49810C1C}" destId="{E97830D7-A33B-4368-B023-927CF8B8C337}" srcOrd="28" destOrd="0" presId="urn:microsoft.com/office/officeart/2005/8/layout/list1"/>
    <dgm:cxn modelId="{ABE8B925-11BD-44EF-A334-5D1463765560}" type="presParOf" srcId="{E97830D7-A33B-4368-B023-927CF8B8C337}" destId="{C567244E-0AA3-4741-8D5C-AC04A211C419}" srcOrd="0" destOrd="0" presId="urn:microsoft.com/office/officeart/2005/8/layout/list1"/>
    <dgm:cxn modelId="{1F6D61E0-A7F1-47C1-B4A9-661CB161E66F}" type="presParOf" srcId="{E97830D7-A33B-4368-B023-927CF8B8C337}" destId="{2BE7B125-C23D-437D-9766-19FC15ACCBEE}" srcOrd="1" destOrd="0" presId="urn:microsoft.com/office/officeart/2005/8/layout/list1"/>
    <dgm:cxn modelId="{E85DCF1C-4485-4BEE-9D14-05D6C111DA59}" type="presParOf" srcId="{90499CE2-2D9F-42F6-9E5E-842B49810C1C}" destId="{9C3FFC2F-9364-4DB4-B331-7F930746475F}" srcOrd="29" destOrd="0" presId="urn:microsoft.com/office/officeart/2005/8/layout/list1"/>
    <dgm:cxn modelId="{2C30FD2E-1F74-4F62-8D88-9270F47E6A1F}" type="presParOf" srcId="{90499CE2-2D9F-42F6-9E5E-842B49810C1C}" destId="{A5E2E90C-FFF7-43DB-A780-812A6A6ABF86}"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EF90F7-FCD5-4DBD-9F52-9713E936E0D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901D46FF-D8AA-4F15-A71E-B784044464D1}">
      <dgm:prSet phldrT="[Текст]" custT="1">
        <dgm:style>
          <a:lnRef idx="2">
            <a:schemeClr val="dk1"/>
          </a:lnRef>
          <a:fillRef idx="1">
            <a:schemeClr val="lt1"/>
          </a:fillRef>
          <a:effectRef idx="0">
            <a:schemeClr val="dk1"/>
          </a:effectRef>
          <a:fontRef idx="minor">
            <a:schemeClr val="dk1"/>
          </a:fontRef>
        </dgm:style>
      </dgm:prSet>
      <dgm:spPr>
        <a:xfrm>
          <a:off x="2532637" y="2226088"/>
          <a:ext cx="2805415" cy="2125249"/>
        </a:xfrm>
        <a:prstGeom prst="ellipse">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1600" b="1" noProof="0" dirty="0" smtClean="0">
              <a:solidFill>
                <a:sysClr val="windowText" lastClr="000000"/>
              </a:solidFill>
              <a:latin typeface="Times New Roman" pitchFamily="18" charset="0"/>
              <a:ea typeface="+mn-ea"/>
              <a:cs typeface="Times New Roman" pitchFamily="18" charset="0"/>
            </a:rPr>
            <a:t>Законодавчою базою судової реформи</a:t>
          </a:r>
        </a:p>
        <a:p>
          <a:r>
            <a:rPr lang="uk-UA" sz="1600" b="1" noProof="0" dirty="0" smtClean="0">
              <a:solidFill>
                <a:sysClr val="windowText" lastClr="000000"/>
              </a:solidFill>
              <a:latin typeface="Times New Roman" pitchFamily="18" charset="0"/>
              <a:ea typeface="+mn-ea"/>
              <a:cs typeface="Times New Roman" pitchFamily="18" charset="0"/>
            </a:rPr>
            <a:t> стали чотири Судові статути</a:t>
          </a:r>
          <a:endParaRPr lang="uk-UA" sz="1600" b="1" noProof="0" dirty="0">
            <a:solidFill>
              <a:sysClr val="windowText" lastClr="000000"/>
            </a:solidFill>
            <a:latin typeface="Times New Roman" pitchFamily="18" charset="0"/>
            <a:ea typeface="+mn-ea"/>
            <a:cs typeface="Times New Roman" pitchFamily="18" charset="0"/>
          </a:endParaRPr>
        </a:p>
      </dgm:t>
    </dgm:pt>
    <dgm:pt modelId="{C870426C-2E53-41A3-9056-BB2A56A24D58}" type="parTrans" cxnId="{C225B242-4691-4D9A-B000-5B96C55BAA5E}">
      <dgm:prSet/>
      <dgm:spPr/>
      <dgm:t>
        <a:bodyPr/>
        <a:lstStyle/>
        <a:p>
          <a:endParaRPr lang="ru-RU" sz="1400">
            <a:latin typeface="Times New Roman" pitchFamily="18" charset="0"/>
            <a:cs typeface="Times New Roman" pitchFamily="18" charset="0"/>
          </a:endParaRPr>
        </a:p>
      </dgm:t>
    </dgm:pt>
    <dgm:pt modelId="{CDA9DC54-4F4B-438B-896E-778C236C5101}" type="sibTrans" cxnId="{C225B242-4691-4D9A-B000-5B96C55BAA5E}">
      <dgm:prSet/>
      <dgm:spPr/>
      <dgm:t>
        <a:bodyPr/>
        <a:lstStyle/>
        <a:p>
          <a:endParaRPr lang="ru-RU" sz="1400">
            <a:latin typeface="Times New Roman" pitchFamily="18" charset="0"/>
            <a:cs typeface="Times New Roman" pitchFamily="18" charset="0"/>
          </a:endParaRPr>
        </a:p>
      </dgm:t>
    </dgm:pt>
    <dgm:pt modelId="{02BEADCB-91CA-4504-B545-F980B28B00E0}">
      <dgm:prSet custT="1">
        <dgm:style>
          <a:lnRef idx="2">
            <a:schemeClr val="dk1"/>
          </a:lnRef>
          <a:fillRef idx="1">
            <a:schemeClr val="lt1"/>
          </a:fillRef>
          <a:effectRef idx="0">
            <a:schemeClr val="dk1"/>
          </a:effectRef>
          <a:fontRef idx="minor">
            <a:schemeClr val="dk1"/>
          </a:fontRef>
        </dgm:style>
      </dgm:prSet>
      <dgm:spPr>
        <a:xfrm>
          <a:off x="822288" y="0"/>
          <a:ext cx="2997752" cy="1615189"/>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b="0" i="0" noProof="0" dirty="0" smtClean="0">
              <a:solidFill>
                <a:sysClr val="windowText" lastClr="000000"/>
              </a:solidFill>
              <a:latin typeface="Times New Roman" pitchFamily="18" charset="0"/>
              <a:ea typeface="+mn-ea"/>
              <a:cs typeface="Times New Roman" pitchFamily="18" charset="0"/>
            </a:rPr>
            <a:t>Перший з них називався "Засади  судових положень" і містив загальні принципи правосуддя</a:t>
          </a:r>
          <a:endParaRPr lang="uk-UA" sz="1600" noProof="0" dirty="0">
            <a:solidFill>
              <a:sysClr val="windowText" lastClr="000000"/>
            </a:solidFill>
            <a:latin typeface="Times New Roman" pitchFamily="18" charset="0"/>
            <a:ea typeface="+mn-ea"/>
            <a:cs typeface="Times New Roman" pitchFamily="18" charset="0"/>
          </a:endParaRPr>
        </a:p>
      </dgm:t>
    </dgm:pt>
    <dgm:pt modelId="{A11E63BA-1831-4155-B0CC-63FDCF809161}" type="parTrans" cxnId="{AE5359C5-3179-4E33-AD36-6B9322869019}">
      <dgm:prSet>
        <dgm:style>
          <a:lnRef idx="2">
            <a:schemeClr val="dk1"/>
          </a:lnRef>
          <a:fillRef idx="1">
            <a:schemeClr val="lt1"/>
          </a:fillRef>
          <a:effectRef idx="0">
            <a:schemeClr val="dk1"/>
          </a:effectRef>
          <a:fontRef idx="minor">
            <a:schemeClr val="dk1"/>
          </a:fontRef>
        </dgm:style>
      </dgm:prSet>
      <dgm:spPr>
        <a:xfrm rot="14217153">
          <a:off x="1929556" y="1226711"/>
          <a:ext cx="1722616" cy="605696"/>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23588C91-69CC-4209-AD7F-D3A976F86DAC}" type="sibTrans" cxnId="{AE5359C5-3179-4E33-AD36-6B9322869019}">
      <dgm:prSet/>
      <dgm:spPr/>
      <dgm:t>
        <a:bodyPr/>
        <a:lstStyle/>
        <a:p>
          <a:endParaRPr lang="ru-RU"/>
        </a:p>
      </dgm:t>
    </dgm:pt>
    <dgm:pt modelId="{66057731-8757-4799-B7DE-883F9BDD14A2}">
      <dgm:prSet custT="1">
        <dgm:style>
          <a:lnRef idx="2">
            <a:schemeClr val="dk1"/>
          </a:lnRef>
          <a:fillRef idx="1">
            <a:schemeClr val="lt1"/>
          </a:fillRef>
          <a:effectRef idx="0">
            <a:schemeClr val="dk1"/>
          </a:effectRef>
          <a:fontRef idx="minor">
            <a:schemeClr val="dk1"/>
          </a:fontRef>
        </dgm:style>
      </dgm:prSet>
      <dgm:spPr>
        <a:xfrm>
          <a:off x="4552737" y="0"/>
          <a:ext cx="2761752" cy="1615189"/>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"Статут цивільного судочинства" </a:t>
          </a:r>
        </a:p>
        <a:p>
          <a:r>
            <a:rPr lang="uk-UA" sz="1600" noProof="0" dirty="0" smtClean="0">
              <a:solidFill>
                <a:sysClr val="windowText" lastClr="000000"/>
              </a:solidFill>
              <a:latin typeface="Times New Roman" pitchFamily="18" charset="0"/>
              <a:ea typeface="+mn-ea"/>
              <a:cs typeface="Times New Roman" pitchFamily="18" charset="0"/>
            </a:rPr>
            <a:t>регламентує цивільний процес</a:t>
          </a:r>
          <a:endParaRPr lang="uk-UA" sz="1600" noProof="0" dirty="0">
            <a:solidFill>
              <a:sysClr val="windowText" lastClr="000000"/>
            </a:solidFill>
            <a:latin typeface="Times New Roman" pitchFamily="18" charset="0"/>
            <a:ea typeface="+mn-ea"/>
            <a:cs typeface="Times New Roman" pitchFamily="18" charset="0"/>
          </a:endParaRPr>
        </a:p>
      </dgm:t>
    </dgm:pt>
    <dgm:pt modelId="{7B594826-59A5-4093-9FC9-F4C78A7875D8}" type="parTrans" cxnId="{81E28D3E-04D1-4555-BE38-1F1DBD7C4130}">
      <dgm:prSet>
        <dgm:style>
          <a:lnRef idx="1">
            <a:schemeClr val="dk1"/>
          </a:lnRef>
          <a:fillRef idx="0">
            <a:schemeClr val="dk1"/>
          </a:fillRef>
          <a:effectRef idx="0">
            <a:schemeClr val="dk1"/>
          </a:effectRef>
          <a:fontRef idx="minor">
            <a:schemeClr val="tx1"/>
          </a:fontRef>
        </dgm:style>
      </dgm:prSet>
      <dgm:spPr>
        <a:xfrm rot="18530859">
          <a:off x="4379701" y="1248462"/>
          <a:ext cx="1909861" cy="605696"/>
        </a:xfrm>
        <a:prstGeom prst="leftArrow">
          <a:avLst>
            <a:gd name="adj1" fmla="val 60000"/>
            <a:gd name="adj2" fmla="val 50000"/>
          </a:avLst>
        </a:prstGeom>
        <a:solidFill>
          <a:srgbClr val="FFFFFF"/>
        </a:solidFill>
        <a:ln w="19050" cap="flat" cmpd="sng" algn="ctr">
          <a:solidFill>
            <a:schemeClr val="tx1"/>
          </a:solidFill>
          <a:prstDash val="solid"/>
          <a:miter lim="800000"/>
        </a:ln>
        <a:effectLst/>
      </dgm:spPr>
      <dgm:t>
        <a:bodyPr/>
        <a:lstStyle/>
        <a:p>
          <a:endParaRPr lang="ru-RU"/>
        </a:p>
      </dgm:t>
    </dgm:pt>
    <dgm:pt modelId="{6A4C1A93-43D8-421B-A6C5-E07FF473BC9B}" type="sibTrans" cxnId="{81E28D3E-04D1-4555-BE38-1F1DBD7C4130}">
      <dgm:prSet/>
      <dgm:spPr/>
      <dgm:t>
        <a:bodyPr/>
        <a:lstStyle/>
        <a:p>
          <a:endParaRPr lang="ru-RU"/>
        </a:p>
      </dgm:t>
    </dgm:pt>
    <dgm:pt modelId="{E1E8C070-AE48-4267-B875-2BABEC2C176B}">
      <dgm:prSet custT="1">
        <dgm:style>
          <a:lnRef idx="2">
            <a:schemeClr val="dk1"/>
          </a:lnRef>
          <a:fillRef idx="1">
            <a:schemeClr val="lt1"/>
          </a:fillRef>
          <a:effectRef idx="0">
            <a:schemeClr val="dk1"/>
          </a:effectRef>
          <a:fontRef idx="minor">
            <a:schemeClr val="dk1"/>
          </a:fontRef>
        </dgm:style>
      </dgm:prSet>
      <dgm:spPr>
        <a:xfrm>
          <a:off x="5830930" y="1141914"/>
          <a:ext cx="1666028" cy="3130238"/>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b="0" dirty="0">
              <a:solidFill>
                <a:sysClr val="windowText" lastClr="000000"/>
              </a:solidFill>
              <a:latin typeface="Times New Roman" pitchFamily="18" charset="0"/>
              <a:ea typeface="+mn-ea"/>
              <a:cs typeface="Times New Roman" pitchFamily="18" charset="0"/>
            </a:rPr>
            <a:t>"</a:t>
          </a:r>
          <a:r>
            <a:rPr lang="ru-RU" sz="1600" b="0" dirty="0">
              <a:solidFill>
                <a:sysClr val="windowText" lastClr="000000"/>
              </a:solidFill>
              <a:latin typeface="Times New Roman" pitchFamily="18" charset="0"/>
              <a:ea typeface="+mn-ea"/>
              <a:cs typeface="Times New Roman" pitchFamily="18" charset="0"/>
            </a:rPr>
            <a:t>Статут про </a:t>
          </a:r>
          <a:r>
            <a:rPr lang="uk-UA" sz="1600" b="0" noProof="0" dirty="0" smtClean="0">
              <a:solidFill>
                <a:sysClr val="windowText" lastClr="000000"/>
              </a:solidFill>
              <a:latin typeface="Times New Roman" pitchFamily="18" charset="0"/>
              <a:ea typeface="+mn-ea"/>
              <a:cs typeface="Times New Roman" pitchFamily="18" charset="0"/>
            </a:rPr>
            <a:t>покарання</a:t>
          </a:r>
          <a:r>
            <a:rPr lang="ru-RU" sz="1600" b="0" dirty="0" smtClean="0">
              <a:solidFill>
                <a:sysClr val="windowText" lastClr="000000"/>
              </a:solidFill>
              <a:latin typeface="Times New Roman" pitchFamily="18" charset="0"/>
              <a:ea typeface="+mn-ea"/>
              <a:cs typeface="Times New Roman" pitchFamily="18" charset="0"/>
            </a:rPr>
            <a:t>"</a:t>
          </a:r>
          <a:endParaRPr lang="ru-RU" sz="1600" b="0" dirty="0">
            <a:solidFill>
              <a:sysClr val="windowText" lastClr="000000"/>
            </a:solidFill>
            <a:latin typeface="Times New Roman" pitchFamily="18" charset="0"/>
            <a:ea typeface="+mn-ea"/>
            <a:cs typeface="Times New Roman" pitchFamily="18" charset="0"/>
          </a:endParaRPr>
        </a:p>
        <a:p>
          <a:r>
            <a:rPr lang="ru-RU" sz="1600" b="0" dirty="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накладаються</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мировими</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суддями</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містив</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норми</a:t>
          </a:r>
          <a:r>
            <a:rPr lang="ru-RU" sz="1600" b="0" dirty="0" smtClean="0">
              <a:solidFill>
                <a:sysClr val="windowText" lastClr="000000"/>
              </a:solidFill>
              <a:latin typeface="Times New Roman" pitchFamily="18" charset="0"/>
              <a:ea typeface="+mn-ea"/>
              <a:cs typeface="Times New Roman" pitchFamily="18" charset="0"/>
            </a:rPr>
            <a:t> </a:t>
          </a:r>
          <a:r>
            <a:rPr lang="ru-RU" sz="1600" b="0" dirty="0">
              <a:solidFill>
                <a:sysClr val="windowText" lastClr="000000"/>
              </a:solidFill>
              <a:latin typeface="Times New Roman" pitchFamily="18" charset="0"/>
              <a:ea typeface="+mn-ea"/>
              <a:cs typeface="Times New Roman" pitchFamily="18" charset="0"/>
            </a:rPr>
            <a:t>про </a:t>
          </a:r>
          <a:r>
            <a:rPr lang="uk-UA" sz="1600" b="0" noProof="0" dirty="0" smtClean="0">
              <a:solidFill>
                <a:sysClr val="windowText" lastClr="000000"/>
              </a:solidFill>
              <a:latin typeface="Times New Roman" pitchFamily="18" charset="0"/>
              <a:ea typeface="+mn-ea"/>
              <a:cs typeface="Times New Roman" pitchFamily="18" charset="0"/>
            </a:rPr>
            <a:t>судоустрій</a:t>
          </a:r>
          <a:r>
            <a:rPr lang="ru-RU" sz="1600" b="0" dirty="0" smtClean="0">
              <a:solidFill>
                <a:sysClr val="windowText" lastClr="000000"/>
              </a:solidFill>
              <a:latin typeface="Times New Roman" pitchFamily="18" charset="0"/>
              <a:ea typeface="+mn-ea"/>
              <a:cs typeface="Times New Roman" pitchFamily="18" charset="0"/>
            </a:rPr>
            <a:t> </a:t>
          </a:r>
          <a:r>
            <a:rPr lang="ru-RU" sz="1600" b="0" dirty="0">
              <a:solidFill>
                <a:sysClr val="windowText" lastClr="000000"/>
              </a:solidFill>
              <a:latin typeface="Times New Roman" pitchFamily="18" charset="0"/>
              <a:ea typeface="+mn-ea"/>
              <a:cs typeface="Times New Roman" pitchFamily="18" charset="0"/>
            </a:rPr>
            <a:t>та </a:t>
          </a:r>
          <a:r>
            <a:rPr lang="uk-UA" sz="1600" b="0" noProof="0" dirty="0" smtClean="0">
              <a:solidFill>
                <a:sysClr val="windowText" lastClr="000000"/>
              </a:solidFill>
              <a:latin typeface="Times New Roman" pitchFamily="18" charset="0"/>
              <a:ea typeface="+mn-ea"/>
              <a:cs typeface="Times New Roman" pitchFamily="18" charset="0"/>
            </a:rPr>
            <a:t>судочинство</a:t>
          </a:r>
          <a:r>
            <a:rPr lang="ru-RU" sz="1600" b="0" dirty="0" smtClean="0">
              <a:solidFill>
                <a:sysClr val="windowText" lastClr="000000"/>
              </a:solidFill>
              <a:latin typeface="Times New Roman" pitchFamily="18" charset="0"/>
              <a:ea typeface="+mn-ea"/>
              <a:cs typeface="Times New Roman" pitchFamily="18" charset="0"/>
            </a:rPr>
            <a:t> </a:t>
          </a:r>
          <a:r>
            <a:rPr lang="ru-RU" sz="1600" b="0" dirty="0">
              <a:solidFill>
                <a:sysClr val="windowText" lastClr="000000"/>
              </a:solidFill>
              <a:latin typeface="Times New Roman" pitchFamily="18" charset="0"/>
              <a:ea typeface="+mn-ea"/>
              <a:cs typeface="Times New Roman" pitchFamily="18" charset="0"/>
            </a:rPr>
            <a:t>у </a:t>
          </a:r>
          <a:r>
            <a:rPr lang="uk-UA" sz="1600" b="0" noProof="0" dirty="0" smtClean="0">
              <a:solidFill>
                <a:sysClr val="windowText" lastClr="000000"/>
              </a:solidFill>
              <a:latin typeface="Times New Roman" pitchFamily="18" charset="0"/>
              <a:ea typeface="+mn-ea"/>
              <a:cs typeface="Times New Roman" pitchFamily="18" charset="0"/>
            </a:rPr>
            <a:t>мирових</a:t>
          </a:r>
          <a:r>
            <a:rPr lang="ru-RU" sz="1600" b="0" dirty="0" smtClean="0">
              <a:solidFill>
                <a:sysClr val="windowText" lastClr="000000"/>
              </a:solidFill>
              <a:latin typeface="Times New Roman" pitchFamily="18" charset="0"/>
              <a:ea typeface="+mn-ea"/>
              <a:cs typeface="Times New Roman" pitchFamily="18" charset="0"/>
            </a:rPr>
            <a:t> </a:t>
          </a:r>
          <a:r>
            <a:rPr lang="ru-RU" sz="1600" b="0" dirty="0">
              <a:solidFill>
                <a:sysClr val="windowText" lastClr="000000"/>
              </a:solidFill>
              <a:latin typeface="Times New Roman" pitchFamily="18" charset="0"/>
              <a:ea typeface="+mn-ea"/>
              <a:cs typeface="Times New Roman" pitchFamily="18" charset="0"/>
            </a:rPr>
            <a:t>судах</a:t>
          </a:r>
        </a:p>
      </dgm:t>
    </dgm:pt>
    <dgm:pt modelId="{F14DAAA7-A3B9-4F14-A51B-AD284A697B69}" type="parTrans" cxnId="{08897957-D72A-4688-AA0B-38A8E5378475}">
      <dgm:prSet>
        <dgm:style>
          <a:lnRef idx="2">
            <a:schemeClr val="dk1"/>
          </a:lnRef>
          <a:fillRef idx="1">
            <a:schemeClr val="lt1"/>
          </a:fillRef>
          <a:effectRef idx="0">
            <a:schemeClr val="dk1"/>
          </a:effectRef>
          <a:fontRef idx="minor">
            <a:schemeClr val="dk1"/>
          </a:fontRef>
        </dgm:style>
      </dgm:prSet>
      <dgm:spPr>
        <a:xfrm rot="20877954">
          <a:off x="5346782" y="2543020"/>
          <a:ext cx="1331795" cy="605696"/>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0F5A506E-C8B9-4964-9ACE-9E59173685DC}" type="sibTrans" cxnId="{08897957-D72A-4688-AA0B-38A8E5378475}">
      <dgm:prSet/>
      <dgm:spPr/>
      <dgm:t>
        <a:bodyPr/>
        <a:lstStyle/>
        <a:p>
          <a:endParaRPr lang="ru-RU"/>
        </a:p>
      </dgm:t>
    </dgm:pt>
    <dgm:pt modelId="{EB9A781F-5BB2-4683-85C4-2FBED8B8EA3E}">
      <dgm:prSet phldrT="[Текст]" custT="1">
        <dgm:style>
          <a:lnRef idx="2">
            <a:schemeClr val="dk1"/>
          </a:lnRef>
          <a:fillRef idx="1">
            <a:schemeClr val="lt1"/>
          </a:fillRef>
          <a:effectRef idx="0">
            <a:schemeClr val="dk1"/>
          </a:effectRef>
          <a:fontRef idx="minor">
            <a:schemeClr val="dk1"/>
          </a:fontRef>
        </dgm:style>
      </dgm:prSet>
      <dgm:spPr>
        <a:xfrm>
          <a:off x="301986" y="1128116"/>
          <a:ext cx="1907519" cy="3078632"/>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b="0" dirty="0">
              <a:solidFill>
                <a:sysClr val="windowText" lastClr="000000"/>
              </a:solidFill>
              <a:latin typeface="Times New Roman" pitchFamily="18" charset="0"/>
              <a:ea typeface="+mn-ea"/>
              <a:cs typeface="Times New Roman" pitchFamily="18" charset="0"/>
            </a:rPr>
            <a:t>"</a:t>
          </a:r>
          <a:r>
            <a:rPr lang="ru-RU" sz="1600" b="0" dirty="0">
              <a:solidFill>
                <a:sysClr val="windowText" lastClr="000000"/>
              </a:solidFill>
              <a:latin typeface="Times New Roman" pitchFamily="18" charset="0"/>
              <a:ea typeface="+mn-ea"/>
              <a:cs typeface="Times New Roman" pitchFamily="18" charset="0"/>
            </a:rPr>
            <a:t>Статут </a:t>
          </a:r>
          <a:r>
            <a:rPr lang="uk-UA" sz="1600" b="0" noProof="0" dirty="0" smtClean="0">
              <a:solidFill>
                <a:sysClr val="windowText" lastClr="000000"/>
              </a:solidFill>
              <a:latin typeface="Times New Roman" pitchFamily="18" charset="0"/>
              <a:ea typeface="+mn-ea"/>
              <a:cs typeface="Times New Roman" pitchFamily="18" charset="0"/>
            </a:rPr>
            <a:t>карного</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судочинства</a:t>
          </a:r>
          <a:r>
            <a:rPr lang="ru-RU" sz="1600" b="0" dirty="0" smtClean="0">
              <a:solidFill>
                <a:sysClr val="windowText" lastClr="000000"/>
              </a:solidFill>
              <a:latin typeface="Times New Roman" pitchFamily="18" charset="0"/>
              <a:ea typeface="+mn-ea"/>
              <a:cs typeface="Times New Roman" pitchFamily="18" charset="0"/>
            </a:rPr>
            <a:t>"</a:t>
          </a:r>
          <a:endParaRPr lang="ru-RU" sz="1600" b="0" dirty="0">
            <a:solidFill>
              <a:sysClr val="windowText" lastClr="000000"/>
            </a:solidFill>
            <a:latin typeface="Times New Roman" pitchFamily="18" charset="0"/>
            <a:ea typeface="+mn-ea"/>
            <a:cs typeface="Times New Roman" pitchFamily="18" charset="0"/>
          </a:endParaRPr>
        </a:p>
        <a:p>
          <a:r>
            <a:rPr lang="ru-RU" sz="1600" b="0" dirty="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регламентував</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кримінальний</a:t>
          </a:r>
          <a:r>
            <a:rPr lang="ru-RU" sz="1600" b="0" dirty="0" smtClean="0">
              <a:solidFill>
                <a:sysClr val="windowText" lastClr="000000"/>
              </a:solidFill>
              <a:latin typeface="Times New Roman" pitchFamily="18" charset="0"/>
              <a:ea typeface="+mn-ea"/>
              <a:cs typeface="Times New Roman" pitchFamily="18" charset="0"/>
            </a:rPr>
            <a:t> </a:t>
          </a:r>
          <a:r>
            <a:rPr lang="uk-UA" sz="1600" b="0" noProof="0" dirty="0" smtClean="0">
              <a:solidFill>
                <a:sysClr val="windowText" lastClr="000000"/>
              </a:solidFill>
              <a:latin typeface="Times New Roman" pitchFamily="18" charset="0"/>
              <a:ea typeface="+mn-ea"/>
              <a:cs typeface="Times New Roman" pitchFamily="18" charset="0"/>
            </a:rPr>
            <a:t>процес</a:t>
          </a:r>
          <a:r>
            <a:rPr lang="ru-RU" sz="1600" b="0" dirty="0" smtClean="0">
              <a:solidFill>
                <a:sysClr val="windowText" lastClr="000000"/>
              </a:solidFill>
              <a:latin typeface="Times New Roman" pitchFamily="18" charset="0"/>
              <a:ea typeface="+mn-ea"/>
              <a:cs typeface="Times New Roman" pitchFamily="18" charset="0"/>
            </a:rPr>
            <a:t> </a:t>
          </a:r>
          <a:endParaRPr lang="uk-UA" sz="1600" b="0" dirty="0">
            <a:solidFill>
              <a:sysClr val="windowText" lastClr="000000"/>
            </a:solidFill>
            <a:latin typeface="Times New Roman" pitchFamily="18" charset="0"/>
            <a:ea typeface="+mn-ea"/>
            <a:cs typeface="Times New Roman" pitchFamily="18" charset="0"/>
          </a:endParaRPr>
        </a:p>
      </dgm:t>
    </dgm:pt>
    <dgm:pt modelId="{006AFA06-70CC-4A5C-A07B-DF4DCADB5619}" type="sibTrans" cxnId="{2E35988D-3B73-4C80-942D-7594ABEB0771}">
      <dgm:prSet/>
      <dgm:spPr/>
      <dgm:t>
        <a:bodyPr/>
        <a:lstStyle/>
        <a:p>
          <a:endParaRPr lang="ru-RU" sz="1400">
            <a:latin typeface="Times New Roman" pitchFamily="18" charset="0"/>
            <a:cs typeface="Times New Roman" pitchFamily="18" charset="0"/>
          </a:endParaRPr>
        </a:p>
      </dgm:t>
    </dgm:pt>
    <dgm:pt modelId="{53338E2F-7FD7-416C-8930-D97E03FAA68C}" type="parTrans" cxnId="{2E35988D-3B73-4C80-942D-7594ABEB0771}">
      <dgm:prSet>
        <dgm:style>
          <a:lnRef idx="2">
            <a:schemeClr val="dk1"/>
          </a:lnRef>
          <a:fillRef idx="1">
            <a:schemeClr val="lt1"/>
          </a:fillRef>
          <a:effectRef idx="0">
            <a:schemeClr val="dk1"/>
          </a:effectRef>
          <a:fontRef idx="minor">
            <a:schemeClr val="dk1"/>
          </a:fontRef>
        </dgm:style>
      </dgm:prSet>
      <dgm:spPr>
        <a:xfrm rot="11583222">
          <a:off x="1238971" y="2511198"/>
          <a:ext cx="1298247" cy="605696"/>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latin typeface="Times New Roman" pitchFamily="18" charset="0"/>
            <a:cs typeface="Times New Roman" pitchFamily="18" charset="0"/>
          </a:endParaRPr>
        </a:p>
      </dgm:t>
    </dgm:pt>
    <dgm:pt modelId="{E58FBDD9-3B18-4A87-92D5-B351312464D9}" type="pres">
      <dgm:prSet presAssocID="{82EF90F7-FCD5-4DBD-9F52-9713E936E0D0}" presName="cycle" presStyleCnt="0">
        <dgm:presLayoutVars>
          <dgm:chMax val="1"/>
          <dgm:dir/>
          <dgm:animLvl val="ctr"/>
          <dgm:resizeHandles val="exact"/>
        </dgm:presLayoutVars>
      </dgm:prSet>
      <dgm:spPr/>
      <dgm:t>
        <a:bodyPr/>
        <a:lstStyle/>
        <a:p>
          <a:endParaRPr lang="ru-RU"/>
        </a:p>
      </dgm:t>
    </dgm:pt>
    <dgm:pt modelId="{8EA28CA7-62A0-464E-ACAC-B144FAE0E427}" type="pres">
      <dgm:prSet presAssocID="{901D46FF-D8AA-4F15-A71E-B784044464D1}" presName="centerShape" presStyleLbl="node0" presStyleIdx="0" presStyleCnt="1" custScaleX="146481" custLinFactNeighborX="-119" custLinFactNeighborY="-8123"/>
      <dgm:spPr>
        <a:prstGeom prst="ellipse">
          <a:avLst/>
        </a:prstGeom>
      </dgm:spPr>
      <dgm:t>
        <a:bodyPr/>
        <a:lstStyle/>
        <a:p>
          <a:endParaRPr lang="ru-RU"/>
        </a:p>
      </dgm:t>
    </dgm:pt>
    <dgm:pt modelId="{351F87D7-16EA-492C-838E-F40D31743DB6}" type="pres">
      <dgm:prSet presAssocID="{53338E2F-7FD7-416C-8930-D97E03FAA68C}" presName="parTrans" presStyleLbl="bgSibTrans2D1" presStyleIdx="0" presStyleCnt="4"/>
      <dgm:spPr>
        <a:prstGeom prst="leftArrow">
          <a:avLst>
            <a:gd name="adj1" fmla="val 60000"/>
            <a:gd name="adj2" fmla="val 50000"/>
          </a:avLst>
        </a:prstGeom>
      </dgm:spPr>
      <dgm:t>
        <a:bodyPr/>
        <a:lstStyle/>
        <a:p>
          <a:endParaRPr lang="ru-RU"/>
        </a:p>
      </dgm:t>
    </dgm:pt>
    <dgm:pt modelId="{554D9FB0-9AAB-44CA-95F0-A48C427B4DAF}" type="pres">
      <dgm:prSet presAssocID="{EB9A781F-5BB2-4683-85C4-2FBED8B8EA3E}" presName="node" presStyleLbl="node1" presStyleIdx="0" presStyleCnt="4" custScaleX="85313" custScaleY="176507" custRadScaleRad="96716" custRadScaleInc="-23173">
        <dgm:presLayoutVars>
          <dgm:bulletEnabled val="1"/>
        </dgm:presLayoutVars>
      </dgm:prSet>
      <dgm:spPr>
        <a:prstGeom prst="roundRect">
          <a:avLst>
            <a:gd name="adj" fmla="val 10000"/>
          </a:avLst>
        </a:prstGeom>
      </dgm:spPr>
      <dgm:t>
        <a:bodyPr/>
        <a:lstStyle/>
        <a:p>
          <a:endParaRPr lang="ru-RU"/>
        </a:p>
      </dgm:t>
    </dgm:pt>
    <dgm:pt modelId="{A7FE83A7-10E8-43FE-9B3E-E84942B9E561}" type="pres">
      <dgm:prSet presAssocID="{A11E63BA-1831-4155-B0CC-63FDCF809161}" presName="parTrans" presStyleLbl="bgSibTrans2D1" presStyleIdx="1" presStyleCnt="4"/>
      <dgm:spPr>
        <a:prstGeom prst="leftArrow">
          <a:avLst>
            <a:gd name="adj1" fmla="val 60000"/>
            <a:gd name="adj2" fmla="val 50000"/>
          </a:avLst>
        </a:prstGeom>
      </dgm:spPr>
      <dgm:t>
        <a:bodyPr/>
        <a:lstStyle/>
        <a:p>
          <a:endParaRPr lang="ru-RU"/>
        </a:p>
      </dgm:t>
    </dgm:pt>
    <dgm:pt modelId="{2D777C42-3149-4FE6-B5D2-22D5EDDE2993}" type="pres">
      <dgm:prSet presAssocID="{02BEADCB-91CA-4504-B545-F980B28B00E0}" presName="node" presStyleLbl="node1" presStyleIdx="1" presStyleCnt="4" custScaleX="129420" custRadScaleRad="121615" custRadScaleInc="-30459">
        <dgm:presLayoutVars>
          <dgm:bulletEnabled val="1"/>
        </dgm:presLayoutVars>
      </dgm:prSet>
      <dgm:spPr>
        <a:prstGeom prst="roundRect">
          <a:avLst>
            <a:gd name="adj" fmla="val 10000"/>
          </a:avLst>
        </a:prstGeom>
      </dgm:spPr>
      <dgm:t>
        <a:bodyPr/>
        <a:lstStyle/>
        <a:p>
          <a:endParaRPr lang="ru-RU"/>
        </a:p>
      </dgm:t>
    </dgm:pt>
    <dgm:pt modelId="{164BD94A-1666-468A-93D0-D5E34167288D}" type="pres">
      <dgm:prSet presAssocID="{7B594826-59A5-4093-9FC9-F4C78A7875D8}" presName="parTrans" presStyleLbl="bgSibTrans2D1" presStyleIdx="2" presStyleCnt="4"/>
      <dgm:spPr>
        <a:prstGeom prst="leftArrow">
          <a:avLst>
            <a:gd name="adj1" fmla="val 60000"/>
            <a:gd name="adj2" fmla="val 50000"/>
          </a:avLst>
        </a:prstGeom>
      </dgm:spPr>
      <dgm:t>
        <a:bodyPr/>
        <a:lstStyle/>
        <a:p>
          <a:endParaRPr lang="ru-RU"/>
        </a:p>
      </dgm:t>
    </dgm:pt>
    <dgm:pt modelId="{6A2FE3E2-24F2-4B11-849B-31A3F38EA5A6}" type="pres">
      <dgm:prSet presAssocID="{66057731-8757-4799-B7DE-883F9BDD14A2}" presName="node" presStyleLbl="node1" presStyleIdx="2" presStyleCnt="4" custScaleX="125523" custRadScaleRad="125322" custRadScaleInc="20590">
        <dgm:presLayoutVars>
          <dgm:bulletEnabled val="1"/>
        </dgm:presLayoutVars>
      </dgm:prSet>
      <dgm:spPr>
        <a:prstGeom prst="roundRect">
          <a:avLst>
            <a:gd name="adj" fmla="val 10000"/>
          </a:avLst>
        </a:prstGeom>
      </dgm:spPr>
      <dgm:t>
        <a:bodyPr/>
        <a:lstStyle/>
        <a:p>
          <a:endParaRPr lang="ru-RU"/>
        </a:p>
      </dgm:t>
    </dgm:pt>
    <dgm:pt modelId="{806BD44D-AECD-4CBD-930B-3F9F9B9B3F31}" type="pres">
      <dgm:prSet presAssocID="{F14DAAA7-A3B9-4F14-A51B-AD284A697B69}" presName="parTrans" presStyleLbl="bgSibTrans2D1" presStyleIdx="3" presStyleCnt="4"/>
      <dgm:spPr>
        <a:prstGeom prst="leftArrow">
          <a:avLst>
            <a:gd name="adj1" fmla="val 60000"/>
            <a:gd name="adj2" fmla="val 50000"/>
          </a:avLst>
        </a:prstGeom>
      </dgm:spPr>
      <dgm:t>
        <a:bodyPr/>
        <a:lstStyle/>
        <a:p>
          <a:endParaRPr lang="ru-RU"/>
        </a:p>
      </dgm:t>
    </dgm:pt>
    <dgm:pt modelId="{3FCA6793-67DF-43CE-91A1-494297B016DF}" type="pres">
      <dgm:prSet presAssocID="{E1E8C070-AE48-4267-B875-2BABEC2C176B}" presName="node" presStyleLbl="node1" presStyleIdx="3" presStyleCnt="4" custScaleX="82518" custScaleY="174312" custRadScaleRad="96629" custRadScaleInc="23375">
        <dgm:presLayoutVars>
          <dgm:bulletEnabled val="1"/>
        </dgm:presLayoutVars>
      </dgm:prSet>
      <dgm:spPr>
        <a:prstGeom prst="roundRect">
          <a:avLst>
            <a:gd name="adj" fmla="val 10000"/>
          </a:avLst>
        </a:prstGeom>
      </dgm:spPr>
      <dgm:t>
        <a:bodyPr/>
        <a:lstStyle/>
        <a:p>
          <a:endParaRPr lang="ru-RU"/>
        </a:p>
      </dgm:t>
    </dgm:pt>
  </dgm:ptLst>
  <dgm:cxnLst>
    <dgm:cxn modelId="{9AB69D62-5E34-418C-B738-00A2A792B709}" type="presOf" srcId="{66057731-8757-4799-B7DE-883F9BDD14A2}" destId="{6A2FE3E2-24F2-4B11-849B-31A3F38EA5A6}" srcOrd="0" destOrd="0" presId="urn:microsoft.com/office/officeart/2005/8/layout/radial4"/>
    <dgm:cxn modelId="{AB8BD531-3F84-4F1F-9C81-16F50FCA5C5A}" type="presOf" srcId="{EB9A781F-5BB2-4683-85C4-2FBED8B8EA3E}" destId="{554D9FB0-9AAB-44CA-95F0-A48C427B4DAF}" srcOrd="0" destOrd="0" presId="urn:microsoft.com/office/officeart/2005/8/layout/radial4"/>
    <dgm:cxn modelId="{02E16140-251B-47E2-A6B2-CC35E91D33DD}" type="presOf" srcId="{7B594826-59A5-4093-9FC9-F4C78A7875D8}" destId="{164BD94A-1666-468A-93D0-D5E34167288D}" srcOrd="0" destOrd="0" presId="urn:microsoft.com/office/officeart/2005/8/layout/radial4"/>
    <dgm:cxn modelId="{245C34DB-032B-4148-8F3E-82ACD5548D88}" type="presOf" srcId="{901D46FF-D8AA-4F15-A71E-B784044464D1}" destId="{8EA28CA7-62A0-464E-ACAC-B144FAE0E427}" srcOrd="0" destOrd="0" presId="urn:microsoft.com/office/officeart/2005/8/layout/radial4"/>
    <dgm:cxn modelId="{5B63FD01-1B3A-46CC-A9E6-53BFB3FFB9EB}" type="presOf" srcId="{A11E63BA-1831-4155-B0CC-63FDCF809161}" destId="{A7FE83A7-10E8-43FE-9B3E-E84942B9E561}" srcOrd="0" destOrd="0" presId="urn:microsoft.com/office/officeart/2005/8/layout/radial4"/>
    <dgm:cxn modelId="{2E35988D-3B73-4C80-942D-7594ABEB0771}" srcId="{901D46FF-D8AA-4F15-A71E-B784044464D1}" destId="{EB9A781F-5BB2-4683-85C4-2FBED8B8EA3E}" srcOrd="0" destOrd="0" parTransId="{53338E2F-7FD7-416C-8930-D97E03FAA68C}" sibTransId="{006AFA06-70CC-4A5C-A07B-DF4DCADB5619}"/>
    <dgm:cxn modelId="{185BFFEA-0CD0-4919-9641-995C5B8470EE}" type="presOf" srcId="{E1E8C070-AE48-4267-B875-2BABEC2C176B}" destId="{3FCA6793-67DF-43CE-91A1-494297B016DF}" srcOrd="0" destOrd="0" presId="urn:microsoft.com/office/officeart/2005/8/layout/radial4"/>
    <dgm:cxn modelId="{C225B242-4691-4D9A-B000-5B96C55BAA5E}" srcId="{82EF90F7-FCD5-4DBD-9F52-9713E936E0D0}" destId="{901D46FF-D8AA-4F15-A71E-B784044464D1}" srcOrd="0" destOrd="0" parTransId="{C870426C-2E53-41A3-9056-BB2A56A24D58}" sibTransId="{CDA9DC54-4F4B-438B-896E-778C236C5101}"/>
    <dgm:cxn modelId="{08897957-D72A-4688-AA0B-38A8E5378475}" srcId="{901D46FF-D8AA-4F15-A71E-B784044464D1}" destId="{E1E8C070-AE48-4267-B875-2BABEC2C176B}" srcOrd="3" destOrd="0" parTransId="{F14DAAA7-A3B9-4F14-A51B-AD284A697B69}" sibTransId="{0F5A506E-C8B9-4964-9ACE-9E59173685DC}"/>
    <dgm:cxn modelId="{D4D31E26-6F79-434D-99E8-A6459AB21850}" type="presOf" srcId="{53338E2F-7FD7-416C-8930-D97E03FAA68C}" destId="{351F87D7-16EA-492C-838E-F40D31743DB6}" srcOrd="0" destOrd="0" presId="urn:microsoft.com/office/officeart/2005/8/layout/radial4"/>
    <dgm:cxn modelId="{DA2D3ED5-D152-41DF-BB84-AD7786F75F4E}" type="presOf" srcId="{F14DAAA7-A3B9-4F14-A51B-AD284A697B69}" destId="{806BD44D-AECD-4CBD-930B-3F9F9B9B3F31}" srcOrd="0" destOrd="0" presId="urn:microsoft.com/office/officeart/2005/8/layout/radial4"/>
    <dgm:cxn modelId="{9CE8CD76-BC1A-4381-BEC3-5C7BD7D8801E}" type="presOf" srcId="{02BEADCB-91CA-4504-B545-F980B28B00E0}" destId="{2D777C42-3149-4FE6-B5D2-22D5EDDE2993}" srcOrd="0" destOrd="0" presId="urn:microsoft.com/office/officeart/2005/8/layout/radial4"/>
    <dgm:cxn modelId="{AE5359C5-3179-4E33-AD36-6B9322869019}" srcId="{901D46FF-D8AA-4F15-A71E-B784044464D1}" destId="{02BEADCB-91CA-4504-B545-F980B28B00E0}" srcOrd="1" destOrd="0" parTransId="{A11E63BA-1831-4155-B0CC-63FDCF809161}" sibTransId="{23588C91-69CC-4209-AD7F-D3A976F86DAC}"/>
    <dgm:cxn modelId="{FE9C42F1-448D-4632-AAD1-D6069147B59C}" type="presOf" srcId="{82EF90F7-FCD5-4DBD-9F52-9713E936E0D0}" destId="{E58FBDD9-3B18-4A87-92D5-B351312464D9}" srcOrd="0" destOrd="0" presId="urn:microsoft.com/office/officeart/2005/8/layout/radial4"/>
    <dgm:cxn modelId="{81E28D3E-04D1-4555-BE38-1F1DBD7C4130}" srcId="{901D46FF-D8AA-4F15-A71E-B784044464D1}" destId="{66057731-8757-4799-B7DE-883F9BDD14A2}" srcOrd="2" destOrd="0" parTransId="{7B594826-59A5-4093-9FC9-F4C78A7875D8}" sibTransId="{6A4C1A93-43D8-421B-A6C5-E07FF473BC9B}"/>
    <dgm:cxn modelId="{F28B7DCB-48D5-4A1C-9071-DB70337F1A1C}" type="presParOf" srcId="{E58FBDD9-3B18-4A87-92D5-B351312464D9}" destId="{8EA28CA7-62A0-464E-ACAC-B144FAE0E427}" srcOrd="0" destOrd="0" presId="urn:microsoft.com/office/officeart/2005/8/layout/radial4"/>
    <dgm:cxn modelId="{BB101731-00F1-43F0-BC45-16B43EA6E8BB}" type="presParOf" srcId="{E58FBDD9-3B18-4A87-92D5-B351312464D9}" destId="{351F87D7-16EA-492C-838E-F40D31743DB6}" srcOrd="1" destOrd="0" presId="urn:microsoft.com/office/officeart/2005/8/layout/radial4"/>
    <dgm:cxn modelId="{548F56FC-F5C0-49D5-B0F0-20809BCB6697}" type="presParOf" srcId="{E58FBDD9-3B18-4A87-92D5-B351312464D9}" destId="{554D9FB0-9AAB-44CA-95F0-A48C427B4DAF}" srcOrd="2" destOrd="0" presId="urn:microsoft.com/office/officeart/2005/8/layout/radial4"/>
    <dgm:cxn modelId="{0F423EAE-3DEC-47BD-AC87-4AECE9B0350F}" type="presParOf" srcId="{E58FBDD9-3B18-4A87-92D5-B351312464D9}" destId="{A7FE83A7-10E8-43FE-9B3E-E84942B9E561}" srcOrd="3" destOrd="0" presId="urn:microsoft.com/office/officeart/2005/8/layout/radial4"/>
    <dgm:cxn modelId="{6517312B-A501-4479-8341-6DF7F44CA8B5}" type="presParOf" srcId="{E58FBDD9-3B18-4A87-92D5-B351312464D9}" destId="{2D777C42-3149-4FE6-B5D2-22D5EDDE2993}" srcOrd="4" destOrd="0" presId="urn:microsoft.com/office/officeart/2005/8/layout/radial4"/>
    <dgm:cxn modelId="{917379B5-9BA3-45E9-9C7E-CA0CAB1B6258}" type="presParOf" srcId="{E58FBDD9-3B18-4A87-92D5-B351312464D9}" destId="{164BD94A-1666-468A-93D0-D5E34167288D}" srcOrd="5" destOrd="0" presId="urn:microsoft.com/office/officeart/2005/8/layout/radial4"/>
    <dgm:cxn modelId="{00487587-E99A-49ED-86B6-451DC7F8D293}" type="presParOf" srcId="{E58FBDD9-3B18-4A87-92D5-B351312464D9}" destId="{6A2FE3E2-24F2-4B11-849B-31A3F38EA5A6}" srcOrd="6" destOrd="0" presId="urn:microsoft.com/office/officeart/2005/8/layout/radial4"/>
    <dgm:cxn modelId="{86D982FF-4E5C-4E59-8133-D5301C29790E}" type="presParOf" srcId="{E58FBDD9-3B18-4A87-92D5-B351312464D9}" destId="{806BD44D-AECD-4CBD-930B-3F9F9B9B3F31}" srcOrd="7" destOrd="0" presId="urn:microsoft.com/office/officeart/2005/8/layout/radial4"/>
    <dgm:cxn modelId="{853BAF56-D5F6-4962-B99C-51BDD77D3D03}" type="presParOf" srcId="{E58FBDD9-3B18-4A87-92D5-B351312464D9}" destId="{3FCA6793-67DF-43CE-91A1-494297B016DF}" srcOrd="8" destOrd="0" presId="urn:microsoft.com/office/officeart/2005/8/layout/radial4"/>
  </dgm:cxnLst>
  <dgm:bg>
    <a:noFill/>
  </dgm:bg>
  <dgm:whole>
    <a:ln w="1905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003C58-03F4-40DF-B11B-F78D5AC74FB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627C2C9E-09A8-428E-8737-701E75A3258E}">
      <dgm:prSet phldrT="[Текст]" custT="1">
        <dgm:style>
          <a:lnRef idx="2">
            <a:schemeClr val="dk1"/>
          </a:lnRef>
          <a:fillRef idx="1">
            <a:schemeClr val="lt1"/>
          </a:fillRef>
          <a:effectRef idx="0">
            <a:schemeClr val="dk1"/>
          </a:effectRef>
          <a:fontRef idx="minor">
            <a:schemeClr val="dk1"/>
          </a:fontRef>
        </dgm:style>
      </dgm:prSet>
      <dgm:spPr>
        <a:xfrm>
          <a:off x="1496997" y="2223952"/>
          <a:ext cx="1287554" cy="643777"/>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1600" b="1" noProof="0" dirty="0" smtClean="0">
              <a:solidFill>
                <a:sysClr val="windowText" lastClr="000000"/>
              </a:solidFill>
              <a:latin typeface="Times New Roman" pitchFamily="18" charset="0"/>
              <a:ea typeface="+mn-ea"/>
              <a:cs typeface="Times New Roman" pitchFamily="18" charset="0"/>
            </a:rPr>
            <a:t>Судова система поділялася на дві гілки: </a:t>
          </a:r>
          <a:endParaRPr lang="uk-UA" sz="1600" b="1" noProof="0" dirty="0">
            <a:solidFill>
              <a:sysClr val="windowText" lastClr="000000"/>
            </a:solidFill>
            <a:latin typeface="Times New Roman" pitchFamily="18" charset="0"/>
            <a:ea typeface="+mn-ea"/>
            <a:cs typeface="Times New Roman" pitchFamily="18" charset="0"/>
          </a:endParaRPr>
        </a:p>
      </dgm:t>
    </dgm:pt>
    <dgm:pt modelId="{F55CE42C-5735-408F-A235-36AB233CD950}" type="parTrans" cxnId="{B56EC037-F489-49C9-A9F1-9D58B40464DC}">
      <dgm:prSet/>
      <dgm:spPr/>
      <dgm:t>
        <a:bodyPr/>
        <a:lstStyle/>
        <a:p>
          <a:endParaRPr lang="ru-RU" sz="1400">
            <a:latin typeface="Times New Roman" pitchFamily="18" charset="0"/>
            <a:cs typeface="Times New Roman" pitchFamily="18" charset="0"/>
          </a:endParaRPr>
        </a:p>
      </dgm:t>
    </dgm:pt>
    <dgm:pt modelId="{C9E8D4EE-2D84-4753-ADBE-808A21204432}" type="sibTrans" cxnId="{B56EC037-F489-49C9-A9F1-9D58B40464DC}">
      <dgm:prSet/>
      <dgm:spPr/>
      <dgm:t>
        <a:bodyPr/>
        <a:lstStyle/>
        <a:p>
          <a:endParaRPr lang="ru-RU" sz="1400">
            <a:latin typeface="Times New Roman" pitchFamily="18" charset="0"/>
            <a:cs typeface="Times New Roman" pitchFamily="18" charset="0"/>
          </a:endParaRPr>
        </a:p>
      </dgm:t>
    </dgm:pt>
    <dgm:pt modelId="{072194B9-B76C-4D46-8984-087B30F46BCC}">
      <dgm:prSet phldrT="[Текст]" custT="1">
        <dgm:style>
          <a:lnRef idx="2">
            <a:schemeClr val="dk1"/>
          </a:lnRef>
          <a:fillRef idx="1">
            <a:schemeClr val="lt1"/>
          </a:fillRef>
          <a:effectRef idx="0">
            <a:schemeClr val="dk1"/>
          </a:effectRef>
          <a:fontRef idx="minor">
            <a:schemeClr val="dk1"/>
          </a:fontRef>
        </dgm:style>
      </dgm:prSet>
      <dgm:spPr>
        <a:xfrm>
          <a:off x="3299572" y="1113436"/>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b="1" noProof="0" dirty="0" smtClean="0">
              <a:solidFill>
                <a:sysClr val="windowText" lastClr="000000"/>
              </a:solidFill>
              <a:latin typeface="Times New Roman" pitchFamily="18" charset="0"/>
              <a:ea typeface="+mn-ea"/>
              <a:cs typeface="Times New Roman" pitchFamily="18" charset="0"/>
            </a:rPr>
            <a:t>Місцеві</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суди</a:t>
          </a:r>
        </a:p>
      </dgm:t>
    </dgm:pt>
    <dgm:pt modelId="{33C3116B-E5D7-47D4-8579-14457FC46F76}" type="parTrans" cxnId="{3CD27EC9-62E7-448E-9CB5-5A9632C89CD5}">
      <dgm:prSet custT="1"/>
      <dgm:spPr>
        <a:xfrm rot="17692822">
          <a:off x="2429997" y="1977267"/>
          <a:ext cx="1224128" cy="26630"/>
        </a:xfrm>
        <a:custGeom>
          <a:avLst/>
          <a:gdLst/>
          <a:ahLst/>
          <a:cxnLst/>
          <a:rect l="0" t="0" r="0" b="0"/>
          <a:pathLst>
            <a:path>
              <a:moveTo>
                <a:pt x="0" y="11909"/>
              </a:moveTo>
              <a:lnTo>
                <a:pt x="1370217"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C7AFB6D8-2E32-426A-B4DF-C8DC032AB304}" type="sibTrans" cxnId="{3CD27EC9-62E7-448E-9CB5-5A9632C89CD5}">
      <dgm:prSet/>
      <dgm:spPr/>
      <dgm:t>
        <a:bodyPr/>
        <a:lstStyle/>
        <a:p>
          <a:endParaRPr lang="ru-RU" sz="1400">
            <a:latin typeface="Times New Roman" pitchFamily="18" charset="0"/>
            <a:cs typeface="Times New Roman" pitchFamily="18" charset="0"/>
          </a:endParaRPr>
        </a:p>
      </dgm:t>
    </dgm:pt>
    <dgm:pt modelId="{D6AC785D-5A4D-45C2-A968-7EA9D2E6DB91}">
      <dgm:prSet phldrT="[Текст]" custT="1">
        <dgm:style>
          <a:lnRef idx="2">
            <a:schemeClr val="dk1"/>
          </a:lnRef>
          <a:fillRef idx="1">
            <a:schemeClr val="lt1"/>
          </a:fillRef>
          <a:effectRef idx="0">
            <a:schemeClr val="dk1"/>
          </a:effectRef>
          <a:fontRef idx="minor">
            <a:schemeClr val="dk1"/>
          </a:fontRef>
        </dgm:style>
      </dgm:prSet>
      <dgm:spPr>
        <a:xfrm>
          <a:off x="3299572" y="3334467"/>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b="1" noProof="0" dirty="0" smtClean="0">
              <a:solidFill>
                <a:sysClr val="windowText" lastClr="000000"/>
              </a:solidFill>
              <a:latin typeface="Times New Roman" pitchFamily="18" charset="0"/>
              <a:ea typeface="+mn-ea"/>
              <a:cs typeface="Times New Roman" pitchFamily="18" charset="0"/>
            </a:rPr>
            <a:t>Загальні</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суди</a:t>
          </a:r>
        </a:p>
      </dgm:t>
    </dgm:pt>
    <dgm:pt modelId="{ACE5F385-7E24-4484-B674-16F483236949}" type="sibTrans" cxnId="{C342529D-1B8A-433A-99D7-B6CEE7FF85C6}">
      <dgm:prSet/>
      <dgm:spPr/>
      <dgm:t>
        <a:bodyPr/>
        <a:lstStyle/>
        <a:p>
          <a:endParaRPr lang="ru-RU" sz="1400">
            <a:latin typeface="Times New Roman" pitchFamily="18" charset="0"/>
            <a:cs typeface="Times New Roman" pitchFamily="18" charset="0"/>
          </a:endParaRPr>
        </a:p>
      </dgm:t>
    </dgm:pt>
    <dgm:pt modelId="{767C4508-DDCE-4A95-9BF6-60ED3FFC05AD}" type="parTrans" cxnId="{C342529D-1B8A-433A-99D7-B6CEE7FF85C6}">
      <dgm:prSet custT="1"/>
      <dgm:spPr>
        <a:xfrm rot="3907178">
          <a:off x="2429997" y="3087783"/>
          <a:ext cx="1224128" cy="26630"/>
        </a:xfrm>
        <a:custGeom>
          <a:avLst/>
          <a:gdLst/>
          <a:ahLst/>
          <a:cxnLst/>
          <a:rect l="0" t="0" r="0" b="0"/>
          <a:pathLst>
            <a:path>
              <a:moveTo>
                <a:pt x="0" y="11909"/>
              </a:moveTo>
              <a:lnTo>
                <a:pt x="1370217"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199DBE14-1862-4643-AD02-DBF03DF5A3D5}">
      <dgm:prSet custT="1">
        <dgm:style>
          <a:lnRef idx="2">
            <a:schemeClr val="dk1"/>
          </a:lnRef>
          <a:fillRef idx="1">
            <a:schemeClr val="lt1"/>
          </a:fillRef>
          <a:effectRef idx="0">
            <a:schemeClr val="dk1"/>
          </a:effectRef>
          <a:fontRef idx="minor">
            <a:schemeClr val="dk1"/>
          </a:fontRef>
        </dgm:style>
      </dgm:prSet>
      <dgm:spPr>
        <a:xfrm>
          <a:off x="5102148" y="2921"/>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noProof="0" dirty="0" smtClean="0">
              <a:solidFill>
                <a:sysClr val="windowText" lastClr="000000"/>
              </a:solidFill>
              <a:latin typeface="Times New Roman" pitchFamily="18" charset="0"/>
              <a:ea typeface="+mn-ea"/>
              <a:cs typeface="Times New Roman" pitchFamily="18" charset="0"/>
            </a:rPr>
            <a:t>Мирові</a:t>
          </a:r>
          <a:r>
            <a:rPr lang="ru-RU" sz="1400" dirty="0" smtClean="0">
              <a:solidFill>
                <a:sysClr val="windowText" lastClr="000000"/>
              </a:solidFill>
              <a:latin typeface="Times New Roman" pitchFamily="18" charset="0"/>
              <a:ea typeface="+mn-ea"/>
              <a:cs typeface="Times New Roman" pitchFamily="18" charset="0"/>
            </a:rPr>
            <a:t> </a:t>
          </a:r>
          <a:r>
            <a:rPr lang="ru-RU" sz="1400" dirty="0">
              <a:solidFill>
                <a:sysClr val="windowText" lastClr="000000"/>
              </a:solidFill>
              <a:latin typeface="Times New Roman" pitchFamily="18" charset="0"/>
              <a:ea typeface="+mn-ea"/>
              <a:cs typeface="Times New Roman" pitchFamily="18" charset="0"/>
            </a:rPr>
            <a:t>суди </a:t>
          </a:r>
        </a:p>
      </dgm:t>
    </dgm:pt>
    <dgm:pt modelId="{A80A6C67-DCAD-44BA-914C-9C2E8A59FBE4}" type="parTrans" cxnId="{38A8A416-961C-4843-A155-2E53F775B90A}">
      <dgm:prSet custT="1"/>
      <dgm:spPr>
        <a:xfrm rot="17692822">
          <a:off x="4232573" y="866752"/>
          <a:ext cx="1224128" cy="26630"/>
        </a:xfrm>
        <a:custGeom>
          <a:avLst/>
          <a:gdLst/>
          <a:ahLst/>
          <a:cxnLst/>
          <a:rect l="0" t="0" r="0" b="0"/>
          <a:pathLst>
            <a:path>
              <a:moveTo>
                <a:pt x="0" y="11909"/>
              </a:moveTo>
              <a:lnTo>
                <a:pt x="1370217" y="11909"/>
              </a:lnTo>
            </a:path>
          </a:pathLst>
        </a:custGeom>
        <a:noFill/>
        <a:ln w="19050" cap="flat" cmpd="sng" algn="ctr">
          <a:solidFill>
            <a:scrgbClr r="0" g="0" b="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2DF4898B-C398-4585-9DD6-A2166C9B2A0A}" type="sibTrans" cxnId="{38A8A416-961C-4843-A155-2E53F775B90A}">
      <dgm:prSet/>
      <dgm:spPr/>
      <dgm:t>
        <a:bodyPr/>
        <a:lstStyle/>
        <a:p>
          <a:endParaRPr lang="ru-RU" sz="1400">
            <a:latin typeface="Times New Roman" pitchFamily="18" charset="0"/>
            <a:cs typeface="Times New Roman" pitchFamily="18" charset="0"/>
          </a:endParaRPr>
        </a:p>
      </dgm:t>
    </dgm:pt>
    <dgm:pt modelId="{6C6D0B0F-D5B1-461F-A359-84F2DB94D025}">
      <dgm:prSet custT="1">
        <dgm:style>
          <a:lnRef idx="2">
            <a:schemeClr val="dk1"/>
          </a:lnRef>
          <a:fillRef idx="1">
            <a:schemeClr val="lt1"/>
          </a:fillRef>
          <a:effectRef idx="0">
            <a:schemeClr val="dk1"/>
          </a:effectRef>
          <a:fontRef idx="minor">
            <a:schemeClr val="dk1"/>
          </a:fontRef>
        </dgm:style>
      </dgm:prSet>
      <dgm:spPr>
        <a:xfrm>
          <a:off x="5102148" y="743265"/>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dirty="0" err="1">
              <a:solidFill>
                <a:sysClr val="windowText" lastClr="000000"/>
              </a:solidFill>
              <a:latin typeface="Times New Roman" pitchFamily="18" charset="0"/>
              <a:ea typeface="+mn-ea"/>
              <a:cs typeface="Times New Roman" pitchFamily="18" charset="0"/>
            </a:rPr>
            <a:t>З’їзди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мирових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суддів</a:t>
          </a:r>
          <a:endParaRPr lang="ru-RU" sz="1400" dirty="0">
            <a:solidFill>
              <a:sysClr val="windowText" lastClr="000000"/>
            </a:solidFill>
            <a:latin typeface="Times New Roman" pitchFamily="18" charset="0"/>
            <a:ea typeface="+mn-ea"/>
            <a:cs typeface="Times New Roman" pitchFamily="18" charset="0"/>
          </a:endParaRPr>
        </a:p>
      </dgm:t>
    </dgm:pt>
    <dgm:pt modelId="{81C971DC-EA12-4F5A-BDF5-2BC740BCD62D}" type="parTrans" cxnId="{8C62A0CD-F828-4159-B554-DCDC8F9189F5}">
      <dgm:prSet custT="1">
        <dgm:style>
          <a:lnRef idx="1">
            <a:schemeClr val="dk1"/>
          </a:lnRef>
          <a:fillRef idx="0">
            <a:schemeClr val="dk1"/>
          </a:fillRef>
          <a:effectRef idx="0">
            <a:schemeClr val="dk1"/>
          </a:effectRef>
          <a:fontRef idx="minor">
            <a:schemeClr val="tx1"/>
          </a:fontRef>
        </dgm:style>
      </dgm:prSet>
      <dgm:spPr>
        <a:xfrm rot="19457599">
          <a:off x="4527512" y="1236924"/>
          <a:ext cx="634251" cy="26630"/>
        </a:xfrm>
        <a:custGeom>
          <a:avLst/>
          <a:gdLst/>
          <a:ahLst/>
          <a:cxnLst/>
          <a:rect l="0" t="0" r="0" b="0"/>
          <a:pathLst>
            <a:path>
              <a:moveTo>
                <a:pt x="0" y="11909"/>
              </a:moveTo>
              <a:lnTo>
                <a:pt x="709943"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501AEEC1-0429-447E-A4E4-A75331A3E00F}" type="sibTrans" cxnId="{8C62A0CD-F828-4159-B554-DCDC8F9189F5}">
      <dgm:prSet/>
      <dgm:spPr/>
      <dgm:t>
        <a:bodyPr/>
        <a:lstStyle/>
        <a:p>
          <a:endParaRPr lang="ru-RU" sz="1400">
            <a:latin typeface="Times New Roman" pitchFamily="18" charset="0"/>
            <a:cs typeface="Times New Roman" pitchFamily="18" charset="0"/>
          </a:endParaRPr>
        </a:p>
      </dgm:t>
    </dgm:pt>
    <dgm:pt modelId="{5DF06073-051D-4E7D-BCC1-01D7E6C31333}">
      <dgm:prSet custT="1">
        <dgm:style>
          <a:lnRef idx="2">
            <a:schemeClr val="dk1"/>
          </a:lnRef>
          <a:fillRef idx="1">
            <a:schemeClr val="lt1"/>
          </a:fillRef>
          <a:effectRef idx="0">
            <a:schemeClr val="dk1"/>
          </a:effectRef>
          <a:fontRef idx="minor">
            <a:schemeClr val="dk1"/>
          </a:fontRef>
        </dgm:style>
      </dgm:prSet>
      <dgm:spPr>
        <a:xfrm>
          <a:off x="5102148" y="1483608"/>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dirty="0" err="1" smtClean="0">
              <a:solidFill>
                <a:sysClr val="windowText" lastClr="000000"/>
              </a:solidFill>
              <a:latin typeface="Times New Roman" pitchFamily="18" charset="0"/>
              <a:ea typeface="+mn-ea"/>
              <a:cs typeface="Times New Roman" pitchFamily="18" charset="0"/>
            </a:rPr>
            <a:t>Судово-адміністративні</a:t>
          </a:r>
          <a:r>
            <a:rPr lang="ru-RU" sz="1400" dirty="0" smtClean="0">
              <a:solidFill>
                <a:sysClr val="windowText" lastClr="000000"/>
              </a:solidFill>
              <a:latin typeface="Times New Roman" pitchFamily="18" charset="0"/>
              <a:ea typeface="+mn-ea"/>
              <a:cs typeface="Times New Roman" pitchFamily="18" charset="0"/>
            </a:rPr>
            <a:t> </a:t>
          </a:r>
          <a:r>
            <a:rPr lang="ru-RU" sz="1400" dirty="0">
              <a:solidFill>
                <a:sysClr val="windowText" lastClr="000000"/>
              </a:solidFill>
              <a:latin typeface="Times New Roman" pitchFamily="18" charset="0"/>
              <a:ea typeface="+mn-ea"/>
              <a:cs typeface="Times New Roman" pitchFamily="18" charset="0"/>
            </a:rPr>
            <a:t>установи </a:t>
          </a:r>
        </a:p>
      </dgm:t>
    </dgm:pt>
    <dgm:pt modelId="{A577F17A-2D43-4FD5-9F5E-F6626F29BD25}" type="parTrans" cxnId="{155FFA4F-036C-412D-947F-AD404596B8B8}">
      <dgm:prSet custT="1">
        <dgm:style>
          <a:lnRef idx="1">
            <a:schemeClr val="dk1"/>
          </a:lnRef>
          <a:fillRef idx="0">
            <a:schemeClr val="dk1"/>
          </a:fillRef>
          <a:effectRef idx="0">
            <a:schemeClr val="dk1"/>
          </a:effectRef>
          <a:fontRef idx="minor">
            <a:schemeClr val="tx1"/>
          </a:fontRef>
        </dgm:style>
      </dgm:prSet>
      <dgm:spPr>
        <a:xfrm rot="2142401">
          <a:off x="4527512" y="1607095"/>
          <a:ext cx="634251" cy="26630"/>
        </a:xfrm>
        <a:custGeom>
          <a:avLst/>
          <a:gdLst/>
          <a:ahLst/>
          <a:cxnLst/>
          <a:rect l="0" t="0" r="0" b="0"/>
          <a:pathLst>
            <a:path>
              <a:moveTo>
                <a:pt x="0" y="11909"/>
              </a:moveTo>
              <a:lnTo>
                <a:pt x="709943"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EC7D3D20-1992-47C1-A2DD-EFFFD234747F}" type="sibTrans" cxnId="{155FFA4F-036C-412D-947F-AD404596B8B8}">
      <dgm:prSet/>
      <dgm:spPr/>
      <dgm:t>
        <a:bodyPr/>
        <a:lstStyle/>
        <a:p>
          <a:endParaRPr lang="ru-RU" sz="1400">
            <a:latin typeface="Times New Roman" pitchFamily="18" charset="0"/>
            <a:cs typeface="Times New Roman" pitchFamily="18" charset="0"/>
          </a:endParaRPr>
        </a:p>
      </dgm:t>
    </dgm:pt>
    <dgm:pt modelId="{FFCF5B48-ADCA-4ADD-83F7-0D41FAA3C369}">
      <dgm:prSet custT="1">
        <dgm:style>
          <a:lnRef idx="2">
            <a:schemeClr val="dk1"/>
          </a:lnRef>
          <a:fillRef idx="1">
            <a:schemeClr val="lt1"/>
          </a:fillRef>
          <a:effectRef idx="0">
            <a:schemeClr val="dk1"/>
          </a:effectRef>
          <a:fontRef idx="minor">
            <a:schemeClr val="dk1"/>
          </a:fontRef>
        </dgm:style>
      </dgm:prSet>
      <dgm:spPr>
        <a:xfrm>
          <a:off x="5102148" y="2223952"/>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dirty="0" err="1" smtClean="0">
              <a:solidFill>
                <a:sysClr val="windowText" lastClr="000000"/>
              </a:solidFill>
              <a:latin typeface="Times New Roman" pitchFamily="18" charset="0"/>
              <a:ea typeface="+mn-ea"/>
              <a:cs typeface="Times New Roman" pitchFamily="18" charset="0"/>
            </a:rPr>
            <a:t>Волосні</a:t>
          </a:r>
          <a:r>
            <a:rPr lang="ru-RU" sz="1400" dirty="0" smtClean="0">
              <a:solidFill>
                <a:sysClr val="windowText" lastClr="000000"/>
              </a:solidFill>
              <a:latin typeface="Times New Roman" pitchFamily="18" charset="0"/>
              <a:ea typeface="+mn-ea"/>
              <a:cs typeface="Times New Roman" pitchFamily="18" charset="0"/>
            </a:rPr>
            <a:t> </a:t>
          </a:r>
          <a:r>
            <a:rPr lang="ru-RU" sz="1400" dirty="0">
              <a:solidFill>
                <a:sysClr val="windowText" lastClr="000000"/>
              </a:solidFill>
              <a:latin typeface="Times New Roman" pitchFamily="18" charset="0"/>
              <a:ea typeface="+mn-ea"/>
              <a:cs typeface="Times New Roman" pitchFamily="18" charset="0"/>
            </a:rPr>
            <a:t>суди</a:t>
          </a:r>
        </a:p>
      </dgm:t>
    </dgm:pt>
    <dgm:pt modelId="{1C27887E-1634-4CC1-A5B5-2C71E2A6D72D}" type="parTrans" cxnId="{A2B0AB95-FF17-4AF3-8D26-3D695CAAEC88}">
      <dgm:prSet custT="1">
        <dgm:style>
          <a:lnRef idx="1">
            <a:schemeClr val="dk1"/>
          </a:lnRef>
          <a:fillRef idx="0">
            <a:schemeClr val="dk1"/>
          </a:fillRef>
          <a:effectRef idx="0">
            <a:schemeClr val="dk1"/>
          </a:effectRef>
          <a:fontRef idx="minor">
            <a:schemeClr val="tx1"/>
          </a:fontRef>
        </dgm:style>
      </dgm:prSet>
      <dgm:spPr>
        <a:xfrm rot="3907178">
          <a:off x="4232573" y="1977267"/>
          <a:ext cx="1224128" cy="26630"/>
        </a:xfrm>
        <a:custGeom>
          <a:avLst/>
          <a:gdLst/>
          <a:ahLst/>
          <a:cxnLst/>
          <a:rect l="0" t="0" r="0" b="0"/>
          <a:pathLst>
            <a:path>
              <a:moveTo>
                <a:pt x="0" y="11909"/>
              </a:moveTo>
              <a:lnTo>
                <a:pt x="1370217"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F0F1A228-1016-4BBE-BCC5-AE4F472207EF}" type="sibTrans" cxnId="{A2B0AB95-FF17-4AF3-8D26-3D695CAAEC88}">
      <dgm:prSet/>
      <dgm:spPr/>
      <dgm:t>
        <a:bodyPr/>
        <a:lstStyle/>
        <a:p>
          <a:endParaRPr lang="ru-RU" sz="1400">
            <a:latin typeface="Times New Roman" pitchFamily="18" charset="0"/>
            <a:cs typeface="Times New Roman" pitchFamily="18" charset="0"/>
          </a:endParaRPr>
        </a:p>
      </dgm:t>
    </dgm:pt>
    <dgm:pt modelId="{D50E49AC-26BC-4F95-8BC2-CBF017D0E7A9}">
      <dgm:prSet custT="1">
        <dgm:style>
          <a:lnRef idx="2">
            <a:schemeClr val="dk1"/>
          </a:lnRef>
          <a:fillRef idx="1">
            <a:schemeClr val="lt1"/>
          </a:fillRef>
          <a:effectRef idx="0">
            <a:schemeClr val="dk1"/>
          </a:effectRef>
          <a:fontRef idx="minor">
            <a:schemeClr val="dk1"/>
          </a:fontRef>
        </dgm:style>
      </dgm:prSet>
      <dgm:spPr>
        <a:xfrm>
          <a:off x="5102148" y="2964295"/>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dirty="0" err="1">
              <a:solidFill>
                <a:sysClr val="windowText" lastClr="000000"/>
              </a:solidFill>
              <a:latin typeface="Times New Roman" pitchFamily="18" charset="0"/>
              <a:ea typeface="+mn-ea"/>
              <a:cs typeface="Times New Roman" pitchFamily="18" charset="0"/>
            </a:rPr>
            <a:t>Окружні</a:t>
          </a:r>
          <a:r>
            <a:rPr lang="ru-RU" sz="1400" dirty="0">
              <a:solidFill>
                <a:sysClr val="windowText" lastClr="000000"/>
              </a:solidFill>
              <a:latin typeface="Times New Roman" pitchFamily="18" charset="0"/>
              <a:ea typeface="+mn-ea"/>
              <a:cs typeface="Times New Roman" pitchFamily="18" charset="0"/>
            </a:rPr>
            <a:t> суди</a:t>
          </a:r>
        </a:p>
      </dgm:t>
    </dgm:pt>
    <dgm:pt modelId="{04D63C8D-3611-4783-9A11-FC6C2075CE8E}" type="parTrans" cxnId="{1125D8C3-288D-4158-821A-242415C3668B}">
      <dgm:prSet custT="1">
        <dgm:style>
          <a:lnRef idx="1">
            <a:schemeClr val="dk1"/>
          </a:lnRef>
          <a:fillRef idx="0">
            <a:schemeClr val="dk1"/>
          </a:fillRef>
          <a:effectRef idx="0">
            <a:schemeClr val="dk1"/>
          </a:effectRef>
          <a:fontRef idx="minor">
            <a:schemeClr val="tx1"/>
          </a:fontRef>
        </dgm:style>
      </dgm:prSet>
      <dgm:spPr>
        <a:xfrm rot="19457599">
          <a:off x="4527512" y="3457954"/>
          <a:ext cx="634251" cy="26630"/>
        </a:xfrm>
        <a:custGeom>
          <a:avLst/>
          <a:gdLst/>
          <a:ahLst/>
          <a:cxnLst/>
          <a:rect l="0" t="0" r="0" b="0"/>
          <a:pathLst>
            <a:path>
              <a:moveTo>
                <a:pt x="0" y="11909"/>
              </a:moveTo>
              <a:lnTo>
                <a:pt x="709943"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E4AB1BD4-D93D-44E9-AED9-5EB31FDFF8EE}" type="sibTrans" cxnId="{1125D8C3-288D-4158-821A-242415C3668B}">
      <dgm:prSet/>
      <dgm:spPr/>
      <dgm:t>
        <a:bodyPr/>
        <a:lstStyle/>
        <a:p>
          <a:endParaRPr lang="ru-RU" sz="1400">
            <a:latin typeface="Times New Roman" pitchFamily="18" charset="0"/>
            <a:cs typeface="Times New Roman" pitchFamily="18" charset="0"/>
          </a:endParaRPr>
        </a:p>
      </dgm:t>
    </dgm:pt>
    <dgm:pt modelId="{14CF8C84-722A-4A74-9A17-AD78A6BD2FD6}">
      <dgm:prSet custT="1">
        <dgm:style>
          <a:lnRef idx="2">
            <a:schemeClr val="dk1"/>
          </a:lnRef>
          <a:fillRef idx="1">
            <a:schemeClr val="lt1"/>
          </a:fillRef>
          <a:effectRef idx="0">
            <a:schemeClr val="dk1"/>
          </a:effectRef>
          <a:fontRef idx="minor">
            <a:schemeClr val="dk1"/>
          </a:fontRef>
        </dgm:style>
      </dgm:prSet>
      <dgm:spPr>
        <a:xfrm>
          <a:off x="5102148" y="3704639"/>
          <a:ext cx="1287554" cy="643777"/>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dirty="0" err="1">
              <a:solidFill>
                <a:sysClr val="windowText" lastClr="000000"/>
              </a:solidFill>
              <a:latin typeface="Times New Roman" pitchFamily="18" charset="0"/>
              <a:ea typeface="+mn-ea"/>
              <a:cs typeface="Times New Roman" pitchFamily="18" charset="0"/>
            </a:rPr>
            <a:t>Судові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палати</a:t>
          </a:r>
          <a:endParaRPr lang="ru-RU" sz="1400" dirty="0">
            <a:solidFill>
              <a:sysClr val="windowText" lastClr="000000"/>
            </a:solidFill>
            <a:latin typeface="Times New Roman" pitchFamily="18" charset="0"/>
            <a:ea typeface="+mn-ea"/>
            <a:cs typeface="Times New Roman" pitchFamily="18" charset="0"/>
          </a:endParaRPr>
        </a:p>
      </dgm:t>
    </dgm:pt>
    <dgm:pt modelId="{778CD22A-094A-410D-B4A2-595307D38D24}" type="parTrans" cxnId="{0873A771-2D4C-4965-AD3A-0DE0AEB2E948}">
      <dgm:prSet custT="1">
        <dgm:style>
          <a:lnRef idx="1">
            <a:schemeClr val="dk1"/>
          </a:lnRef>
          <a:fillRef idx="0">
            <a:schemeClr val="dk1"/>
          </a:fillRef>
          <a:effectRef idx="0">
            <a:schemeClr val="dk1"/>
          </a:effectRef>
          <a:fontRef idx="minor">
            <a:schemeClr val="tx1"/>
          </a:fontRef>
        </dgm:style>
      </dgm:prSet>
      <dgm:spPr>
        <a:xfrm rot="2142401">
          <a:off x="4527512" y="3828126"/>
          <a:ext cx="634251" cy="26630"/>
        </a:xfrm>
        <a:custGeom>
          <a:avLst/>
          <a:gdLst/>
          <a:ahLst/>
          <a:cxnLst/>
          <a:rect l="0" t="0" r="0" b="0"/>
          <a:pathLst>
            <a:path>
              <a:moveTo>
                <a:pt x="0" y="11909"/>
              </a:moveTo>
              <a:lnTo>
                <a:pt x="709943" y="11909"/>
              </a:lnTo>
            </a:path>
          </a:pathLst>
        </a:custGeom>
        <a:noFill/>
        <a:ln w="19050" cap="flat" cmpd="sng" algn="ctr">
          <a:solidFill>
            <a:sysClr val="windowText" lastClr="000000"/>
          </a:solidFill>
          <a:prstDash val="solid"/>
          <a:miter lim="800000"/>
        </a:ln>
        <a:effectLst/>
      </dgm:spPr>
      <dgm:t>
        <a:bodyPr/>
        <a:lstStyle/>
        <a:p>
          <a:endParaRPr lang="ru-RU" sz="14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4B6C4720-916E-4D0C-8E62-BFA3709F5E77}" type="sibTrans" cxnId="{0873A771-2D4C-4965-AD3A-0DE0AEB2E948}">
      <dgm:prSet/>
      <dgm:spPr/>
      <dgm:t>
        <a:bodyPr/>
        <a:lstStyle/>
        <a:p>
          <a:endParaRPr lang="ru-RU" sz="1400">
            <a:latin typeface="Times New Roman" pitchFamily="18" charset="0"/>
            <a:cs typeface="Times New Roman" pitchFamily="18" charset="0"/>
          </a:endParaRPr>
        </a:p>
      </dgm:t>
    </dgm:pt>
    <dgm:pt modelId="{27D9841D-B973-4F8C-93E1-87A1BC53A37D}" type="pres">
      <dgm:prSet presAssocID="{B2003C58-03F4-40DF-B11B-F78D5AC74FB7}" presName="diagram" presStyleCnt="0">
        <dgm:presLayoutVars>
          <dgm:chPref val="1"/>
          <dgm:dir/>
          <dgm:animOne val="branch"/>
          <dgm:animLvl val="lvl"/>
          <dgm:resizeHandles val="exact"/>
        </dgm:presLayoutVars>
      </dgm:prSet>
      <dgm:spPr/>
      <dgm:t>
        <a:bodyPr/>
        <a:lstStyle/>
        <a:p>
          <a:endParaRPr lang="ru-RU"/>
        </a:p>
      </dgm:t>
    </dgm:pt>
    <dgm:pt modelId="{AFE45719-C3C0-4746-92C0-F397C0D15B01}" type="pres">
      <dgm:prSet presAssocID="{627C2C9E-09A8-428E-8737-701E75A3258E}" presName="root1" presStyleCnt="0"/>
      <dgm:spPr/>
    </dgm:pt>
    <dgm:pt modelId="{70EF012C-3964-4E25-8B18-8E79736838DD}" type="pres">
      <dgm:prSet presAssocID="{627C2C9E-09A8-428E-8737-701E75A3258E}" presName="LevelOneTextNode" presStyleLbl="node0" presStyleIdx="0" presStyleCnt="1" custScaleX="216142" custScaleY="297609">
        <dgm:presLayoutVars>
          <dgm:chPref val="3"/>
        </dgm:presLayoutVars>
      </dgm:prSet>
      <dgm:spPr/>
      <dgm:t>
        <a:bodyPr/>
        <a:lstStyle/>
        <a:p>
          <a:endParaRPr lang="ru-RU"/>
        </a:p>
      </dgm:t>
    </dgm:pt>
    <dgm:pt modelId="{E2FD5297-565D-4DF6-A335-66C700AE513F}" type="pres">
      <dgm:prSet presAssocID="{627C2C9E-09A8-428E-8737-701E75A3258E}" presName="level2hierChild" presStyleCnt="0"/>
      <dgm:spPr/>
    </dgm:pt>
    <dgm:pt modelId="{67764FE3-0A18-4614-A93E-3F2FA6674A84}" type="pres">
      <dgm:prSet presAssocID="{33C3116B-E5D7-47D4-8579-14457FC46F76}" presName="conn2-1" presStyleLbl="parChTrans1D2" presStyleIdx="0" presStyleCnt="2"/>
      <dgm:spPr/>
      <dgm:t>
        <a:bodyPr/>
        <a:lstStyle/>
        <a:p>
          <a:endParaRPr lang="ru-RU"/>
        </a:p>
      </dgm:t>
    </dgm:pt>
    <dgm:pt modelId="{151C602C-A166-435C-86B9-40037587072E}" type="pres">
      <dgm:prSet presAssocID="{33C3116B-E5D7-47D4-8579-14457FC46F76}" presName="connTx" presStyleLbl="parChTrans1D2" presStyleIdx="0" presStyleCnt="2"/>
      <dgm:spPr/>
      <dgm:t>
        <a:bodyPr/>
        <a:lstStyle/>
        <a:p>
          <a:endParaRPr lang="ru-RU"/>
        </a:p>
      </dgm:t>
    </dgm:pt>
    <dgm:pt modelId="{203E11A1-D846-452C-A298-3C97E6F2AB13}" type="pres">
      <dgm:prSet presAssocID="{072194B9-B76C-4D46-8984-087B30F46BCC}" presName="root2" presStyleCnt="0"/>
      <dgm:spPr/>
    </dgm:pt>
    <dgm:pt modelId="{CEFF2BA1-4156-43C0-8EA6-42E5AC88A5AE}" type="pres">
      <dgm:prSet presAssocID="{072194B9-B76C-4D46-8984-087B30F46BCC}" presName="LevelTwoTextNode" presStyleLbl="node2" presStyleIdx="0" presStyleCnt="2" custScaleX="166979">
        <dgm:presLayoutVars>
          <dgm:chPref val="3"/>
        </dgm:presLayoutVars>
      </dgm:prSet>
      <dgm:spPr/>
      <dgm:t>
        <a:bodyPr/>
        <a:lstStyle/>
        <a:p>
          <a:endParaRPr lang="ru-RU"/>
        </a:p>
      </dgm:t>
    </dgm:pt>
    <dgm:pt modelId="{9CFA4668-F477-4BC0-A9AA-CFCE5FAC1953}" type="pres">
      <dgm:prSet presAssocID="{072194B9-B76C-4D46-8984-087B30F46BCC}" presName="level3hierChild" presStyleCnt="0"/>
      <dgm:spPr/>
    </dgm:pt>
    <dgm:pt modelId="{7AE5840C-CD5C-4CAB-8D94-8E56C8A15E65}" type="pres">
      <dgm:prSet presAssocID="{A80A6C67-DCAD-44BA-914C-9C2E8A59FBE4}" presName="conn2-1" presStyleLbl="parChTrans1D3" presStyleIdx="0" presStyleCnt="6"/>
      <dgm:spPr/>
      <dgm:t>
        <a:bodyPr/>
        <a:lstStyle/>
        <a:p>
          <a:endParaRPr lang="ru-RU"/>
        </a:p>
      </dgm:t>
    </dgm:pt>
    <dgm:pt modelId="{B5BBF657-BF06-490F-9E23-EB09F79ACBBA}" type="pres">
      <dgm:prSet presAssocID="{A80A6C67-DCAD-44BA-914C-9C2E8A59FBE4}" presName="connTx" presStyleLbl="parChTrans1D3" presStyleIdx="0" presStyleCnt="6"/>
      <dgm:spPr/>
      <dgm:t>
        <a:bodyPr/>
        <a:lstStyle/>
        <a:p>
          <a:endParaRPr lang="ru-RU"/>
        </a:p>
      </dgm:t>
    </dgm:pt>
    <dgm:pt modelId="{AEFCBE5E-9EAB-4EE5-8A1A-6C0EBF95B27A}" type="pres">
      <dgm:prSet presAssocID="{199DBE14-1862-4643-AD02-DBF03DF5A3D5}" presName="root2" presStyleCnt="0"/>
      <dgm:spPr/>
    </dgm:pt>
    <dgm:pt modelId="{FBF6583B-04FD-4363-A9B6-23FDE296A622}" type="pres">
      <dgm:prSet presAssocID="{199DBE14-1862-4643-AD02-DBF03DF5A3D5}" presName="LevelTwoTextNode" presStyleLbl="node3" presStyleIdx="0" presStyleCnt="6" custScaleX="220328">
        <dgm:presLayoutVars>
          <dgm:chPref val="3"/>
        </dgm:presLayoutVars>
      </dgm:prSet>
      <dgm:spPr/>
      <dgm:t>
        <a:bodyPr/>
        <a:lstStyle/>
        <a:p>
          <a:endParaRPr lang="ru-RU"/>
        </a:p>
      </dgm:t>
    </dgm:pt>
    <dgm:pt modelId="{95D5357A-7864-47B9-8802-E9E046B622E6}" type="pres">
      <dgm:prSet presAssocID="{199DBE14-1862-4643-AD02-DBF03DF5A3D5}" presName="level3hierChild" presStyleCnt="0"/>
      <dgm:spPr/>
    </dgm:pt>
    <dgm:pt modelId="{CE974CEE-1803-4EC9-BE55-A2B1F203E0C8}" type="pres">
      <dgm:prSet presAssocID="{81C971DC-EA12-4F5A-BDF5-2BC740BCD62D}" presName="conn2-1" presStyleLbl="parChTrans1D3" presStyleIdx="1" presStyleCnt="6"/>
      <dgm:spPr/>
      <dgm:t>
        <a:bodyPr/>
        <a:lstStyle/>
        <a:p>
          <a:endParaRPr lang="ru-RU"/>
        </a:p>
      </dgm:t>
    </dgm:pt>
    <dgm:pt modelId="{7AD64B66-E703-4700-AD77-A41FEE89595A}" type="pres">
      <dgm:prSet presAssocID="{81C971DC-EA12-4F5A-BDF5-2BC740BCD62D}" presName="connTx" presStyleLbl="parChTrans1D3" presStyleIdx="1" presStyleCnt="6"/>
      <dgm:spPr/>
      <dgm:t>
        <a:bodyPr/>
        <a:lstStyle/>
        <a:p>
          <a:endParaRPr lang="ru-RU"/>
        </a:p>
      </dgm:t>
    </dgm:pt>
    <dgm:pt modelId="{FF3685B4-1C0B-4534-8157-560EF3452E44}" type="pres">
      <dgm:prSet presAssocID="{6C6D0B0F-D5B1-461F-A359-84F2DB94D025}" presName="root2" presStyleCnt="0"/>
      <dgm:spPr/>
    </dgm:pt>
    <dgm:pt modelId="{52DECFFD-5ED8-4C3B-8F30-FE215319F90B}" type="pres">
      <dgm:prSet presAssocID="{6C6D0B0F-D5B1-461F-A359-84F2DB94D025}" presName="LevelTwoTextNode" presStyleLbl="node3" presStyleIdx="1" presStyleCnt="6" custScaleX="219295">
        <dgm:presLayoutVars>
          <dgm:chPref val="3"/>
        </dgm:presLayoutVars>
      </dgm:prSet>
      <dgm:spPr/>
      <dgm:t>
        <a:bodyPr/>
        <a:lstStyle/>
        <a:p>
          <a:endParaRPr lang="ru-RU"/>
        </a:p>
      </dgm:t>
    </dgm:pt>
    <dgm:pt modelId="{ED335FB7-5116-4667-9190-BB0759C3103A}" type="pres">
      <dgm:prSet presAssocID="{6C6D0B0F-D5B1-461F-A359-84F2DB94D025}" presName="level3hierChild" presStyleCnt="0"/>
      <dgm:spPr/>
    </dgm:pt>
    <dgm:pt modelId="{495B3977-38FD-4567-A7AD-E5CF831014AC}" type="pres">
      <dgm:prSet presAssocID="{A577F17A-2D43-4FD5-9F5E-F6626F29BD25}" presName="conn2-1" presStyleLbl="parChTrans1D3" presStyleIdx="2" presStyleCnt="6"/>
      <dgm:spPr/>
      <dgm:t>
        <a:bodyPr/>
        <a:lstStyle/>
        <a:p>
          <a:endParaRPr lang="ru-RU"/>
        </a:p>
      </dgm:t>
    </dgm:pt>
    <dgm:pt modelId="{F4D8761C-D105-44DB-A862-BCA17C895C27}" type="pres">
      <dgm:prSet presAssocID="{A577F17A-2D43-4FD5-9F5E-F6626F29BD25}" presName="connTx" presStyleLbl="parChTrans1D3" presStyleIdx="2" presStyleCnt="6"/>
      <dgm:spPr/>
      <dgm:t>
        <a:bodyPr/>
        <a:lstStyle/>
        <a:p>
          <a:endParaRPr lang="ru-RU"/>
        </a:p>
      </dgm:t>
    </dgm:pt>
    <dgm:pt modelId="{36A108C4-DF02-415A-A5AB-5E856800D45C}" type="pres">
      <dgm:prSet presAssocID="{5DF06073-051D-4E7D-BCC1-01D7E6C31333}" presName="root2" presStyleCnt="0"/>
      <dgm:spPr/>
    </dgm:pt>
    <dgm:pt modelId="{28AEB572-954E-42CA-AC17-DC5C64D136C6}" type="pres">
      <dgm:prSet presAssocID="{5DF06073-051D-4E7D-BCC1-01D7E6C31333}" presName="LevelTwoTextNode" presStyleLbl="node3" presStyleIdx="2" presStyleCnt="6" custScaleX="234227">
        <dgm:presLayoutVars>
          <dgm:chPref val="3"/>
        </dgm:presLayoutVars>
      </dgm:prSet>
      <dgm:spPr/>
      <dgm:t>
        <a:bodyPr/>
        <a:lstStyle/>
        <a:p>
          <a:endParaRPr lang="ru-RU"/>
        </a:p>
      </dgm:t>
    </dgm:pt>
    <dgm:pt modelId="{8B1FACAC-EEA3-4F22-B50D-996C9CEC8A60}" type="pres">
      <dgm:prSet presAssocID="{5DF06073-051D-4E7D-BCC1-01D7E6C31333}" presName="level3hierChild" presStyleCnt="0"/>
      <dgm:spPr/>
    </dgm:pt>
    <dgm:pt modelId="{F89A9241-2859-453A-ACF5-C7B4325D776B}" type="pres">
      <dgm:prSet presAssocID="{1C27887E-1634-4CC1-A5B5-2C71E2A6D72D}" presName="conn2-1" presStyleLbl="parChTrans1D3" presStyleIdx="3" presStyleCnt="6"/>
      <dgm:spPr/>
      <dgm:t>
        <a:bodyPr/>
        <a:lstStyle/>
        <a:p>
          <a:endParaRPr lang="ru-RU"/>
        </a:p>
      </dgm:t>
    </dgm:pt>
    <dgm:pt modelId="{EE7CAF56-F4DA-4954-B1AE-AC8ADC94E329}" type="pres">
      <dgm:prSet presAssocID="{1C27887E-1634-4CC1-A5B5-2C71E2A6D72D}" presName="connTx" presStyleLbl="parChTrans1D3" presStyleIdx="3" presStyleCnt="6"/>
      <dgm:spPr/>
      <dgm:t>
        <a:bodyPr/>
        <a:lstStyle/>
        <a:p>
          <a:endParaRPr lang="ru-RU"/>
        </a:p>
      </dgm:t>
    </dgm:pt>
    <dgm:pt modelId="{07E0DAB8-972C-4498-AF85-462501C9545D}" type="pres">
      <dgm:prSet presAssocID="{FFCF5B48-ADCA-4ADD-83F7-0D41FAA3C369}" presName="root2" presStyleCnt="0"/>
      <dgm:spPr/>
    </dgm:pt>
    <dgm:pt modelId="{F39A72A8-5E28-40BB-97A3-F553656B53B1}" type="pres">
      <dgm:prSet presAssocID="{FFCF5B48-ADCA-4ADD-83F7-0D41FAA3C369}" presName="LevelTwoTextNode" presStyleLbl="node3" presStyleIdx="3" presStyleCnt="6" custScaleX="240025">
        <dgm:presLayoutVars>
          <dgm:chPref val="3"/>
        </dgm:presLayoutVars>
      </dgm:prSet>
      <dgm:spPr/>
      <dgm:t>
        <a:bodyPr/>
        <a:lstStyle/>
        <a:p>
          <a:endParaRPr lang="ru-RU"/>
        </a:p>
      </dgm:t>
    </dgm:pt>
    <dgm:pt modelId="{198379D2-4BA0-4E16-B006-D031A3E3079D}" type="pres">
      <dgm:prSet presAssocID="{FFCF5B48-ADCA-4ADD-83F7-0D41FAA3C369}" presName="level3hierChild" presStyleCnt="0"/>
      <dgm:spPr/>
    </dgm:pt>
    <dgm:pt modelId="{20A4B6D2-2AB1-4282-82E2-3F789CA672EB}" type="pres">
      <dgm:prSet presAssocID="{767C4508-DDCE-4A95-9BF6-60ED3FFC05AD}" presName="conn2-1" presStyleLbl="parChTrans1D2" presStyleIdx="1" presStyleCnt="2"/>
      <dgm:spPr/>
      <dgm:t>
        <a:bodyPr/>
        <a:lstStyle/>
        <a:p>
          <a:endParaRPr lang="ru-RU"/>
        </a:p>
      </dgm:t>
    </dgm:pt>
    <dgm:pt modelId="{89EF2556-9070-484D-9527-912D8D594998}" type="pres">
      <dgm:prSet presAssocID="{767C4508-DDCE-4A95-9BF6-60ED3FFC05AD}" presName="connTx" presStyleLbl="parChTrans1D2" presStyleIdx="1" presStyleCnt="2"/>
      <dgm:spPr/>
      <dgm:t>
        <a:bodyPr/>
        <a:lstStyle/>
        <a:p>
          <a:endParaRPr lang="ru-RU"/>
        </a:p>
      </dgm:t>
    </dgm:pt>
    <dgm:pt modelId="{8E919FD5-B940-4288-A706-5463ECE79597}" type="pres">
      <dgm:prSet presAssocID="{D6AC785D-5A4D-45C2-A968-7EA9D2E6DB91}" presName="root2" presStyleCnt="0"/>
      <dgm:spPr/>
    </dgm:pt>
    <dgm:pt modelId="{C5158768-EC78-4666-AB24-20D0E78C1262}" type="pres">
      <dgm:prSet presAssocID="{D6AC785D-5A4D-45C2-A968-7EA9D2E6DB91}" presName="LevelTwoTextNode" presStyleLbl="node2" presStyleIdx="1" presStyleCnt="2" custScaleX="164460">
        <dgm:presLayoutVars>
          <dgm:chPref val="3"/>
        </dgm:presLayoutVars>
      </dgm:prSet>
      <dgm:spPr/>
      <dgm:t>
        <a:bodyPr/>
        <a:lstStyle/>
        <a:p>
          <a:endParaRPr lang="ru-RU"/>
        </a:p>
      </dgm:t>
    </dgm:pt>
    <dgm:pt modelId="{C5E09F27-02B9-4152-9B70-18766857DD51}" type="pres">
      <dgm:prSet presAssocID="{D6AC785D-5A4D-45C2-A968-7EA9D2E6DB91}" presName="level3hierChild" presStyleCnt="0"/>
      <dgm:spPr/>
    </dgm:pt>
    <dgm:pt modelId="{853BA241-EA4D-4C13-BF86-DCE239287C30}" type="pres">
      <dgm:prSet presAssocID="{04D63C8D-3611-4783-9A11-FC6C2075CE8E}" presName="conn2-1" presStyleLbl="parChTrans1D3" presStyleIdx="4" presStyleCnt="6"/>
      <dgm:spPr/>
      <dgm:t>
        <a:bodyPr/>
        <a:lstStyle/>
        <a:p>
          <a:endParaRPr lang="ru-RU"/>
        </a:p>
      </dgm:t>
    </dgm:pt>
    <dgm:pt modelId="{9E83BA18-2349-4C35-9333-F0442F7EAE39}" type="pres">
      <dgm:prSet presAssocID="{04D63C8D-3611-4783-9A11-FC6C2075CE8E}" presName="connTx" presStyleLbl="parChTrans1D3" presStyleIdx="4" presStyleCnt="6"/>
      <dgm:spPr/>
      <dgm:t>
        <a:bodyPr/>
        <a:lstStyle/>
        <a:p>
          <a:endParaRPr lang="ru-RU"/>
        </a:p>
      </dgm:t>
    </dgm:pt>
    <dgm:pt modelId="{0457D386-5744-4F0C-90A3-88B16D19AA45}" type="pres">
      <dgm:prSet presAssocID="{D50E49AC-26BC-4F95-8BC2-CBF017D0E7A9}" presName="root2" presStyleCnt="0"/>
      <dgm:spPr/>
    </dgm:pt>
    <dgm:pt modelId="{1D19A9B7-55E6-46FE-9F85-789A61E46AB2}" type="pres">
      <dgm:prSet presAssocID="{D50E49AC-26BC-4F95-8BC2-CBF017D0E7A9}" presName="LevelTwoTextNode" presStyleLbl="node3" presStyleIdx="4" presStyleCnt="6" custScaleX="236296">
        <dgm:presLayoutVars>
          <dgm:chPref val="3"/>
        </dgm:presLayoutVars>
      </dgm:prSet>
      <dgm:spPr/>
      <dgm:t>
        <a:bodyPr/>
        <a:lstStyle/>
        <a:p>
          <a:endParaRPr lang="ru-RU"/>
        </a:p>
      </dgm:t>
    </dgm:pt>
    <dgm:pt modelId="{C34EB3B4-CB53-4FE9-B7E8-1B6C07249017}" type="pres">
      <dgm:prSet presAssocID="{D50E49AC-26BC-4F95-8BC2-CBF017D0E7A9}" presName="level3hierChild" presStyleCnt="0"/>
      <dgm:spPr/>
    </dgm:pt>
    <dgm:pt modelId="{023AFBB2-23FB-49F7-93D2-B458266E6050}" type="pres">
      <dgm:prSet presAssocID="{778CD22A-094A-410D-B4A2-595307D38D24}" presName="conn2-1" presStyleLbl="parChTrans1D3" presStyleIdx="5" presStyleCnt="6"/>
      <dgm:spPr/>
      <dgm:t>
        <a:bodyPr/>
        <a:lstStyle/>
        <a:p>
          <a:endParaRPr lang="ru-RU"/>
        </a:p>
      </dgm:t>
    </dgm:pt>
    <dgm:pt modelId="{37C6CF98-C024-4131-8E74-E510303C2170}" type="pres">
      <dgm:prSet presAssocID="{778CD22A-094A-410D-B4A2-595307D38D24}" presName="connTx" presStyleLbl="parChTrans1D3" presStyleIdx="5" presStyleCnt="6"/>
      <dgm:spPr/>
      <dgm:t>
        <a:bodyPr/>
        <a:lstStyle/>
        <a:p>
          <a:endParaRPr lang="ru-RU"/>
        </a:p>
      </dgm:t>
    </dgm:pt>
    <dgm:pt modelId="{E3028EE5-8F26-49FA-8C00-ACD911EA8E92}" type="pres">
      <dgm:prSet presAssocID="{14CF8C84-722A-4A74-9A17-AD78A6BD2FD6}" presName="root2" presStyleCnt="0"/>
      <dgm:spPr/>
    </dgm:pt>
    <dgm:pt modelId="{3871AF75-5F4B-4101-9B64-F06BBE8B0C28}" type="pres">
      <dgm:prSet presAssocID="{14CF8C84-722A-4A74-9A17-AD78A6BD2FD6}" presName="LevelTwoTextNode" presStyleLbl="node3" presStyleIdx="5" presStyleCnt="6" custScaleX="236746">
        <dgm:presLayoutVars>
          <dgm:chPref val="3"/>
        </dgm:presLayoutVars>
      </dgm:prSet>
      <dgm:spPr/>
      <dgm:t>
        <a:bodyPr/>
        <a:lstStyle/>
        <a:p>
          <a:endParaRPr lang="ru-RU"/>
        </a:p>
      </dgm:t>
    </dgm:pt>
    <dgm:pt modelId="{9D5D1C49-4E09-49AA-BF76-F32D5529F640}" type="pres">
      <dgm:prSet presAssocID="{14CF8C84-722A-4A74-9A17-AD78A6BD2FD6}" presName="level3hierChild" presStyleCnt="0"/>
      <dgm:spPr/>
    </dgm:pt>
  </dgm:ptLst>
  <dgm:cxnLst>
    <dgm:cxn modelId="{F7CFD298-61B7-4025-AE77-5FDAFE6C12B5}" type="presOf" srcId="{04D63C8D-3611-4783-9A11-FC6C2075CE8E}" destId="{853BA241-EA4D-4C13-BF86-DCE239287C30}" srcOrd="0" destOrd="0" presId="urn:microsoft.com/office/officeart/2005/8/layout/hierarchy2"/>
    <dgm:cxn modelId="{F7670103-8E7E-4528-8F83-A7157C4FC523}" type="presOf" srcId="{627C2C9E-09A8-428E-8737-701E75A3258E}" destId="{70EF012C-3964-4E25-8B18-8E79736838DD}" srcOrd="0" destOrd="0" presId="urn:microsoft.com/office/officeart/2005/8/layout/hierarchy2"/>
    <dgm:cxn modelId="{3CD27EC9-62E7-448E-9CB5-5A9632C89CD5}" srcId="{627C2C9E-09A8-428E-8737-701E75A3258E}" destId="{072194B9-B76C-4D46-8984-087B30F46BCC}" srcOrd="0" destOrd="0" parTransId="{33C3116B-E5D7-47D4-8579-14457FC46F76}" sibTransId="{C7AFB6D8-2E32-426A-B4DF-C8DC032AB304}"/>
    <dgm:cxn modelId="{9B225171-8658-43EB-B8EE-F47C976407B1}" type="presOf" srcId="{199DBE14-1862-4643-AD02-DBF03DF5A3D5}" destId="{FBF6583B-04FD-4363-A9B6-23FDE296A622}" srcOrd="0" destOrd="0" presId="urn:microsoft.com/office/officeart/2005/8/layout/hierarchy2"/>
    <dgm:cxn modelId="{6E3A60E0-5CDC-4A4D-83E0-4227D2BAC55C}" type="presOf" srcId="{33C3116B-E5D7-47D4-8579-14457FC46F76}" destId="{67764FE3-0A18-4614-A93E-3F2FA6674A84}" srcOrd="0" destOrd="0" presId="urn:microsoft.com/office/officeart/2005/8/layout/hierarchy2"/>
    <dgm:cxn modelId="{38A8A416-961C-4843-A155-2E53F775B90A}" srcId="{072194B9-B76C-4D46-8984-087B30F46BCC}" destId="{199DBE14-1862-4643-AD02-DBF03DF5A3D5}" srcOrd="0" destOrd="0" parTransId="{A80A6C67-DCAD-44BA-914C-9C2E8A59FBE4}" sibTransId="{2DF4898B-C398-4585-9DD6-A2166C9B2A0A}"/>
    <dgm:cxn modelId="{5357F54A-8442-4EF5-A89E-E95AE4782EB4}" type="presOf" srcId="{1C27887E-1634-4CC1-A5B5-2C71E2A6D72D}" destId="{F89A9241-2859-453A-ACF5-C7B4325D776B}" srcOrd="0" destOrd="0" presId="urn:microsoft.com/office/officeart/2005/8/layout/hierarchy2"/>
    <dgm:cxn modelId="{E1F5AFD7-6232-4168-AAF3-21B60E435F74}" type="presOf" srcId="{6C6D0B0F-D5B1-461F-A359-84F2DB94D025}" destId="{52DECFFD-5ED8-4C3B-8F30-FE215319F90B}" srcOrd="0" destOrd="0" presId="urn:microsoft.com/office/officeart/2005/8/layout/hierarchy2"/>
    <dgm:cxn modelId="{0B0CDE59-6D8A-431F-BD4E-F989F5F1377B}" type="presOf" srcId="{81C971DC-EA12-4F5A-BDF5-2BC740BCD62D}" destId="{7AD64B66-E703-4700-AD77-A41FEE89595A}" srcOrd="1" destOrd="0" presId="urn:microsoft.com/office/officeart/2005/8/layout/hierarchy2"/>
    <dgm:cxn modelId="{85644A02-97F0-4FBB-BBBF-20F83B40C574}" type="presOf" srcId="{B2003C58-03F4-40DF-B11B-F78D5AC74FB7}" destId="{27D9841D-B973-4F8C-93E1-87A1BC53A37D}" srcOrd="0" destOrd="0" presId="urn:microsoft.com/office/officeart/2005/8/layout/hierarchy2"/>
    <dgm:cxn modelId="{E103B7A8-AD20-4411-9E39-A778CE627CAA}" type="presOf" srcId="{D50E49AC-26BC-4F95-8BC2-CBF017D0E7A9}" destId="{1D19A9B7-55E6-46FE-9F85-789A61E46AB2}" srcOrd="0" destOrd="0" presId="urn:microsoft.com/office/officeart/2005/8/layout/hierarchy2"/>
    <dgm:cxn modelId="{7EE10A22-6E06-441B-89D9-D2EFA1C5E3C8}" type="presOf" srcId="{14CF8C84-722A-4A74-9A17-AD78A6BD2FD6}" destId="{3871AF75-5F4B-4101-9B64-F06BBE8B0C28}" srcOrd="0" destOrd="0" presId="urn:microsoft.com/office/officeart/2005/8/layout/hierarchy2"/>
    <dgm:cxn modelId="{05FB5282-5672-4968-A3C2-9CA000B9628F}" type="presOf" srcId="{1C27887E-1634-4CC1-A5B5-2C71E2A6D72D}" destId="{EE7CAF56-F4DA-4954-B1AE-AC8ADC94E329}" srcOrd="1" destOrd="0" presId="urn:microsoft.com/office/officeart/2005/8/layout/hierarchy2"/>
    <dgm:cxn modelId="{A1D794B7-1AD2-4EA1-AD75-8DEAEE7F3922}" type="presOf" srcId="{072194B9-B76C-4D46-8984-087B30F46BCC}" destId="{CEFF2BA1-4156-43C0-8EA6-42E5AC88A5AE}" srcOrd="0" destOrd="0" presId="urn:microsoft.com/office/officeart/2005/8/layout/hierarchy2"/>
    <dgm:cxn modelId="{DBC8F436-A92E-420F-B30F-01F0107338A9}" type="presOf" srcId="{5DF06073-051D-4E7D-BCC1-01D7E6C31333}" destId="{28AEB572-954E-42CA-AC17-DC5C64D136C6}" srcOrd="0" destOrd="0" presId="urn:microsoft.com/office/officeart/2005/8/layout/hierarchy2"/>
    <dgm:cxn modelId="{1125D8C3-288D-4158-821A-242415C3668B}" srcId="{D6AC785D-5A4D-45C2-A968-7EA9D2E6DB91}" destId="{D50E49AC-26BC-4F95-8BC2-CBF017D0E7A9}" srcOrd="0" destOrd="0" parTransId="{04D63C8D-3611-4783-9A11-FC6C2075CE8E}" sibTransId="{E4AB1BD4-D93D-44E9-AED9-5EB31FDFF8EE}"/>
    <dgm:cxn modelId="{C708825E-E923-4218-92FD-279920FDD6A2}" type="presOf" srcId="{778CD22A-094A-410D-B4A2-595307D38D24}" destId="{023AFBB2-23FB-49F7-93D2-B458266E6050}" srcOrd="0" destOrd="0" presId="urn:microsoft.com/office/officeart/2005/8/layout/hierarchy2"/>
    <dgm:cxn modelId="{8CFB79A9-37AE-4207-A99D-F378533F73E5}" type="presOf" srcId="{A80A6C67-DCAD-44BA-914C-9C2E8A59FBE4}" destId="{7AE5840C-CD5C-4CAB-8D94-8E56C8A15E65}" srcOrd="0" destOrd="0" presId="urn:microsoft.com/office/officeart/2005/8/layout/hierarchy2"/>
    <dgm:cxn modelId="{A2B0AB95-FF17-4AF3-8D26-3D695CAAEC88}" srcId="{072194B9-B76C-4D46-8984-087B30F46BCC}" destId="{FFCF5B48-ADCA-4ADD-83F7-0D41FAA3C369}" srcOrd="3" destOrd="0" parTransId="{1C27887E-1634-4CC1-A5B5-2C71E2A6D72D}" sibTransId="{F0F1A228-1016-4BBE-BCC5-AE4F472207EF}"/>
    <dgm:cxn modelId="{155FFA4F-036C-412D-947F-AD404596B8B8}" srcId="{072194B9-B76C-4D46-8984-087B30F46BCC}" destId="{5DF06073-051D-4E7D-BCC1-01D7E6C31333}" srcOrd="2" destOrd="0" parTransId="{A577F17A-2D43-4FD5-9F5E-F6626F29BD25}" sibTransId="{EC7D3D20-1992-47C1-A2DD-EFFFD234747F}"/>
    <dgm:cxn modelId="{B56EC037-F489-49C9-A9F1-9D58B40464DC}" srcId="{B2003C58-03F4-40DF-B11B-F78D5AC74FB7}" destId="{627C2C9E-09A8-428E-8737-701E75A3258E}" srcOrd="0" destOrd="0" parTransId="{F55CE42C-5735-408F-A235-36AB233CD950}" sibTransId="{C9E8D4EE-2D84-4753-ADBE-808A21204432}"/>
    <dgm:cxn modelId="{0873A771-2D4C-4965-AD3A-0DE0AEB2E948}" srcId="{D6AC785D-5A4D-45C2-A968-7EA9D2E6DB91}" destId="{14CF8C84-722A-4A74-9A17-AD78A6BD2FD6}" srcOrd="1" destOrd="0" parTransId="{778CD22A-094A-410D-B4A2-595307D38D24}" sibTransId="{4B6C4720-916E-4D0C-8E62-BFA3709F5E77}"/>
    <dgm:cxn modelId="{E4B4DF6D-B541-4D15-B395-42391DE9B8AE}" type="presOf" srcId="{A80A6C67-DCAD-44BA-914C-9C2E8A59FBE4}" destId="{B5BBF657-BF06-490F-9E23-EB09F79ACBBA}" srcOrd="1" destOrd="0" presId="urn:microsoft.com/office/officeart/2005/8/layout/hierarchy2"/>
    <dgm:cxn modelId="{47A5F4AE-D3C4-4E3A-A8E4-24CC6D13B629}" type="presOf" srcId="{33C3116B-E5D7-47D4-8579-14457FC46F76}" destId="{151C602C-A166-435C-86B9-40037587072E}" srcOrd="1" destOrd="0" presId="urn:microsoft.com/office/officeart/2005/8/layout/hierarchy2"/>
    <dgm:cxn modelId="{202218B5-7A75-42FE-9A83-636CDB38AF36}" type="presOf" srcId="{A577F17A-2D43-4FD5-9F5E-F6626F29BD25}" destId="{495B3977-38FD-4567-A7AD-E5CF831014AC}" srcOrd="0" destOrd="0" presId="urn:microsoft.com/office/officeart/2005/8/layout/hierarchy2"/>
    <dgm:cxn modelId="{5CD181BD-535B-47B5-A8FC-0F14D66597BE}" type="presOf" srcId="{767C4508-DDCE-4A95-9BF6-60ED3FFC05AD}" destId="{20A4B6D2-2AB1-4282-82E2-3F789CA672EB}" srcOrd="0" destOrd="0" presId="urn:microsoft.com/office/officeart/2005/8/layout/hierarchy2"/>
    <dgm:cxn modelId="{49CF8DC7-CE02-431C-A86C-A37E6992D9E1}" type="presOf" srcId="{A577F17A-2D43-4FD5-9F5E-F6626F29BD25}" destId="{F4D8761C-D105-44DB-A862-BCA17C895C27}" srcOrd="1" destOrd="0" presId="urn:microsoft.com/office/officeart/2005/8/layout/hierarchy2"/>
    <dgm:cxn modelId="{F818EF94-56B1-4701-9B4A-07A03E61113C}" type="presOf" srcId="{FFCF5B48-ADCA-4ADD-83F7-0D41FAA3C369}" destId="{F39A72A8-5E28-40BB-97A3-F553656B53B1}" srcOrd="0" destOrd="0" presId="urn:microsoft.com/office/officeart/2005/8/layout/hierarchy2"/>
    <dgm:cxn modelId="{8EABE95F-AB95-4F62-83D6-AE4450E2D393}" type="presOf" srcId="{778CD22A-094A-410D-B4A2-595307D38D24}" destId="{37C6CF98-C024-4131-8E74-E510303C2170}" srcOrd="1" destOrd="0" presId="urn:microsoft.com/office/officeart/2005/8/layout/hierarchy2"/>
    <dgm:cxn modelId="{8C62A0CD-F828-4159-B554-DCDC8F9189F5}" srcId="{072194B9-B76C-4D46-8984-087B30F46BCC}" destId="{6C6D0B0F-D5B1-461F-A359-84F2DB94D025}" srcOrd="1" destOrd="0" parTransId="{81C971DC-EA12-4F5A-BDF5-2BC740BCD62D}" sibTransId="{501AEEC1-0429-447E-A4E4-A75331A3E00F}"/>
    <dgm:cxn modelId="{C342529D-1B8A-433A-99D7-B6CEE7FF85C6}" srcId="{627C2C9E-09A8-428E-8737-701E75A3258E}" destId="{D6AC785D-5A4D-45C2-A968-7EA9D2E6DB91}" srcOrd="1" destOrd="0" parTransId="{767C4508-DDCE-4A95-9BF6-60ED3FFC05AD}" sibTransId="{ACE5F385-7E24-4484-B674-16F483236949}"/>
    <dgm:cxn modelId="{D8FE2F82-219D-456F-8D57-152D6C0255C4}" type="presOf" srcId="{81C971DC-EA12-4F5A-BDF5-2BC740BCD62D}" destId="{CE974CEE-1803-4EC9-BE55-A2B1F203E0C8}" srcOrd="0" destOrd="0" presId="urn:microsoft.com/office/officeart/2005/8/layout/hierarchy2"/>
    <dgm:cxn modelId="{5C24C877-A05E-40A8-A017-C02F22311531}" type="presOf" srcId="{D6AC785D-5A4D-45C2-A968-7EA9D2E6DB91}" destId="{C5158768-EC78-4666-AB24-20D0E78C1262}" srcOrd="0" destOrd="0" presId="urn:microsoft.com/office/officeart/2005/8/layout/hierarchy2"/>
    <dgm:cxn modelId="{A8C59B8A-4F64-4535-91FE-C35352F48DBB}" type="presOf" srcId="{767C4508-DDCE-4A95-9BF6-60ED3FFC05AD}" destId="{89EF2556-9070-484D-9527-912D8D594998}" srcOrd="1" destOrd="0" presId="urn:microsoft.com/office/officeart/2005/8/layout/hierarchy2"/>
    <dgm:cxn modelId="{1D306006-010F-4A0A-A8DC-C99689FBBDA6}" type="presOf" srcId="{04D63C8D-3611-4783-9A11-FC6C2075CE8E}" destId="{9E83BA18-2349-4C35-9333-F0442F7EAE39}" srcOrd="1" destOrd="0" presId="urn:microsoft.com/office/officeart/2005/8/layout/hierarchy2"/>
    <dgm:cxn modelId="{FCBA290A-EB37-483C-9328-21386AF30A8D}" type="presParOf" srcId="{27D9841D-B973-4F8C-93E1-87A1BC53A37D}" destId="{AFE45719-C3C0-4746-92C0-F397C0D15B01}" srcOrd="0" destOrd="0" presId="urn:microsoft.com/office/officeart/2005/8/layout/hierarchy2"/>
    <dgm:cxn modelId="{1771FD76-DAE3-4FBD-8EA3-0A903483E8EF}" type="presParOf" srcId="{AFE45719-C3C0-4746-92C0-F397C0D15B01}" destId="{70EF012C-3964-4E25-8B18-8E79736838DD}" srcOrd="0" destOrd="0" presId="urn:microsoft.com/office/officeart/2005/8/layout/hierarchy2"/>
    <dgm:cxn modelId="{544A879B-8604-4EDE-8AD5-89E3040451C3}" type="presParOf" srcId="{AFE45719-C3C0-4746-92C0-F397C0D15B01}" destId="{E2FD5297-565D-4DF6-A335-66C700AE513F}" srcOrd="1" destOrd="0" presId="urn:microsoft.com/office/officeart/2005/8/layout/hierarchy2"/>
    <dgm:cxn modelId="{31FF6FBE-F5DE-41EE-BEB1-C59C929547C4}" type="presParOf" srcId="{E2FD5297-565D-4DF6-A335-66C700AE513F}" destId="{67764FE3-0A18-4614-A93E-3F2FA6674A84}" srcOrd="0" destOrd="0" presId="urn:microsoft.com/office/officeart/2005/8/layout/hierarchy2"/>
    <dgm:cxn modelId="{C820F34B-DEE4-458D-A010-B56FB6B6BF23}" type="presParOf" srcId="{67764FE3-0A18-4614-A93E-3F2FA6674A84}" destId="{151C602C-A166-435C-86B9-40037587072E}" srcOrd="0" destOrd="0" presId="urn:microsoft.com/office/officeart/2005/8/layout/hierarchy2"/>
    <dgm:cxn modelId="{E78A142B-42B4-438C-8B3E-196E7B7B3134}" type="presParOf" srcId="{E2FD5297-565D-4DF6-A335-66C700AE513F}" destId="{203E11A1-D846-452C-A298-3C97E6F2AB13}" srcOrd="1" destOrd="0" presId="urn:microsoft.com/office/officeart/2005/8/layout/hierarchy2"/>
    <dgm:cxn modelId="{6CEEDB25-9FC8-4872-8984-567953C333C3}" type="presParOf" srcId="{203E11A1-D846-452C-A298-3C97E6F2AB13}" destId="{CEFF2BA1-4156-43C0-8EA6-42E5AC88A5AE}" srcOrd="0" destOrd="0" presId="urn:microsoft.com/office/officeart/2005/8/layout/hierarchy2"/>
    <dgm:cxn modelId="{950A192A-B24F-4F29-8E7D-64C61671E894}" type="presParOf" srcId="{203E11A1-D846-452C-A298-3C97E6F2AB13}" destId="{9CFA4668-F477-4BC0-A9AA-CFCE5FAC1953}" srcOrd="1" destOrd="0" presId="urn:microsoft.com/office/officeart/2005/8/layout/hierarchy2"/>
    <dgm:cxn modelId="{54514576-8863-4B65-ADBB-561F80CF0C33}" type="presParOf" srcId="{9CFA4668-F477-4BC0-A9AA-CFCE5FAC1953}" destId="{7AE5840C-CD5C-4CAB-8D94-8E56C8A15E65}" srcOrd="0" destOrd="0" presId="urn:microsoft.com/office/officeart/2005/8/layout/hierarchy2"/>
    <dgm:cxn modelId="{5D693652-83BD-46FA-8DD0-FA199BAD3745}" type="presParOf" srcId="{7AE5840C-CD5C-4CAB-8D94-8E56C8A15E65}" destId="{B5BBF657-BF06-490F-9E23-EB09F79ACBBA}" srcOrd="0" destOrd="0" presId="urn:microsoft.com/office/officeart/2005/8/layout/hierarchy2"/>
    <dgm:cxn modelId="{AE931362-E707-402A-9949-98D5B7C2CD7D}" type="presParOf" srcId="{9CFA4668-F477-4BC0-A9AA-CFCE5FAC1953}" destId="{AEFCBE5E-9EAB-4EE5-8A1A-6C0EBF95B27A}" srcOrd="1" destOrd="0" presId="urn:microsoft.com/office/officeart/2005/8/layout/hierarchy2"/>
    <dgm:cxn modelId="{F49F492E-79EE-4D82-8066-FCE6BEC85B86}" type="presParOf" srcId="{AEFCBE5E-9EAB-4EE5-8A1A-6C0EBF95B27A}" destId="{FBF6583B-04FD-4363-A9B6-23FDE296A622}" srcOrd="0" destOrd="0" presId="urn:microsoft.com/office/officeart/2005/8/layout/hierarchy2"/>
    <dgm:cxn modelId="{2B44E256-A977-4327-9092-E47573E8EEE2}" type="presParOf" srcId="{AEFCBE5E-9EAB-4EE5-8A1A-6C0EBF95B27A}" destId="{95D5357A-7864-47B9-8802-E9E046B622E6}" srcOrd="1" destOrd="0" presId="urn:microsoft.com/office/officeart/2005/8/layout/hierarchy2"/>
    <dgm:cxn modelId="{46663F01-A659-4346-BE67-8F5C94744F9A}" type="presParOf" srcId="{9CFA4668-F477-4BC0-A9AA-CFCE5FAC1953}" destId="{CE974CEE-1803-4EC9-BE55-A2B1F203E0C8}" srcOrd="2" destOrd="0" presId="urn:microsoft.com/office/officeart/2005/8/layout/hierarchy2"/>
    <dgm:cxn modelId="{E954DFDD-623A-4BD6-92A6-DF2F0DE328F0}" type="presParOf" srcId="{CE974CEE-1803-4EC9-BE55-A2B1F203E0C8}" destId="{7AD64B66-E703-4700-AD77-A41FEE89595A}" srcOrd="0" destOrd="0" presId="urn:microsoft.com/office/officeart/2005/8/layout/hierarchy2"/>
    <dgm:cxn modelId="{6704018A-01FF-42B8-93F0-6FC9E4600FFE}" type="presParOf" srcId="{9CFA4668-F477-4BC0-A9AA-CFCE5FAC1953}" destId="{FF3685B4-1C0B-4534-8157-560EF3452E44}" srcOrd="3" destOrd="0" presId="urn:microsoft.com/office/officeart/2005/8/layout/hierarchy2"/>
    <dgm:cxn modelId="{667B308F-8220-45B8-BEFB-EE6FED562FDA}" type="presParOf" srcId="{FF3685B4-1C0B-4534-8157-560EF3452E44}" destId="{52DECFFD-5ED8-4C3B-8F30-FE215319F90B}" srcOrd="0" destOrd="0" presId="urn:microsoft.com/office/officeart/2005/8/layout/hierarchy2"/>
    <dgm:cxn modelId="{976F1815-9595-4868-A956-D9168BAC5578}" type="presParOf" srcId="{FF3685B4-1C0B-4534-8157-560EF3452E44}" destId="{ED335FB7-5116-4667-9190-BB0759C3103A}" srcOrd="1" destOrd="0" presId="urn:microsoft.com/office/officeart/2005/8/layout/hierarchy2"/>
    <dgm:cxn modelId="{6EBC7A81-78C3-42BD-837F-F606B5959DAD}" type="presParOf" srcId="{9CFA4668-F477-4BC0-A9AA-CFCE5FAC1953}" destId="{495B3977-38FD-4567-A7AD-E5CF831014AC}" srcOrd="4" destOrd="0" presId="urn:microsoft.com/office/officeart/2005/8/layout/hierarchy2"/>
    <dgm:cxn modelId="{35CA4F92-A353-41AF-AADA-BE51F34E9D71}" type="presParOf" srcId="{495B3977-38FD-4567-A7AD-E5CF831014AC}" destId="{F4D8761C-D105-44DB-A862-BCA17C895C27}" srcOrd="0" destOrd="0" presId="urn:microsoft.com/office/officeart/2005/8/layout/hierarchy2"/>
    <dgm:cxn modelId="{F4C37304-D5C0-4567-8B0E-5C3FC7A18EF9}" type="presParOf" srcId="{9CFA4668-F477-4BC0-A9AA-CFCE5FAC1953}" destId="{36A108C4-DF02-415A-A5AB-5E856800D45C}" srcOrd="5" destOrd="0" presId="urn:microsoft.com/office/officeart/2005/8/layout/hierarchy2"/>
    <dgm:cxn modelId="{B12F5E76-A532-459F-8522-2A86ABE0A5CB}" type="presParOf" srcId="{36A108C4-DF02-415A-A5AB-5E856800D45C}" destId="{28AEB572-954E-42CA-AC17-DC5C64D136C6}" srcOrd="0" destOrd="0" presId="urn:microsoft.com/office/officeart/2005/8/layout/hierarchy2"/>
    <dgm:cxn modelId="{7165CAA5-60BD-444A-A170-BE38746BE8DA}" type="presParOf" srcId="{36A108C4-DF02-415A-A5AB-5E856800D45C}" destId="{8B1FACAC-EEA3-4F22-B50D-996C9CEC8A60}" srcOrd="1" destOrd="0" presId="urn:microsoft.com/office/officeart/2005/8/layout/hierarchy2"/>
    <dgm:cxn modelId="{7253E6E7-1815-4517-8564-24D3820D72D5}" type="presParOf" srcId="{9CFA4668-F477-4BC0-A9AA-CFCE5FAC1953}" destId="{F89A9241-2859-453A-ACF5-C7B4325D776B}" srcOrd="6" destOrd="0" presId="urn:microsoft.com/office/officeart/2005/8/layout/hierarchy2"/>
    <dgm:cxn modelId="{25735F27-7591-4DE6-8D6A-4E1D0D9B3FB5}" type="presParOf" srcId="{F89A9241-2859-453A-ACF5-C7B4325D776B}" destId="{EE7CAF56-F4DA-4954-B1AE-AC8ADC94E329}" srcOrd="0" destOrd="0" presId="urn:microsoft.com/office/officeart/2005/8/layout/hierarchy2"/>
    <dgm:cxn modelId="{11E78A3A-707D-41B1-B8A8-C76370FD2C0C}" type="presParOf" srcId="{9CFA4668-F477-4BC0-A9AA-CFCE5FAC1953}" destId="{07E0DAB8-972C-4498-AF85-462501C9545D}" srcOrd="7" destOrd="0" presId="urn:microsoft.com/office/officeart/2005/8/layout/hierarchy2"/>
    <dgm:cxn modelId="{52FE73CD-6012-4BAB-A65B-8C24687FA218}" type="presParOf" srcId="{07E0DAB8-972C-4498-AF85-462501C9545D}" destId="{F39A72A8-5E28-40BB-97A3-F553656B53B1}" srcOrd="0" destOrd="0" presId="urn:microsoft.com/office/officeart/2005/8/layout/hierarchy2"/>
    <dgm:cxn modelId="{96FD14CA-6ADF-4542-91E8-C4D80438C94D}" type="presParOf" srcId="{07E0DAB8-972C-4498-AF85-462501C9545D}" destId="{198379D2-4BA0-4E16-B006-D031A3E3079D}" srcOrd="1" destOrd="0" presId="urn:microsoft.com/office/officeart/2005/8/layout/hierarchy2"/>
    <dgm:cxn modelId="{9E529024-4A8C-44AA-8546-0FE2CF3424D7}" type="presParOf" srcId="{E2FD5297-565D-4DF6-A335-66C700AE513F}" destId="{20A4B6D2-2AB1-4282-82E2-3F789CA672EB}" srcOrd="2" destOrd="0" presId="urn:microsoft.com/office/officeart/2005/8/layout/hierarchy2"/>
    <dgm:cxn modelId="{E03B73C3-EC56-4FD3-A498-BDA68463C9CA}" type="presParOf" srcId="{20A4B6D2-2AB1-4282-82E2-3F789CA672EB}" destId="{89EF2556-9070-484D-9527-912D8D594998}" srcOrd="0" destOrd="0" presId="urn:microsoft.com/office/officeart/2005/8/layout/hierarchy2"/>
    <dgm:cxn modelId="{332B5C64-A343-49F5-9678-9B83654EDA52}" type="presParOf" srcId="{E2FD5297-565D-4DF6-A335-66C700AE513F}" destId="{8E919FD5-B940-4288-A706-5463ECE79597}" srcOrd="3" destOrd="0" presId="urn:microsoft.com/office/officeart/2005/8/layout/hierarchy2"/>
    <dgm:cxn modelId="{3C238750-4794-4D93-942A-787FFB8F21BD}" type="presParOf" srcId="{8E919FD5-B940-4288-A706-5463ECE79597}" destId="{C5158768-EC78-4666-AB24-20D0E78C1262}" srcOrd="0" destOrd="0" presId="urn:microsoft.com/office/officeart/2005/8/layout/hierarchy2"/>
    <dgm:cxn modelId="{7A9F1BBB-D7FB-4AC1-A382-889B39453534}" type="presParOf" srcId="{8E919FD5-B940-4288-A706-5463ECE79597}" destId="{C5E09F27-02B9-4152-9B70-18766857DD51}" srcOrd="1" destOrd="0" presId="urn:microsoft.com/office/officeart/2005/8/layout/hierarchy2"/>
    <dgm:cxn modelId="{5E2124D9-E921-406C-BA54-9FA6F80FFAD5}" type="presParOf" srcId="{C5E09F27-02B9-4152-9B70-18766857DD51}" destId="{853BA241-EA4D-4C13-BF86-DCE239287C30}" srcOrd="0" destOrd="0" presId="urn:microsoft.com/office/officeart/2005/8/layout/hierarchy2"/>
    <dgm:cxn modelId="{6E2E29CF-A481-418A-A8DF-48D67ADD1A12}" type="presParOf" srcId="{853BA241-EA4D-4C13-BF86-DCE239287C30}" destId="{9E83BA18-2349-4C35-9333-F0442F7EAE39}" srcOrd="0" destOrd="0" presId="urn:microsoft.com/office/officeart/2005/8/layout/hierarchy2"/>
    <dgm:cxn modelId="{1CE1A86B-59CD-4BCC-A4E1-957FA0C18BCE}" type="presParOf" srcId="{C5E09F27-02B9-4152-9B70-18766857DD51}" destId="{0457D386-5744-4F0C-90A3-88B16D19AA45}" srcOrd="1" destOrd="0" presId="urn:microsoft.com/office/officeart/2005/8/layout/hierarchy2"/>
    <dgm:cxn modelId="{A159ECE3-CB3D-454D-9F42-6A12393FB9FA}" type="presParOf" srcId="{0457D386-5744-4F0C-90A3-88B16D19AA45}" destId="{1D19A9B7-55E6-46FE-9F85-789A61E46AB2}" srcOrd="0" destOrd="0" presId="urn:microsoft.com/office/officeart/2005/8/layout/hierarchy2"/>
    <dgm:cxn modelId="{AB0EF7C8-C7B9-4599-AB8A-DF02EC12D297}" type="presParOf" srcId="{0457D386-5744-4F0C-90A3-88B16D19AA45}" destId="{C34EB3B4-CB53-4FE9-B7E8-1B6C07249017}" srcOrd="1" destOrd="0" presId="urn:microsoft.com/office/officeart/2005/8/layout/hierarchy2"/>
    <dgm:cxn modelId="{12B7823C-A16F-4ADF-9C32-134918E5C9D5}" type="presParOf" srcId="{C5E09F27-02B9-4152-9B70-18766857DD51}" destId="{023AFBB2-23FB-49F7-93D2-B458266E6050}" srcOrd="2" destOrd="0" presId="urn:microsoft.com/office/officeart/2005/8/layout/hierarchy2"/>
    <dgm:cxn modelId="{5301DA6C-B674-40CC-8F8B-CAC0BAF595D6}" type="presParOf" srcId="{023AFBB2-23FB-49F7-93D2-B458266E6050}" destId="{37C6CF98-C024-4131-8E74-E510303C2170}" srcOrd="0" destOrd="0" presId="urn:microsoft.com/office/officeart/2005/8/layout/hierarchy2"/>
    <dgm:cxn modelId="{1E493D08-48FF-4F41-863C-31912049A810}" type="presParOf" srcId="{C5E09F27-02B9-4152-9B70-18766857DD51}" destId="{E3028EE5-8F26-49FA-8C00-ACD911EA8E92}" srcOrd="3" destOrd="0" presId="urn:microsoft.com/office/officeart/2005/8/layout/hierarchy2"/>
    <dgm:cxn modelId="{A57A7C91-5E4D-40ED-A676-03CEA21BD83C}" type="presParOf" srcId="{E3028EE5-8F26-49FA-8C00-ACD911EA8E92}" destId="{3871AF75-5F4B-4101-9B64-F06BBE8B0C28}" srcOrd="0" destOrd="0" presId="urn:microsoft.com/office/officeart/2005/8/layout/hierarchy2"/>
    <dgm:cxn modelId="{471F69D2-A775-4982-BE25-4DB8DDF5C00B}" type="presParOf" srcId="{E3028EE5-8F26-49FA-8C00-ACD911EA8E92}" destId="{9D5D1C49-4E09-49AA-BF76-F32D5529F64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1F69A5-15F4-41F4-90E4-BDB9E6E44F3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BBC54F59-DFDF-4924-B696-74B009E28407}">
      <dgm:prSet phldrT="[Текст]" custT="1">
        <dgm:style>
          <a:lnRef idx="2">
            <a:schemeClr val="dk1"/>
          </a:lnRef>
          <a:fillRef idx="1">
            <a:schemeClr val="lt1"/>
          </a:fillRef>
          <a:effectRef idx="0">
            <a:schemeClr val="dk1"/>
          </a:effectRef>
          <a:fontRef idx="minor">
            <a:schemeClr val="dk1"/>
          </a:fontRef>
        </dgm:style>
      </dgm:prSet>
      <dgm:spPr>
        <a:xfrm>
          <a:off x="1171" y="1222926"/>
          <a:ext cx="2316161" cy="754547"/>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1600" b="1" noProof="0" dirty="0" smtClean="0">
              <a:solidFill>
                <a:sysClr val="windowText" lastClr="000000"/>
              </a:solidFill>
              <a:latin typeface="Times New Roman" pitchFamily="18" charset="0"/>
              <a:ea typeface="+mn-ea"/>
              <a:cs typeface="Times New Roman" pitchFamily="18" charset="0"/>
            </a:rPr>
            <a:t>Два </a:t>
          </a:r>
          <a:r>
            <a:rPr lang="uk-UA" sz="1600" b="1" noProof="0" dirty="0" err="1" smtClean="0">
              <a:solidFill>
                <a:sysClr val="windowText" lastClr="000000"/>
              </a:solidFill>
              <a:latin typeface="Times New Roman" pitchFamily="18" charset="0"/>
              <a:ea typeface="+mn-ea"/>
              <a:cs typeface="Times New Roman" pitchFamily="18" charset="0"/>
            </a:rPr>
            <a:t>департамента</a:t>
          </a:r>
          <a:r>
            <a:rPr lang="uk-UA" sz="1600" b="1" noProof="0" dirty="0" smtClean="0">
              <a:solidFill>
                <a:sysClr val="windowText" lastClr="000000"/>
              </a:solidFill>
              <a:latin typeface="Times New Roman" pitchFamily="18" charset="0"/>
              <a:ea typeface="+mn-ea"/>
              <a:cs typeface="Times New Roman" pitchFamily="18" charset="0"/>
            </a:rPr>
            <a:t> Сенату </a:t>
          </a:r>
          <a:r>
            <a:rPr lang="uk-UA" sz="1600" b="0" noProof="0" dirty="0" smtClean="0">
              <a:solidFill>
                <a:sysClr val="windowText" lastClr="000000"/>
              </a:solidFill>
              <a:latin typeface="Times New Roman" pitchFamily="18" charset="0"/>
              <a:ea typeface="+mn-ea"/>
              <a:cs typeface="Times New Roman" pitchFamily="18" charset="0"/>
            </a:rPr>
            <a:t>касаційна інстанція для усіх судів імперії</a:t>
          </a:r>
          <a:endParaRPr lang="uk-UA" sz="1600" b="0" noProof="0" dirty="0">
            <a:solidFill>
              <a:sysClr val="windowText" lastClr="000000"/>
            </a:solidFill>
            <a:latin typeface="Times New Roman" pitchFamily="18" charset="0"/>
            <a:ea typeface="+mn-ea"/>
            <a:cs typeface="Times New Roman" pitchFamily="18" charset="0"/>
          </a:endParaRPr>
        </a:p>
      </dgm:t>
    </dgm:pt>
    <dgm:pt modelId="{13C8BAC7-5694-485C-A697-650C69C3C068}" type="parTrans" cxnId="{7067BB29-F434-4A5C-9E0D-90ED6E82AE87}">
      <dgm:prSet/>
      <dgm:spPr/>
      <dgm:t>
        <a:bodyPr/>
        <a:lstStyle/>
        <a:p>
          <a:endParaRPr lang="uk-UA" sz="1400" noProof="0" dirty="0"/>
        </a:p>
      </dgm:t>
    </dgm:pt>
    <dgm:pt modelId="{839D1E29-DECE-4BB5-8E33-9CE8CD3B0B64}" type="sibTrans" cxnId="{7067BB29-F434-4A5C-9E0D-90ED6E82AE87}">
      <dgm:prSet/>
      <dgm:spPr/>
      <dgm:t>
        <a:bodyPr/>
        <a:lstStyle/>
        <a:p>
          <a:endParaRPr lang="uk-UA" sz="1400" noProof="0" dirty="0"/>
        </a:p>
      </dgm:t>
    </dgm:pt>
    <dgm:pt modelId="{D3576A4D-35D5-459B-9E29-89D127363695}">
      <dgm:prSet custT="1">
        <dgm:style>
          <a:lnRef idx="2">
            <a:schemeClr val="dk1"/>
          </a:lnRef>
          <a:fillRef idx="1">
            <a:schemeClr val="lt1"/>
          </a:fillRef>
          <a:effectRef idx="0">
            <a:schemeClr val="dk1"/>
          </a:effectRef>
          <a:fontRef idx="minor">
            <a:schemeClr val="dk1"/>
          </a:fontRef>
        </dgm:style>
      </dgm:prSet>
      <dgm:spPr>
        <a:xfrm>
          <a:off x="3222446" y="383954"/>
          <a:ext cx="2262782" cy="113139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b="0" noProof="0" dirty="0" smtClean="0">
              <a:solidFill>
                <a:sysClr val="windowText" lastClr="000000"/>
              </a:solidFill>
              <a:latin typeface="Times New Roman" pitchFamily="18" charset="0"/>
              <a:ea typeface="+mn-ea"/>
              <a:cs typeface="Times New Roman" pitchFamily="18" charset="0"/>
            </a:rPr>
            <a:t>Кримінально-касаційний </a:t>
          </a:r>
          <a:endParaRPr lang="uk-UA" sz="1400" b="0" noProof="0" dirty="0">
            <a:solidFill>
              <a:sysClr val="windowText" lastClr="000000"/>
            </a:solidFill>
            <a:latin typeface="Times New Roman" pitchFamily="18" charset="0"/>
            <a:ea typeface="+mn-ea"/>
            <a:cs typeface="Times New Roman" pitchFamily="18" charset="0"/>
          </a:endParaRPr>
        </a:p>
      </dgm:t>
    </dgm:pt>
    <dgm:pt modelId="{225C4EA4-0BCA-4CD9-9F1D-CD40811A0D6C}" type="parTrans" cxnId="{003F61C3-4BD4-48C4-AE35-2222FD4A1A7E}">
      <dgm:prSet custT="1">
        <dgm:style>
          <a:lnRef idx="1">
            <a:schemeClr val="dk1"/>
          </a:lnRef>
          <a:fillRef idx="0">
            <a:schemeClr val="dk1"/>
          </a:fillRef>
          <a:effectRef idx="0">
            <a:schemeClr val="dk1"/>
          </a:effectRef>
          <a:fontRef idx="minor">
            <a:schemeClr val="tx1"/>
          </a:fontRef>
        </dgm:style>
      </dgm:prSet>
      <dgm:spPr>
        <a:xfrm rot="19457599">
          <a:off x="2212564" y="1243108"/>
          <a:ext cx="1114650" cy="63632"/>
        </a:xfrm>
        <a:custGeom>
          <a:avLst/>
          <a:gdLst/>
          <a:ahLst/>
          <a:cxnLst/>
          <a:rect l="0" t="0" r="0" b="0"/>
          <a:pathLst>
            <a:path>
              <a:moveTo>
                <a:pt x="0" y="31816"/>
              </a:moveTo>
              <a:lnTo>
                <a:pt x="1114650" y="31816"/>
              </a:lnTo>
            </a:path>
          </a:pathLst>
        </a:custGeom>
        <a:noFill/>
        <a:ln w="19050" cap="flat" cmpd="sng" algn="ctr">
          <a:solidFill>
            <a:sysClr val="windowText" lastClr="000000"/>
          </a:solidFill>
          <a:prstDash val="solid"/>
          <a:miter lim="800000"/>
        </a:ln>
        <a:effectLst/>
      </dgm:spPr>
      <dgm:t>
        <a:bodyPr/>
        <a:lstStyle/>
        <a:p>
          <a:endParaRPr lang="uk-UA" sz="1400" noProof="0" dirty="0">
            <a:solidFill>
              <a:sysClr val="windowText" lastClr="000000">
                <a:hueOff val="0"/>
                <a:satOff val="0"/>
                <a:lumOff val="0"/>
                <a:alphaOff val="0"/>
              </a:sysClr>
            </a:solidFill>
            <a:latin typeface="Calibri"/>
            <a:ea typeface="+mn-ea"/>
            <a:cs typeface="+mn-cs"/>
          </a:endParaRPr>
        </a:p>
      </dgm:t>
    </dgm:pt>
    <dgm:pt modelId="{C3623FD8-1AB7-4937-A798-5B7098E02375}" type="sibTrans" cxnId="{003F61C3-4BD4-48C4-AE35-2222FD4A1A7E}">
      <dgm:prSet/>
      <dgm:spPr/>
      <dgm:t>
        <a:bodyPr/>
        <a:lstStyle/>
        <a:p>
          <a:endParaRPr lang="uk-UA" sz="1400" noProof="0" dirty="0"/>
        </a:p>
      </dgm:t>
    </dgm:pt>
    <dgm:pt modelId="{74F5E283-F381-48C7-B52E-C584A9A6C61E}">
      <dgm:prSet custT="1">
        <dgm:style>
          <a:lnRef idx="2">
            <a:schemeClr val="dk1"/>
          </a:lnRef>
          <a:fillRef idx="1">
            <a:schemeClr val="lt1"/>
          </a:fillRef>
          <a:effectRef idx="0">
            <a:schemeClr val="dk1"/>
          </a:effectRef>
          <a:fontRef idx="minor">
            <a:schemeClr val="dk1"/>
          </a:fontRef>
        </dgm:style>
      </dgm:prSet>
      <dgm:spPr>
        <a:xfrm>
          <a:off x="3222446" y="1685054"/>
          <a:ext cx="2262782" cy="113139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b="0" noProof="0" dirty="0" smtClean="0">
              <a:solidFill>
                <a:sysClr val="windowText" lastClr="000000"/>
              </a:solidFill>
              <a:latin typeface="Times New Roman" pitchFamily="18" charset="0"/>
              <a:ea typeface="+mn-ea"/>
              <a:cs typeface="Times New Roman" pitchFamily="18" charset="0"/>
            </a:rPr>
            <a:t>Цивільно-касаційний</a:t>
          </a:r>
          <a:endParaRPr lang="uk-UA" sz="1400" b="0" noProof="0" dirty="0">
            <a:solidFill>
              <a:sysClr val="windowText" lastClr="000000"/>
            </a:solidFill>
            <a:latin typeface="Times New Roman" pitchFamily="18" charset="0"/>
            <a:ea typeface="+mn-ea"/>
            <a:cs typeface="Times New Roman" pitchFamily="18" charset="0"/>
          </a:endParaRPr>
        </a:p>
      </dgm:t>
    </dgm:pt>
    <dgm:pt modelId="{DA98892D-3DEB-4047-90D9-CE602FCBE8BA}" type="parTrans" cxnId="{90E1BDDD-56E0-4685-BB5C-74FBCDDF1C52}">
      <dgm:prSet custT="1">
        <dgm:style>
          <a:lnRef idx="1">
            <a:schemeClr val="dk1"/>
          </a:lnRef>
          <a:fillRef idx="0">
            <a:schemeClr val="dk1"/>
          </a:fillRef>
          <a:effectRef idx="0">
            <a:schemeClr val="dk1"/>
          </a:effectRef>
          <a:fontRef idx="minor">
            <a:schemeClr val="tx1"/>
          </a:fontRef>
        </dgm:style>
      </dgm:prSet>
      <dgm:spPr>
        <a:xfrm rot="2142401">
          <a:off x="2212564" y="1893658"/>
          <a:ext cx="1114650" cy="63632"/>
        </a:xfrm>
        <a:custGeom>
          <a:avLst/>
          <a:gdLst/>
          <a:ahLst/>
          <a:cxnLst/>
          <a:rect l="0" t="0" r="0" b="0"/>
          <a:pathLst>
            <a:path>
              <a:moveTo>
                <a:pt x="0" y="31816"/>
              </a:moveTo>
              <a:lnTo>
                <a:pt x="1114650" y="31816"/>
              </a:lnTo>
            </a:path>
          </a:pathLst>
        </a:custGeom>
        <a:noFill/>
        <a:ln w="19050" cap="flat" cmpd="sng" algn="ctr">
          <a:solidFill>
            <a:sysClr val="windowText" lastClr="000000"/>
          </a:solidFill>
          <a:prstDash val="solid"/>
          <a:miter lim="800000"/>
        </a:ln>
        <a:effectLst/>
      </dgm:spPr>
      <dgm:t>
        <a:bodyPr/>
        <a:lstStyle/>
        <a:p>
          <a:endParaRPr lang="uk-UA" sz="1400" noProof="0" dirty="0">
            <a:solidFill>
              <a:sysClr val="windowText" lastClr="000000">
                <a:hueOff val="0"/>
                <a:satOff val="0"/>
                <a:lumOff val="0"/>
                <a:alphaOff val="0"/>
              </a:sysClr>
            </a:solidFill>
            <a:latin typeface="Calibri"/>
            <a:ea typeface="+mn-ea"/>
            <a:cs typeface="+mn-cs"/>
          </a:endParaRPr>
        </a:p>
      </dgm:t>
    </dgm:pt>
    <dgm:pt modelId="{9B27C20E-A593-43FD-B01A-876845EC65F8}" type="sibTrans" cxnId="{90E1BDDD-56E0-4685-BB5C-74FBCDDF1C52}">
      <dgm:prSet/>
      <dgm:spPr/>
      <dgm:t>
        <a:bodyPr/>
        <a:lstStyle/>
        <a:p>
          <a:endParaRPr lang="uk-UA" sz="1400" noProof="0" dirty="0"/>
        </a:p>
      </dgm:t>
    </dgm:pt>
    <dgm:pt modelId="{65C1BE5F-F722-4E81-BD84-6CDB1BD452FB}" type="pres">
      <dgm:prSet presAssocID="{B01F69A5-15F4-41F4-90E4-BDB9E6E44F32}" presName="diagram" presStyleCnt="0">
        <dgm:presLayoutVars>
          <dgm:chPref val="1"/>
          <dgm:dir/>
          <dgm:animOne val="branch"/>
          <dgm:animLvl val="lvl"/>
          <dgm:resizeHandles val="exact"/>
        </dgm:presLayoutVars>
      </dgm:prSet>
      <dgm:spPr/>
      <dgm:t>
        <a:bodyPr/>
        <a:lstStyle/>
        <a:p>
          <a:endParaRPr lang="ru-RU"/>
        </a:p>
      </dgm:t>
    </dgm:pt>
    <dgm:pt modelId="{2E944D22-484A-42CA-82BC-9EC689C424B5}" type="pres">
      <dgm:prSet presAssocID="{BBC54F59-DFDF-4924-B696-74B009E28407}" presName="root1" presStyleCnt="0"/>
      <dgm:spPr/>
    </dgm:pt>
    <dgm:pt modelId="{EE9870BA-D589-4C75-AF86-209D1AD425D9}" type="pres">
      <dgm:prSet presAssocID="{BBC54F59-DFDF-4924-B696-74B009E28407}" presName="LevelOneTextNode" presStyleLbl="node0" presStyleIdx="0" presStyleCnt="1" custScaleX="102359" custScaleY="143940">
        <dgm:presLayoutVars>
          <dgm:chPref val="3"/>
        </dgm:presLayoutVars>
      </dgm:prSet>
      <dgm:spPr>
        <a:prstGeom prst="roundRect">
          <a:avLst>
            <a:gd name="adj" fmla="val 10000"/>
          </a:avLst>
        </a:prstGeom>
      </dgm:spPr>
      <dgm:t>
        <a:bodyPr/>
        <a:lstStyle/>
        <a:p>
          <a:endParaRPr lang="ru-RU"/>
        </a:p>
      </dgm:t>
    </dgm:pt>
    <dgm:pt modelId="{64172369-FDC6-4936-8B2D-58C20B9D01A3}" type="pres">
      <dgm:prSet presAssocID="{BBC54F59-DFDF-4924-B696-74B009E28407}" presName="level2hierChild" presStyleCnt="0"/>
      <dgm:spPr/>
    </dgm:pt>
    <dgm:pt modelId="{61E810F3-2770-4CC8-B1AF-CE7356F958D6}" type="pres">
      <dgm:prSet presAssocID="{225C4EA4-0BCA-4CD9-9F1D-CD40811A0D6C}" presName="conn2-1" presStyleLbl="parChTrans1D2" presStyleIdx="0" presStyleCnt="2"/>
      <dgm:spPr>
        <a:custGeom>
          <a:avLst/>
          <a:gdLst/>
          <a:ahLst/>
          <a:cxnLst/>
          <a:rect l="0" t="0" r="0" b="0"/>
          <a:pathLst>
            <a:path>
              <a:moveTo>
                <a:pt x="0" y="31816"/>
              </a:moveTo>
              <a:lnTo>
                <a:pt x="1114650" y="31816"/>
              </a:lnTo>
            </a:path>
          </a:pathLst>
        </a:custGeom>
      </dgm:spPr>
      <dgm:t>
        <a:bodyPr/>
        <a:lstStyle/>
        <a:p>
          <a:endParaRPr lang="ru-RU"/>
        </a:p>
      </dgm:t>
    </dgm:pt>
    <dgm:pt modelId="{6D618725-AFBF-44E3-BA07-E5026C5E3BB0}" type="pres">
      <dgm:prSet presAssocID="{225C4EA4-0BCA-4CD9-9F1D-CD40811A0D6C}" presName="connTx" presStyleLbl="parChTrans1D2" presStyleIdx="0" presStyleCnt="2"/>
      <dgm:spPr/>
      <dgm:t>
        <a:bodyPr/>
        <a:lstStyle/>
        <a:p>
          <a:endParaRPr lang="ru-RU"/>
        </a:p>
      </dgm:t>
    </dgm:pt>
    <dgm:pt modelId="{D608809A-41CE-41AE-813C-A12823C35D76}" type="pres">
      <dgm:prSet presAssocID="{D3576A4D-35D5-459B-9E29-89D127363695}" presName="root2" presStyleCnt="0"/>
      <dgm:spPr/>
    </dgm:pt>
    <dgm:pt modelId="{F1520A43-640D-4D0A-823F-29F2E1E8473F}" type="pres">
      <dgm:prSet presAssocID="{D3576A4D-35D5-459B-9E29-89D127363695}" presName="LevelTwoTextNode" presStyleLbl="node2" presStyleIdx="0" presStyleCnt="2" custScaleX="220487" custScaleY="55401">
        <dgm:presLayoutVars>
          <dgm:chPref val="3"/>
        </dgm:presLayoutVars>
      </dgm:prSet>
      <dgm:spPr>
        <a:prstGeom prst="roundRect">
          <a:avLst>
            <a:gd name="adj" fmla="val 10000"/>
          </a:avLst>
        </a:prstGeom>
      </dgm:spPr>
      <dgm:t>
        <a:bodyPr/>
        <a:lstStyle/>
        <a:p>
          <a:endParaRPr lang="ru-RU"/>
        </a:p>
      </dgm:t>
    </dgm:pt>
    <dgm:pt modelId="{FC582664-2014-4F36-BA2A-DBAC03032E97}" type="pres">
      <dgm:prSet presAssocID="{D3576A4D-35D5-459B-9E29-89D127363695}" presName="level3hierChild" presStyleCnt="0"/>
      <dgm:spPr/>
    </dgm:pt>
    <dgm:pt modelId="{B3C79705-E8C2-4576-818A-2BC7AFE19CE7}" type="pres">
      <dgm:prSet presAssocID="{DA98892D-3DEB-4047-90D9-CE602FCBE8BA}" presName="conn2-1" presStyleLbl="parChTrans1D2" presStyleIdx="1" presStyleCnt="2"/>
      <dgm:spPr>
        <a:custGeom>
          <a:avLst/>
          <a:gdLst/>
          <a:ahLst/>
          <a:cxnLst/>
          <a:rect l="0" t="0" r="0" b="0"/>
          <a:pathLst>
            <a:path>
              <a:moveTo>
                <a:pt x="0" y="31816"/>
              </a:moveTo>
              <a:lnTo>
                <a:pt x="1114650" y="31816"/>
              </a:lnTo>
            </a:path>
          </a:pathLst>
        </a:custGeom>
      </dgm:spPr>
      <dgm:t>
        <a:bodyPr/>
        <a:lstStyle/>
        <a:p>
          <a:endParaRPr lang="ru-RU"/>
        </a:p>
      </dgm:t>
    </dgm:pt>
    <dgm:pt modelId="{F590CCBD-3F97-4627-999F-76AC495F644A}" type="pres">
      <dgm:prSet presAssocID="{DA98892D-3DEB-4047-90D9-CE602FCBE8BA}" presName="connTx" presStyleLbl="parChTrans1D2" presStyleIdx="1" presStyleCnt="2"/>
      <dgm:spPr/>
      <dgm:t>
        <a:bodyPr/>
        <a:lstStyle/>
        <a:p>
          <a:endParaRPr lang="ru-RU"/>
        </a:p>
      </dgm:t>
    </dgm:pt>
    <dgm:pt modelId="{79C7C9AB-0EBD-4E0C-A707-D8A3FB8781E7}" type="pres">
      <dgm:prSet presAssocID="{74F5E283-F381-48C7-B52E-C584A9A6C61E}" presName="root2" presStyleCnt="0"/>
      <dgm:spPr/>
    </dgm:pt>
    <dgm:pt modelId="{F11304D1-5B20-45C6-A071-F06998B9EB65}" type="pres">
      <dgm:prSet presAssocID="{74F5E283-F381-48C7-B52E-C584A9A6C61E}" presName="LevelTwoTextNode" presStyleLbl="node2" presStyleIdx="1" presStyleCnt="2" custScaleX="221117" custScaleY="57938" custLinFactNeighborX="-160" custLinFactNeighborY="-1188">
        <dgm:presLayoutVars>
          <dgm:chPref val="3"/>
        </dgm:presLayoutVars>
      </dgm:prSet>
      <dgm:spPr>
        <a:prstGeom prst="roundRect">
          <a:avLst>
            <a:gd name="adj" fmla="val 10000"/>
          </a:avLst>
        </a:prstGeom>
      </dgm:spPr>
      <dgm:t>
        <a:bodyPr/>
        <a:lstStyle/>
        <a:p>
          <a:endParaRPr lang="ru-RU"/>
        </a:p>
      </dgm:t>
    </dgm:pt>
    <dgm:pt modelId="{35558903-987E-4BC9-B924-8C59B3FCB70E}" type="pres">
      <dgm:prSet presAssocID="{74F5E283-F381-48C7-B52E-C584A9A6C61E}" presName="level3hierChild" presStyleCnt="0"/>
      <dgm:spPr/>
    </dgm:pt>
  </dgm:ptLst>
  <dgm:cxnLst>
    <dgm:cxn modelId="{0356B028-0C8F-4180-9E4B-8D0051DC17B5}" type="presOf" srcId="{DA98892D-3DEB-4047-90D9-CE602FCBE8BA}" destId="{B3C79705-E8C2-4576-818A-2BC7AFE19CE7}" srcOrd="0" destOrd="0" presId="urn:microsoft.com/office/officeart/2005/8/layout/hierarchy2"/>
    <dgm:cxn modelId="{177D91A5-90B1-4252-9705-AF3FB44B38E2}" type="presOf" srcId="{225C4EA4-0BCA-4CD9-9F1D-CD40811A0D6C}" destId="{6D618725-AFBF-44E3-BA07-E5026C5E3BB0}" srcOrd="1" destOrd="0" presId="urn:microsoft.com/office/officeart/2005/8/layout/hierarchy2"/>
    <dgm:cxn modelId="{A99612F5-4300-4889-8B76-23F222220968}" type="presOf" srcId="{B01F69A5-15F4-41F4-90E4-BDB9E6E44F32}" destId="{65C1BE5F-F722-4E81-BD84-6CDB1BD452FB}" srcOrd="0" destOrd="0" presId="urn:microsoft.com/office/officeart/2005/8/layout/hierarchy2"/>
    <dgm:cxn modelId="{90E1BDDD-56E0-4685-BB5C-74FBCDDF1C52}" srcId="{BBC54F59-DFDF-4924-B696-74B009E28407}" destId="{74F5E283-F381-48C7-B52E-C584A9A6C61E}" srcOrd="1" destOrd="0" parTransId="{DA98892D-3DEB-4047-90D9-CE602FCBE8BA}" sibTransId="{9B27C20E-A593-43FD-B01A-876845EC65F8}"/>
    <dgm:cxn modelId="{D1F03A6F-F614-47B4-8F27-18E89C9A3459}" type="presOf" srcId="{225C4EA4-0BCA-4CD9-9F1D-CD40811A0D6C}" destId="{61E810F3-2770-4CC8-B1AF-CE7356F958D6}" srcOrd="0" destOrd="0" presId="urn:microsoft.com/office/officeart/2005/8/layout/hierarchy2"/>
    <dgm:cxn modelId="{AB0D17F1-2E9C-4116-96C9-405CD019DFC7}" type="presOf" srcId="{D3576A4D-35D5-459B-9E29-89D127363695}" destId="{F1520A43-640D-4D0A-823F-29F2E1E8473F}" srcOrd="0" destOrd="0" presId="urn:microsoft.com/office/officeart/2005/8/layout/hierarchy2"/>
    <dgm:cxn modelId="{003F61C3-4BD4-48C4-AE35-2222FD4A1A7E}" srcId="{BBC54F59-DFDF-4924-B696-74B009E28407}" destId="{D3576A4D-35D5-459B-9E29-89D127363695}" srcOrd="0" destOrd="0" parTransId="{225C4EA4-0BCA-4CD9-9F1D-CD40811A0D6C}" sibTransId="{C3623FD8-1AB7-4937-A798-5B7098E02375}"/>
    <dgm:cxn modelId="{8D32E418-B062-4DA6-85F5-4550862C3C7F}" type="presOf" srcId="{74F5E283-F381-48C7-B52E-C584A9A6C61E}" destId="{F11304D1-5B20-45C6-A071-F06998B9EB65}" srcOrd="0" destOrd="0" presId="urn:microsoft.com/office/officeart/2005/8/layout/hierarchy2"/>
    <dgm:cxn modelId="{0C028B80-F310-405B-8236-DD8A1CB3FC5D}" type="presOf" srcId="{BBC54F59-DFDF-4924-B696-74B009E28407}" destId="{EE9870BA-D589-4C75-AF86-209D1AD425D9}" srcOrd="0" destOrd="0" presId="urn:microsoft.com/office/officeart/2005/8/layout/hierarchy2"/>
    <dgm:cxn modelId="{7D42BF93-F747-44AB-A5FD-EAD54161FF0C}" type="presOf" srcId="{DA98892D-3DEB-4047-90D9-CE602FCBE8BA}" destId="{F590CCBD-3F97-4627-999F-76AC495F644A}" srcOrd="1" destOrd="0" presId="urn:microsoft.com/office/officeart/2005/8/layout/hierarchy2"/>
    <dgm:cxn modelId="{7067BB29-F434-4A5C-9E0D-90ED6E82AE87}" srcId="{B01F69A5-15F4-41F4-90E4-BDB9E6E44F32}" destId="{BBC54F59-DFDF-4924-B696-74B009E28407}" srcOrd="0" destOrd="0" parTransId="{13C8BAC7-5694-485C-A697-650C69C3C068}" sibTransId="{839D1E29-DECE-4BB5-8E33-9CE8CD3B0B64}"/>
    <dgm:cxn modelId="{F38C8138-3F8E-4D2C-8988-3EE3281EDB7B}" type="presParOf" srcId="{65C1BE5F-F722-4E81-BD84-6CDB1BD452FB}" destId="{2E944D22-484A-42CA-82BC-9EC689C424B5}" srcOrd="0" destOrd="0" presId="urn:microsoft.com/office/officeart/2005/8/layout/hierarchy2"/>
    <dgm:cxn modelId="{D7EC9EB0-A0B5-4687-A436-4364580D7AF1}" type="presParOf" srcId="{2E944D22-484A-42CA-82BC-9EC689C424B5}" destId="{EE9870BA-D589-4C75-AF86-209D1AD425D9}" srcOrd="0" destOrd="0" presId="urn:microsoft.com/office/officeart/2005/8/layout/hierarchy2"/>
    <dgm:cxn modelId="{3DA731E6-DF38-4C60-8BF1-8EB45D4AFAA0}" type="presParOf" srcId="{2E944D22-484A-42CA-82BC-9EC689C424B5}" destId="{64172369-FDC6-4936-8B2D-58C20B9D01A3}" srcOrd="1" destOrd="0" presId="urn:microsoft.com/office/officeart/2005/8/layout/hierarchy2"/>
    <dgm:cxn modelId="{51C2819B-88AD-414A-BCA1-B1B5C20C63A6}" type="presParOf" srcId="{64172369-FDC6-4936-8B2D-58C20B9D01A3}" destId="{61E810F3-2770-4CC8-B1AF-CE7356F958D6}" srcOrd="0" destOrd="0" presId="urn:microsoft.com/office/officeart/2005/8/layout/hierarchy2"/>
    <dgm:cxn modelId="{72FA5BAF-D0B9-4279-899F-B7880814771E}" type="presParOf" srcId="{61E810F3-2770-4CC8-B1AF-CE7356F958D6}" destId="{6D618725-AFBF-44E3-BA07-E5026C5E3BB0}" srcOrd="0" destOrd="0" presId="urn:microsoft.com/office/officeart/2005/8/layout/hierarchy2"/>
    <dgm:cxn modelId="{2069F181-28C6-43F5-AC3F-3D4C20123B1D}" type="presParOf" srcId="{64172369-FDC6-4936-8B2D-58C20B9D01A3}" destId="{D608809A-41CE-41AE-813C-A12823C35D76}" srcOrd="1" destOrd="0" presId="urn:microsoft.com/office/officeart/2005/8/layout/hierarchy2"/>
    <dgm:cxn modelId="{AF09C96E-B4BD-4946-BBCF-F64C42CCF779}" type="presParOf" srcId="{D608809A-41CE-41AE-813C-A12823C35D76}" destId="{F1520A43-640D-4D0A-823F-29F2E1E8473F}" srcOrd="0" destOrd="0" presId="urn:microsoft.com/office/officeart/2005/8/layout/hierarchy2"/>
    <dgm:cxn modelId="{838985BD-3D80-4BDD-933A-8193F7D47351}" type="presParOf" srcId="{D608809A-41CE-41AE-813C-A12823C35D76}" destId="{FC582664-2014-4F36-BA2A-DBAC03032E97}" srcOrd="1" destOrd="0" presId="urn:microsoft.com/office/officeart/2005/8/layout/hierarchy2"/>
    <dgm:cxn modelId="{3E17571F-46CE-48A9-92EF-2B06342883DB}" type="presParOf" srcId="{64172369-FDC6-4936-8B2D-58C20B9D01A3}" destId="{B3C79705-E8C2-4576-818A-2BC7AFE19CE7}" srcOrd="2" destOrd="0" presId="urn:microsoft.com/office/officeart/2005/8/layout/hierarchy2"/>
    <dgm:cxn modelId="{B19E6FC3-F6B2-447D-9CFD-D99925D66753}" type="presParOf" srcId="{B3C79705-E8C2-4576-818A-2BC7AFE19CE7}" destId="{F590CCBD-3F97-4627-999F-76AC495F644A}" srcOrd="0" destOrd="0" presId="urn:microsoft.com/office/officeart/2005/8/layout/hierarchy2"/>
    <dgm:cxn modelId="{12255DF0-86F0-437E-8AF8-C8901E9EA9AF}" type="presParOf" srcId="{64172369-FDC6-4936-8B2D-58C20B9D01A3}" destId="{79C7C9AB-0EBD-4E0C-A707-D8A3FB8781E7}" srcOrd="3" destOrd="0" presId="urn:microsoft.com/office/officeart/2005/8/layout/hierarchy2"/>
    <dgm:cxn modelId="{50093935-21D7-488C-9C05-296E0AD93C83}" type="presParOf" srcId="{79C7C9AB-0EBD-4E0C-A707-D8A3FB8781E7}" destId="{F11304D1-5B20-45C6-A071-F06998B9EB65}" srcOrd="0" destOrd="0" presId="urn:microsoft.com/office/officeart/2005/8/layout/hierarchy2"/>
    <dgm:cxn modelId="{33938A25-BD2C-4B33-9C4D-D1BB73166F71}" type="presParOf" srcId="{79C7C9AB-0EBD-4E0C-A707-D8A3FB8781E7}" destId="{35558903-987E-4BC9-B924-8C59B3FCB70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7878A63-1A6B-43F6-AAAD-0375A83AD3E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2B9E2A1-7796-498E-BFFC-361B7716A041}">
      <dgm:prSet phldrT="[Текст]" custT="1">
        <dgm:style>
          <a:lnRef idx="2">
            <a:schemeClr val="dk1"/>
          </a:lnRef>
          <a:fillRef idx="1">
            <a:schemeClr val="lt1"/>
          </a:fillRef>
          <a:effectRef idx="0">
            <a:schemeClr val="dk1"/>
          </a:effectRef>
          <a:fontRef idx="minor">
            <a:schemeClr val="dk1"/>
          </a:fontRef>
        </dgm:style>
      </dgm:prSet>
      <dgm:spPr>
        <a:xfrm>
          <a:off x="1597706" y="1686993"/>
          <a:ext cx="1954702" cy="977351"/>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1600" b="1" dirty="0">
              <a:solidFill>
                <a:sysClr val="windowText" lastClr="000000"/>
              </a:solidFill>
              <a:latin typeface="Times New Roman" pitchFamily="18" charset="0"/>
              <a:ea typeface="+mn-ea"/>
              <a:cs typeface="Times New Roman" pitchFamily="18" charset="0"/>
            </a:rPr>
            <a:t>При окружних судах і судових палатах працювали:</a:t>
          </a:r>
          <a:endParaRPr lang="ru-RU" sz="1600" b="1" dirty="0">
            <a:solidFill>
              <a:sysClr val="windowText" lastClr="000000"/>
            </a:solidFill>
            <a:latin typeface="Times New Roman" pitchFamily="18" charset="0"/>
            <a:ea typeface="+mn-ea"/>
            <a:cs typeface="Times New Roman" pitchFamily="18" charset="0"/>
          </a:endParaRPr>
        </a:p>
      </dgm:t>
    </dgm:pt>
    <dgm:pt modelId="{311D411D-B300-4B5C-AAC3-F72ECD97D923}" type="parTrans" cxnId="{BF53CCC7-B134-4E5A-8A58-CD80DF48E167}">
      <dgm:prSet/>
      <dgm:spPr/>
      <dgm:t>
        <a:bodyPr/>
        <a:lstStyle/>
        <a:p>
          <a:endParaRPr lang="ru-RU"/>
        </a:p>
      </dgm:t>
    </dgm:pt>
    <dgm:pt modelId="{FC47572C-B70D-4057-A41F-AE50D971CA00}" type="sibTrans" cxnId="{BF53CCC7-B134-4E5A-8A58-CD80DF48E167}">
      <dgm:prSet/>
      <dgm:spPr/>
      <dgm:t>
        <a:bodyPr/>
        <a:lstStyle/>
        <a:p>
          <a:endParaRPr lang="ru-RU"/>
        </a:p>
      </dgm:t>
    </dgm:pt>
    <dgm:pt modelId="{9D4F60D7-A07E-4743-9E73-94EBBCC4E4F1}">
      <dgm:prSet phldrT="[Текст]" custT="1">
        <dgm:style>
          <a:lnRef idx="2">
            <a:schemeClr val="dk1"/>
          </a:lnRef>
          <a:fillRef idx="1">
            <a:schemeClr val="lt1"/>
          </a:fillRef>
          <a:effectRef idx="0">
            <a:schemeClr val="dk1"/>
          </a:effectRef>
          <a:fontRef idx="minor">
            <a:schemeClr val="dk1"/>
          </a:fontRef>
        </dgm:style>
      </dgm:prSet>
      <dgm:spPr>
        <a:xfrm>
          <a:off x="4344142" y="60143"/>
          <a:ext cx="1954702" cy="97735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Судові</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слідчі</a:t>
          </a:r>
          <a:endParaRPr lang="uk-UA" sz="1600" noProof="0" dirty="0">
            <a:solidFill>
              <a:sysClr val="windowText" lastClr="000000"/>
            </a:solidFill>
            <a:latin typeface="Times New Roman" pitchFamily="18" charset="0"/>
            <a:ea typeface="+mn-ea"/>
            <a:cs typeface="Times New Roman" pitchFamily="18" charset="0"/>
          </a:endParaRPr>
        </a:p>
      </dgm:t>
    </dgm:pt>
    <dgm:pt modelId="{F1B4C0A2-DFFC-4885-8F1F-3FD76681F845}" type="parTrans" cxnId="{C6C6AF7F-105F-43D2-A5AA-30937DD21341}">
      <dgm:prSet>
        <dgm:style>
          <a:lnRef idx="1">
            <a:schemeClr val="dk1"/>
          </a:lnRef>
          <a:fillRef idx="0">
            <a:schemeClr val="dk1"/>
          </a:fillRef>
          <a:effectRef idx="0">
            <a:schemeClr val="dk1"/>
          </a:effectRef>
          <a:fontRef idx="minor">
            <a:schemeClr val="tx1"/>
          </a:fontRef>
        </dgm:style>
      </dgm:prSet>
      <dgm:spPr>
        <a:xfrm rot="17757037">
          <a:off x="3043637" y="1342029"/>
          <a:ext cx="1809276" cy="40429"/>
        </a:xfrm>
        <a:custGeom>
          <a:avLst/>
          <a:gdLst/>
          <a:ahLst/>
          <a:cxnLst/>
          <a:rect l="0" t="0" r="0" b="0"/>
          <a:pathLst>
            <a:path>
              <a:moveTo>
                <a:pt x="0" y="20214"/>
              </a:moveTo>
              <a:lnTo>
                <a:pt x="1750256"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00A1DE99-FD22-4494-BBDB-F345C3E20869}" type="sibTrans" cxnId="{C6C6AF7F-105F-43D2-A5AA-30937DD21341}">
      <dgm:prSet/>
      <dgm:spPr/>
      <dgm:t>
        <a:bodyPr/>
        <a:lstStyle/>
        <a:p>
          <a:endParaRPr lang="ru-RU"/>
        </a:p>
      </dgm:t>
    </dgm:pt>
    <dgm:pt modelId="{1314FC7A-47DC-47B9-88CC-87AB9BC6CCDE}">
      <dgm:prSet phldrT="[Текст]" custT="1">
        <dgm:style>
          <a:lnRef idx="2">
            <a:schemeClr val="dk1"/>
          </a:lnRef>
          <a:fillRef idx="1">
            <a:schemeClr val="lt1"/>
          </a:fillRef>
          <a:effectRef idx="0">
            <a:schemeClr val="dk1"/>
          </a:effectRef>
          <a:fontRef idx="minor">
            <a:schemeClr val="dk1"/>
          </a:fontRef>
        </dgm:style>
      </dgm:prSet>
      <dgm:spPr>
        <a:xfrm>
          <a:off x="4334290" y="1125016"/>
          <a:ext cx="1954702" cy="97735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Судові</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пристави</a:t>
          </a:r>
          <a:endParaRPr lang="uk-UA" sz="1600" noProof="0" dirty="0">
            <a:solidFill>
              <a:sysClr val="windowText" lastClr="000000"/>
            </a:solidFill>
            <a:latin typeface="Times New Roman" pitchFamily="18" charset="0"/>
            <a:ea typeface="+mn-ea"/>
            <a:cs typeface="Times New Roman" pitchFamily="18" charset="0"/>
          </a:endParaRPr>
        </a:p>
      </dgm:t>
    </dgm:pt>
    <dgm:pt modelId="{25236077-F771-4E8E-81DC-4D1C7E3C81BF}" type="parTrans" cxnId="{FD8DFBE5-F74C-4DA5-893A-5531D5A9C039}">
      <dgm:prSet>
        <dgm:style>
          <a:lnRef idx="1">
            <a:schemeClr val="dk1"/>
          </a:lnRef>
          <a:fillRef idx="0">
            <a:schemeClr val="dk1"/>
          </a:fillRef>
          <a:effectRef idx="0">
            <a:schemeClr val="dk1"/>
          </a:effectRef>
          <a:fontRef idx="minor">
            <a:schemeClr val="tx1"/>
          </a:fontRef>
        </dgm:style>
      </dgm:prSet>
      <dgm:spPr>
        <a:xfrm rot="19457599">
          <a:off x="3461905" y="1874465"/>
          <a:ext cx="962889" cy="40429"/>
        </a:xfrm>
        <a:custGeom>
          <a:avLst/>
          <a:gdLst/>
          <a:ahLst/>
          <a:cxnLst/>
          <a:rect l="0" t="0" r="0" b="0"/>
          <a:pathLst>
            <a:path>
              <a:moveTo>
                <a:pt x="0" y="20214"/>
              </a:moveTo>
              <a:lnTo>
                <a:pt x="93147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F9F74C3B-BB29-4F25-8482-3FDB772B7C34}" type="sibTrans" cxnId="{FD8DFBE5-F74C-4DA5-893A-5531D5A9C039}">
      <dgm:prSet/>
      <dgm:spPr/>
      <dgm:t>
        <a:bodyPr/>
        <a:lstStyle/>
        <a:p>
          <a:endParaRPr lang="ru-RU"/>
        </a:p>
      </dgm:t>
    </dgm:pt>
    <dgm:pt modelId="{7E7F92E2-EE85-4B48-B8A0-FF1AEB6474DE}">
      <dgm:prSet phldrT="[Текст]" custT="1">
        <dgm:style>
          <a:lnRef idx="2">
            <a:schemeClr val="dk1"/>
          </a:lnRef>
          <a:fillRef idx="1">
            <a:schemeClr val="lt1"/>
          </a:fillRef>
          <a:effectRef idx="0">
            <a:schemeClr val="dk1"/>
          </a:effectRef>
          <a:fontRef idx="minor">
            <a:schemeClr val="dk1"/>
          </a:fontRef>
        </dgm:style>
      </dgm:prSet>
      <dgm:spPr>
        <a:xfrm>
          <a:off x="4334290" y="2248970"/>
          <a:ext cx="1954702" cy="97735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600">
              <a:solidFill>
                <a:sysClr val="windowText" lastClr="000000"/>
              </a:solidFill>
              <a:latin typeface="Times New Roman" pitchFamily="18" charset="0"/>
              <a:ea typeface="+mn-ea"/>
              <a:cs typeface="Times New Roman" pitchFamily="18" charset="0"/>
            </a:rPr>
            <a:t>Прокурори</a:t>
          </a:r>
        </a:p>
      </dgm:t>
    </dgm:pt>
    <dgm:pt modelId="{13A06226-A1B3-4B8A-ADB8-F6697501AF68}" type="parTrans" cxnId="{69A2E49F-83E7-4101-9432-02CC80CA4860}">
      <dgm:prSet>
        <dgm:style>
          <a:lnRef idx="1">
            <a:schemeClr val="dk1"/>
          </a:lnRef>
          <a:fillRef idx="0">
            <a:schemeClr val="dk1"/>
          </a:fillRef>
          <a:effectRef idx="0">
            <a:schemeClr val="dk1"/>
          </a:effectRef>
          <a:fontRef idx="minor">
            <a:schemeClr val="tx1"/>
          </a:fontRef>
        </dgm:style>
      </dgm:prSet>
      <dgm:spPr>
        <a:xfrm rot="2142401">
          <a:off x="3461905" y="2436442"/>
          <a:ext cx="962889" cy="40429"/>
        </a:xfrm>
        <a:custGeom>
          <a:avLst/>
          <a:gdLst/>
          <a:ahLst/>
          <a:cxnLst/>
          <a:rect l="0" t="0" r="0" b="0"/>
          <a:pathLst>
            <a:path>
              <a:moveTo>
                <a:pt x="0" y="20214"/>
              </a:moveTo>
              <a:lnTo>
                <a:pt x="93147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3B3A7413-2934-4580-BEC0-DA328B2B1C25}" type="sibTrans" cxnId="{69A2E49F-83E7-4101-9432-02CC80CA4860}">
      <dgm:prSet/>
      <dgm:spPr/>
      <dgm:t>
        <a:bodyPr/>
        <a:lstStyle/>
        <a:p>
          <a:endParaRPr lang="ru-RU"/>
        </a:p>
      </dgm:t>
    </dgm:pt>
    <dgm:pt modelId="{A5D8D885-E18A-47A6-B932-27D1C8579FE6}">
      <dgm:prSet custT="1">
        <dgm:style>
          <a:lnRef idx="2">
            <a:schemeClr val="dk1"/>
          </a:lnRef>
          <a:fillRef idx="1">
            <a:schemeClr val="lt1"/>
          </a:fillRef>
          <a:effectRef idx="0">
            <a:schemeClr val="dk1"/>
          </a:effectRef>
          <a:fontRef idx="minor">
            <a:schemeClr val="dk1"/>
          </a:fontRef>
        </dgm:style>
      </dgm:prSet>
      <dgm:spPr>
        <a:xfrm>
          <a:off x="4334290" y="3304001"/>
          <a:ext cx="1954702" cy="97735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dirty="0">
              <a:solidFill>
                <a:sysClr val="windowText" lastClr="000000"/>
              </a:solidFill>
              <a:latin typeface="Times New Roman" pitchFamily="18" charset="0"/>
              <a:ea typeface="+mn-ea"/>
              <a:cs typeface="Times New Roman" pitchFamily="18" charset="0"/>
            </a:rPr>
            <a:t>Рада присяжних </a:t>
          </a:r>
        </a:p>
        <a:p>
          <a:r>
            <a:rPr lang="uk-UA" sz="1600" dirty="0">
              <a:solidFill>
                <a:sysClr val="windowText" lastClr="000000"/>
              </a:solidFill>
              <a:latin typeface="Times New Roman" pitchFamily="18" charset="0"/>
              <a:ea typeface="+mn-ea"/>
              <a:cs typeface="Times New Roman" pitchFamily="18" charset="0"/>
            </a:rPr>
            <a:t>повірених</a:t>
          </a:r>
          <a:endParaRPr lang="ru-RU" sz="1600" dirty="0">
            <a:solidFill>
              <a:sysClr val="windowText" lastClr="000000"/>
            </a:solidFill>
            <a:latin typeface="Times New Roman" pitchFamily="18" charset="0"/>
            <a:ea typeface="+mn-ea"/>
            <a:cs typeface="Times New Roman" pitchFamily="18" charset="0"/>
          </a:endParaRPr>
        </a:p>
      </dgm:t>
    </dgm:pt>
    <dgm:pt modelId="{512B2A4C-A3A8-4E92-B138-37C3DE7DA81D}" type="parTrans" cxnId="{96F977E7-0CDD-4C32-93AC-55ADB4571DC2}">
      <dgm:prSet custT="1">
        <dgm:style>
          <a:lnRef idx="1">
            <a:schemeClr val="dk1"/>
          </a:lnRef>
          <a:fillRef idx="0">
            <a:schemeClr val="dk1"/>
          </a:fillRef>
          <a:effectRef idx="0">
            <a:schemeClr val="dk1"/>
          </a:effectRef>
          <a:fontRef idx="minor">
            <a:schemeClr val="tx1"/>
          </a:fontRef>
        </dgm:style>
      </dgm:prSet>
      <dgm:spPr>
        <a:xfrm rot="3851675">
          <a:off x="3045289" y="2963958"/>
          <a:ext cx="1796121" cy="40429"/>
        </a:xfrm>
        <a:custGeom>
          <a:avLst/>
          <a:gdLst/>
          <a:ahLst/>
          <a:cxnLst/>
          <a:rect l="0" t="0" r="0" b="0"/>
          <a:pathLst>
            <a:path>
              <a:moveTo>
                <a:pt x="0" y="20214"/>
              </a:moveTo>
              <a:lnTo>
                <a:pt x="1797790" y="20214"/>
              </a:lnTo>
            </a:path>
          </a:pathLst>
        </a:custGeom>
        <a:noFill/>
        <a:ln w="19050" cap="flat" cmpd="sng" algn="ctr">
          <a:solidFill>
            <a:sysClr val="windowText" lastClr="000000"/>
          </a:solidFill>
          <a:prstDash val="solid"/>
          <a:miter lim="800000"/>
        </a:ln>
        <a:effectLst/>
      </dgm:spPr>
      <dgm:t>
        <a:bodyPr/>
        <a:lstStyle/>
        <a:p>
          <a:endParaRPr lang="ru-RU" sz="1200">
            <a:solidFill>
              <a:sysClr val="windowText" lastClr="000000">
                <a:hueOff val="0"/>
                <a:satOff val="0"/>
                <a:lumOff val="0"/>
                <a:alphaOff val="0"/>
              </a:sysClr>
            </a:solidFill>
            <a:latin typeface="Times New Roman" pitchFamily="18" charset="0"/>
            <a:ea typeface="+mn-ea"/>
            <a:cs typeface="Times New Roman" pitchFamily="18" charset="0"/>
          </a:endParaRPr>
        </a:p>
      </dgm:t>
    </dgm:pt>
    <dgm:pt modelId="{8AFE3C6C-DEA8-4851-85AA-D9FECC057077}" type="sibTrans" cxnId="{96F977E7-0CDD-4C32-93AC-55ADB4571DC2}">
      <dgm:prSet/>
      <dgm:spPr/>
      <dgm:t>
        <a:bodyPr/>
        <a:lstStyle/>
        <a:p>
          <a:endParaRPr lang="ru-RU"/>
        </a:p>
      </dgm:t>
    </dgm:pt>
    <dgm:pt modelId="{D7061860-DD29-4078-BB5B-0A080BF5AD16}" type="pres">
      <dgm:prSet presAssocID="{07878A63-1A6B-43F6-AAAD-0375A83AD3E8}" presName="diagram" presStyleCnt="0">
        <dgm:presLayoutVars>
          <dgm:chPref val="1"/>
          <dgm:dir/>
          <dgm:animOne val="branch"/>
          <dgm:animLvl val="lvl"/>
          <dgm:resizeHandles val="exact"/>
        </dgm:presLayoutVars>
      </dgm:prSet>
      <dgm:spPr/>
      <dgm:t>
        <a:bodyPr/>
        <a:lstStyle/>
        <a:p>
          <a:endParaRPr lang="ru-RU"/>
        </a:p>
      </dgm:t>
    </dgm:pt>
    <dgm:pt modelId="{6D743619-C008-4FDF-91A6-9F46CBF032B9}" type="pres">
      <dgm:prSet presAssocID="{32B9E2A1-7796-498E-BFFC-361B7716A041}" presName="root1" presStyleCnt="0"/>
      <dgm:spPr/>
    </dgm:pt>
    <dgm:pt modelId="{C0134E86-0E72-4CC3-BAA4-3D51564358E5}" type="pres">
      <dgm:prSet presAssocID="{32B9E2A1-7796-498E-BFFC-361B7716A041}" presName="LevelOneTextNode" presStyleLbl="node0" presStyleIdx="0" presStyleCnt="1" custScaleX="167693" custScaleY="299894" custLinFactX="-563" custLinFactNeighborX="-100000" custLinFactNeighborY="-9059">
        <dgm:presLayoutVars>
          <dgm:chPref val="3"/>
        </dgm:presLayoutVars>
      </dgm:prSet>
      <dgm:spPr/>
      <dgm:t>
        <a:bodyPr/>
        <a:lstStyle/>
        <a:p>
          <a:endParaRPr lang="ru-RU"/>
        </a:p>
      </dgm:t>
    </dgm:pt>
    <dgm:pt modelId="{1551C2F0-68FA-41A5-9C5D-3CD7E6BB023F}" type="pres">
      <dgm:prSet presAssocID="{32B9E2A1-7796-498E-BFFC-361B7716A041}" presName="level2hierChild" presStyleCnt="0"/>
      <dgm:spPr/>
    </dgm:pt>
    <dgm:pt modelId="{90240629-0E85-47EB-86E2-7B63E3054CB1}" type="pres">
      <dgm:prSet presAssocID="{F1B4C0A2-DFFC-4885-8F1F-3FD76681F845}" presName="conn2-1" presStyleLbl="parChTrans1D2" presStyleIdx="0" presStyleCnt="4"/>
      <dgm:spPr/>
      <dgm:t>
        <a:bodyPr/>
        <a:lstStyle/>
        <a:p>
          <a:endParaRPr lang="ru-RU"/>
        </a:p>
      </dgm:t>
    </dgm:pt>
    <dgm:pt modelId="{28367FF5-D644-438C-88B6-AC87D5179701}" type="pres">
      <dgm:prSet presAssocID="{F1B4C0A2-DFFC-4885-8F1F-3FD76681F845}" presName="connTx" presStyleLbl="parChTrans1D2" presStyleIdx="0" presStyleCnt="4"/>
      <dgm:spPr/>
      <dgm:t>
        <a:bodyPr/>
        <a:lstStyle/>
        <a:p>
          <a:endParaRPr lang="ru-RU"/>
        </a:p>
      </dgm:t>
    </dgm:pt>
    <dgm:pt modelId="{08E093BD-EEBC-4571-9ABB-2F7C4298B241}" type="pres">
      <dgm:prSet presAssocID="{9D4F60D7-A07E-4743-9E73-94EBBCC4E4F1}" presName="root2" presStyleCnt="0"/>
      <dgm:spPr/>
    </dgm:pt>
    <dgm:pt modelId="{28DFE0F9-0185-4368-8226-8BFA46BA0697}" type="pres">
      <dgm:prSet presAssocID="{9D4F60D7-A07E-4743-9E73-94EBBCC4E4F1}" presName="LevelTwoTextNode" presStyleLbl="node2" presStyleIdx="0" presStyleCnt="4" custScaleX="172849" custLinFactNeighborX="-59162" custLinFactNeighborY="-326">
        <dgm:presLayoutVars>
          <dgm:chPref val="3"/>
        </dgm:presLayoutVars>
      </dgm:prSet>
      <dgm:spPr/>
      <dgm:t>
        <a:bodyPr/>
        <a:lstStyle/>
        <a:p>
          <a:endParaRPr lang="ru-RU"/>
        </a:p>
      </dgm:t>
    </dgm:pt>
    <dgm:pt modelId="{9A3DDF06-4AF1-4EF6-B68D-1145532AC404}" type="pres">
      <dgm:prSet presAssocID="{9D4F60D7-A07E-4743-9E73-94EBBCC4E4F1}" presName="level3hierChild" presStyleCnt="0"/>
      <dgm:spPr/>
    </dgm:pt>
    <dgm:pt modelId="{316294C9-3E7C-4A7F-B226-D9D98579650E}" type="pres">
      <dgm:prSet presAssocID="{25236077-F771-4E8E-81DC-4D1C7E3C81BF}" presName="conn2-1" presStyleLbl="parChTrans1D2" presStyleIdx="1" presStyleCnt="4"/>
      <dgm:spPr/>
      <dgm:t>
        <a:bodyPr/>
        <a:lstStyle/>
        <a:p>
          <a:endParaRPr lang="ru-RU"/>
        </a:p>
      </dgm:t>
    </dgm:pt>
    <dgm:pt modelId="{978ABE5C-6C74-4E71-BFE2-25CBFD2FB1DE}" type="pres">
      <dgm:prSet presAssocID="{25236077-F771-4E8E-81DC-4D1C7E3C81BF}" presName="connTx" presStyleLbl="parChTrans1D2" presStyleIdx="1" presStyleCnt="4"/>
      <dgm:spPr/>
      <dgm:t>
        <a:bodyPr/>
        <a:lstStyle/>
        <a:p>
          <a:endParaRPr lang="ru-RU"/>
        </a:p>
      </dgm:t>
    </dgm:pt>
    <dgm:pt modelId="{A31486EC-412B-4BA5-AF97-440A3C46F7B1}" type="pres">
      <dgm:prSet presAssocID="{1314FC7A-47DC-47B9-88CC-87AB9BC6CCDE}" presName="root2" presStyleCnt="0"/>
      <dgm:spPr/>
    </dgm:pt>
    <dgm:pt modelId="{97CAE61A-3DE7-41A9-A60C-ADF98FA05DFD}" type="pres">
      <dgm:prSet presAssocID="{1314FC7A-47DC-47B9-88CC-87AB9BC6CCDE}" presName="LevelTwoTextNode" presStyleLbl="node2" presStyleIdx="1" presStyleCnt="4" custScaleX="198509" custLinFactNeighborX="-45519" custLinFactNeighborY="-6187">
        <dgm:presLayoutVars>
          <dgm:chPref val="3"/>
        </dgm:presLayoutVars>
      </dgm:prSet>
      <dgm:spPr/>
      <dgm:t>
        <a:bodyPr/>
        <a:lstStyle/>
        <a:p>
          <a:endParaRPr lang="ru-RU"/>
        </a:p>
      </dgm:t>
    </dgm:pt>
    <dgm:pt modelId="{ABCA5CE9-84C7-492D-9ED4-446B9275F42F}" type="pres">
      <dgm:prSet presAssocID="{1314FC7A-47DC-47B9-88CC-87AB9BC6CCDE}" presName="level3hierChild" presStyleCnt="0"/>
      <dgm:spPr/>
    </dgm:pt>
    <dgm:pt modelId="{E6C4FC27-EA51-4CC2-A4C5-442C20337D7C}" type="pres">
      <dgm:prSet presAssocID="{13A06226-A1B3-4B8A-ADB8-F6697501AF68}" presName="conn2-1" presStyleLbl="parChTrans1D2" presStyleIdx="2" presStyleCnt="4"/>
      <dgm:spPr/>
      <dgm:t>
        <a:bodyPr/>
        <a:lstStyle/>
        <a:p>
          <a:endParaRPr lang="ru-RU"/>
        </a:p>
      </dgm:t>
    </dgm:pt>
    <dgm:pt modelId="{5F67B268-3875-4AD8-9C0A-D48A621D071A}" type="pres">
      <dgm:prSet presAssocID="{13A06226-A1B3-4B8A-ADB8-F6697501AF68}" presName="connTx" presStyleLbl="parChTrans1D2" presStyleIdx="2" presStyleCnt="4"/>
      <dgm:spPr/>
      <dgm:t>
        <a:bodyPr/>
        <a:lstStyle/>
        <a:p>
          <a:endParaRPr lang="ru-RU"/>
        </a:p>
      </dgm:t>
    </dgm:pt>
    <dgm:pt modelId="{8D0DD902-7509-4A5B-ACD0-E86A3AAE9EEE}" type="pres">
      <dgm:prSet presAssocID="{7E7F92E2-EE85-4B48-B8A0-FF1AEB6474DE}" presName="root2" presStyleCnt="0"/>
      <dgm:spPr/>
    </dgm:pt>
    <dgm:pt modelId="{567C5D3D-8F17-4498-B60D-9BD3A540D44F}" type="pres">
      <dgm:prSet presAssocID="{7E7F92E2-EE85-4B48-B8A0-FF1AEB6474DE}" presName="LevelTwoTextNode" presStyleLbl="node2" presStyleIdx="2" presStyleCnt="4" custScaleX="209139" custLinFactNeighborX="-45519" custLinFactNeighborY="-12047">
        <dgm:presLayoutVars>
          <dgm:chPref val="3"/>
        </dgm:presLayoutVars>
      </dgm:prSet>
      <dgm:spPr/>
      <dgm:t>
        <a:bodyPr/>
        <a:lstStyle/>
        <a:p>
          <a:endParaRPr lang="ru-RU"/>
        </a:p>
      </dgm:t>
    </dgm:pt>
    <dgm:pt modelId="{A66995C2-078C-481B-B37F-E1E37F95D81A}" type="pres">
      <dgm:prSet presAssocID="{7E7F92E2-EE85-4B48-B8A0-FF1AEB6474DE}" presName="level3hierChild" presStyleCnt="0"/>
      <dgm:spPr/>
    </dgm:pt>
    <dgm:pt modelId="{34F4D065-84F7-4D71-800E-92AD6C71804C}" type="pres">
      <dgm:prSet presAssocID="{512B2A4C-A3A8-4E92-B138-37C3DE7DA81D}" presName="conn2-1" presStyleLbl="parChTrans1D2" presStyleIdx="3" presStyleCnt="4"/>
      <dgm:spPr/>
      <dgm:t>
        <a:bodyPr/>
        <a:lstStyle/>
        <a:p>
          <a:endParaRPr lang="ru-RU"/>
        </a:p>
      </dgm:t>
    </dgm:pt>
    <dgm:pt modelId="{67986385-41E6-4745-84D6-FF3DBC2D3BF6}" type="pres">
      <dgm:prSet presAssocID="{512B2A4C-A3A8-4E92-B138-37C3DE7DA81D}" presName="connTx" presStyleLbl="parChTrans1D2" presStyleIdx="3" presStyleCnt="4"/>
      <dgm:spPr/>
      <dgm:t>
        <a:bodyPr/>
        <a:lstStyle/>
        <a:p>
          <a:endParaRPr lang="ru-RU"/>
        </a:p>
      </dgm:t>
    </dgm:pt>
    <dgm:pt modelId="{8CDE13E1-A1C1-4D63-B509-D4AFCBA05868}" type="pres">
      <dgm:prSet presAssocID="{A5D8D885-E18A-47A6-B932-27D1C8579FE6}" presName="root2" presStyleCnt="0"/>
      <dgm:spPr/>
    </dgm:pt>
    <dgm:pt modelId="{B24060FD-0959-4342-A708-0066CD0DCD74}" type="pres">
      <dgm:prSet presAssocID="{A5D8D885-E18A-47A6-B932-27D1C8579FE6}" presName="LevelTwoTextNode" presStyleLbl="node2" presStyleIdx="3" presStyleCnt="4" custScaleX="192485" custLinFactNeighborX="-17467" custLinFactNeighborY="-8813">
        <dgm:presLayoutVars>
          <dgm:chPref val="3"/>
        </dgm:presLayoutVars>
      </dgm:prSet>
      <dgm:spPr/>
      <dgm:t>
        <a:bodyPr/>
        <a:lstStyle/>
        <a:p>
          <a:endParaRPr lang="ru-RU"/>
        </a:p>
      </dgm:t>
    </dgm:pt>
    <dgm:pt modelId="{390181E1-82CA-4179-A67F-03BE255EFCCE}" type="pres">
      <dgm:prSet presAssocID="{A5D8D885-E18A-47A6-B932-27D1C8579FE6}" presName="level3hierChild" presStyleCnt="0"/>
      <dgm:spPr/>
    </dgm:pt>
  </dgm:ptLst>
  <dgm:cxnLst>
    <dgm:cxn modelId="{BF53CCC7-B134-4E5A-8A58-CD80DF48E167}" srcId="{07878A63-1A6B-43F6-AAAD-0375A83AD3E8}" destId="{32B9E2A1-7796-498E-BFFC-361B7716A041}" srcOrd="0" destOrd="0" parTransId="{311D411D-B300-4B5C-AAC3-F72ECD97D923}" sibTransId="{FC47572C-B70D-4057-A41F-AE50D971CA00}"/>
    <dgm:cxn modelId="{31F8572D-9BEE-4D8D-A35B-2F89770A3FE8}" type="presOf" srcId="{F1B4C0A2-DFFC-4885-8F1F-3FD76681F845}" destId="{28367FF5-D644-438C-88B6-AC87D5179701}" srcOrd="1" destOrd="0" presId="urn:microsoft.com/office/officeart/2005/8/layout/hierarchy2"/>
    <dgm:cxn modelId="{3E4DB220-7252-4C00-9471-DE5DB40A7DC8}" type="presOf" srcId="{F1B4C0A2-DFFC-4885-8F1F-3FD76681F845}" destId="{90240629-0E85-47EB-86E2-7B63E3054CB1}" srcOrd="0" destOrd="0" presId="urn:microsoft.com/office/officeart/2005/8/layout/hierarchy2"/>
    <dgm:cxn modelId="{C6C6AF7F-105F-43D2-A5AA-30937DD21341}" srcId="{32B9E2A1-7796-498E-BFFC-361B7716A041}" destId="{9D4F60D7-A07E-4743-9E73-94EBBCC4E4F1}" srcOrd="0" destOrd="0" parTransId="{F1B4C0A2-DFFC-4885-8F1F-3FD76681F845}" sibTransId="{00A1DE99-FD22-4494-BBDB-F345C3E20869}"/>
    <dgm:cxn modelId="{89872192-DCEE-450C-80C9-2DEA72188FB9}" type="presOf" srcId="{13A06226-A1B3-4B8A-ADB8-F6697501AF68}" destId="{5F67B268-3875-4AD8-9C0A-D48A621D071A}" srcOrd="1" destOrd="0" presId="urn:microsoft.com/office/officeart/2005/8/layout/hierarchy2"/>
    <dgm:cxn modelId="{BE85A936-6F74-4D59-8C59-86D8F4CED193}" type="presOf" srcId="{7E7F92E2-EE85-4B48-B8A0-FF1AEB6474DE}" destId="{567C5D3D-8F17-4498-B60D-9BD3A540D44F}" srcOrd="0" destOrd="0" presId="urn:microsoft.com/office/officeart/2005/8/layout/hierarchy2"/>
    <dgm:cxn modelId="{BEB62C42-8A4D-475B-B22E-7F52856D8893}" type="presOf" srcId="{25236077-F771-4E8E-81DC-4D1C7E3C81BF}" destId="{978ABE5C-6C74-4E71-BFE2-25CBFD2FB1DE}" srcOrd="1" destOrd="0" presId="urn:microsoft.com/office/officeart/2005/8/layout/hierarchy2"/>
    <dgm:cxn modelId="{F3BFE357-2E63-48CC-BA3C-3055EA790C96}" type="presOf" srcId="{13A06226-A1B3-4B8A-ADB8-F6697501AF68}" destId="{E6C4FC27-EA51-4CC2-A4C5-442C20337D7C}" srcOrd="0" destOrd="0" presId="urn:microsoft.com/office/officeart/2005/8/layout/hierarchy2"/>
    <dgm:cxn modelId="{8DD53DC4-CD21-48C3-90F6-3E55245AAD29}" type="presOf" srcId="{9D4F60D7-A07E-4743-9E73-94EBBCC4E4F1}" destId="{28DFE0F9-0185-4368-8226-8BFA46BA0697}" srcOrd="0" destOrd="0" presId="urn:microsoft.com/office/officeart/2005/8/layout/hierarchy2"/>
    <dgm:cxn modelId="{857EDF84-4D47-4989-8D82-8E6A005E9858}" type="presOf" srcId="{1314FC7A-47DC-47B9-88CC-87AB9BC6CCDE}" destId="{97CAE61A-3DE7-41A9-A60C-ADF98FA05DFD}" srcOrd="0" destOrd="0" presId="urn:microsoft.com/office/officeart/2005/8/layout/hierarchy2"/>
    <dgm:cxn modelId="{97813466-20D5-42AB-9B8D-12E97516C721}" type="presOf" srcId="{512B2A4C-A3A8-4E92-B138-37C3DE7DA81D}" destId="{67986385-41E6-4745-84D6-FF3DBC2D3BF6}" srcOrd="1" destOrd="0" presId="urn:microsoft.com/office/officeart/2005/8/layout/hierarchy2"/>
    <dgm:cxn modelId="{69A2E49F-83E7-4101-9432-02CC80CA4860}" srcId="{32B9E2A1-7796-498E-BFFC-361B7716A041}" destId="{7E7F92E2-EE85-4B48-B8A0-FF1AEB6474DE}" srcOrd="2" destOrd="0" parTransId="{13A06226-A1B3-4B8A-ADB8-F6697501AF68}" sibTransId="{3B3A7413-2934-4580-BEC0-DA328B2B1C25}"/>
    <dgm:cxn modelId="{698FDB0A-1E7C-4471-B1FF-441805EF8B12}" type="presOf" srcId="{32B9E2A1-7796-498E-BFFC-361B7716A041}" destId="{C0134E86-0E72-4CC3-BAA4-3D51564358E5}" srcOrd="0" destOrd="0" presId="urn:microsoft.com/office/officeart/2005/8/layout/hierarchy2"/>
    <dgm:cxn modelId="{C6E3F03F-10FE-4FAB-B49E-36527A1831A7}" type="presOf" srcId="{512B2A4C-A3A8-4E92-B138-37C3DE7DA81D}" destId="{34F4D065-84F7-4D71-800E-92AD6C71804C}" srcOrd="0" destOrd="0" presId="urn:microsoft.com/office/officeart/2005/8/layout/hierarchy2"/>
    <dgm:cxn modelId="{FD8DFBE5-F74C-4DA5-893A-5531D5A9C039}" srcId="{32B9E2A1-7796-498E-BFFC-361B7716A041}" destId="{1314FC7A-47DC-47B9-88CC-87AB9BC6CCDE}" srcOrd="1" destOrd="0" parTransId="{25236077-F771-4E8E-81DC-4D1C7E3C81BF}" sibTransId="{F9F74C3B-BB29-4F25-8482-3FDB772B7C34}"/>
    <dgm:cxn modelId="{96F977E7-0CDD-4C32-93AC-55ADB4571DC2}" srcId="{32B9E2A1-7796-498E-BFFC-361B7716A041}" destId="{A5D8D885-E18A-47A6-B932-27D1C8579FE6}" srcOrd="3" destOrd="0" parTransId="{512B2A4C-A3A8-4E92-B138-37C3DE7DA81D}" sibTransId="{8AFE3C6C-DEA8-4851-85AA-D9FECC057077}"/>
    <dgm:cxn modelId="{31B8F940-310B-4D67-8F9B-3E0F202C278A}" type="presOf" srcId="{A5D8D885-E18A-47A6-B932-27D1C8579FE6}" destId="{B24060FD-0959-4342-A708-0066CD0DCD74}" srcOrd="0" destOrd="0" presId="urn:microsoft.com/office/officeart/2005/8/layout/hierarchy2"/>
    <dgm:cxn modelId="{46B4DCDD-EC3D-45FC-A23C-20550092CC69}" type="presOf" srcId="{25236077-F771-4E8E-81DC-4D1C7E3C81BF}" destId="{316294C9-3E7C-4A7F-B226-D9D98579650E}" srcOrd="0" destOrd="0" presId="urn:microsoft.com/office/officeart/2005/8/layout/hierarchy2"/>
    <dgm:cxn modelId="{12C4747B-A0A9-44D2-ABDB-88F0FC207BC7}" type="presOf" srcId="{07878A63-1A6B-43F6-AAAD-0375A83AD3E8}" destId="{D7061860-DD29-4078-BB5B-0A080BF5AD16}" srcOrd="0" destOrd="0" presId="urn:microsoft.com/office/officeart/2005/8/layout/hierarchy2"/>
    <dgm:cxn modelId="{FBA4A054-4255-4B06-AF20-042E671C35A5}" type="presParOf" srcId="{D7061860-DD29-4078-BB5B-0A080BF5AD16}" destId="{6D743619-C008-4FDF-91A6-9F46CBF032B9}" srcOrd="0" destOrd="0" presId="urn:microsoft.com/office/officeart/2005/8/layout/hierarchy2"/>
    <dgm:cxn modelId="{ECD67045-CDA7-4901-B34C-AD71D2EDA23B}" type="presParOf" srcId="{6D743619-C008-4FDF-91A6-9F46CBF032B9}" destId="{C0134E86-0E72-4CC3-BAA4-3D51564358E5}" srcOrd="0" destOrd="0" presId="urn:microsoft.com/office/officeart/2005/8/layout/hierarchy2"/>
    <dgm:cxn modelId="{BB0D6911-6C66-4E65-B2BF-50A838009A2A}" type="presParOf" srcId="{6D743619-C008-4FDF-91A6-9F46CBF032B9}" destId="{1551C2F0-68FA-41A5-9C5D-3CD7E6BB023F}" srcOrd="1" destOrd="0" presId="urn:microsoft.com/office/officeart/2005/8/layout/hierarchy2"/>
    <dgm:cxn modelId="{6DEEF0CA-C18B-4CFD-810E-3B9D24255810}" type="presParOf" srcId="{1551C2F0-68FA-41A5-9C5D-3CD7E6BB023F}" destId="{90240629-0E85-47EB-86E2-7B63E3054CB1}" srcOrd="0" destOrd="0" presId="urn:microsoft.com/office/officeart/2005/8/layout/hierarchy2"/>
    <dgm:cxn modelId="{A9EFECA4-E704-4C4C-87B4-F0340E68F460}" type="presParOf" srcId="{90240629-0E85-47EB-86E2-7B63E3054CB1}" destId="{28367FF5-D644-438C-88B6-AC87D5179701}" srcOrd="0" destOrd="0" presId="urn:microsoft.com/office/officeart/2005/8/layout/hierarchy2"/>
    <dgm:cxn modelId="{F61FC48D-E672-4482-978D-BAECBC37D88D}" type="presParOf" srcId="{1551C2F0-68FA-41A5-9C5D-3CD7E6BB023F}" destId="{08E093BD-EEBC-4571-9ABB-2F7C4298B241}" srcOrd="1" destOrd="0" presId="urn:microsoft.com/office/officeart/2005/8/layout/hierarchy2"/>
    <dgm:cxn modelId="{23E9679D-45A7-485F-91A5-3ED3CB4DFA90}" type="presParOf" srcId="{08E093BD-EEBC-4571-9ABB-2F7C4298B241}" destId="{28DFE0F9-0185-4368-8226-8BFA46BA0697}" srcOrd="0" destOrd="0" presId="urn:microsoft.com/office/officeart/2005/8/layout/hierarchy2"/>
    <dgm:cxn modelId="{6C353CFE-B490-4B35-8C42-D6B65CB48B33}" type="presParOf" srcId="{08E093BD-EEBC-4571-9ABB-2F7C4298B241}" destId="{9A3DDF06-4AF1-4EF6-B68D-1145532AC404}" srcOrd="1" destOrd="0" presId="urn:microsoft.com/office/officeart/2005/8/layout/hierarchy2"/>
    <dgm:cxn modelId="{E5779305-2B3E-44AC-A005-97A1878A8BE9}" type="presParOf" srcId="{1551C2F0-68FA-41A5-9C5D-3CD7E6BB023F}" destId="{316294C9-3E7C-4A7F-B226-D9D98579650E}" srcOrd="2" destOrd="0" presId="urn:microsoft.com/office/officeart/2005/8/layout/hierarchy2"/>
    <dgm:cxn modelId="{6647309F-8360-4824-AFF4-D802213C8110}" type="presParOf" srcId="{316294C9-3E7C-4A7F-B226-D9D98579650E}" destId="{978ABE5C-6C74-4E71-BFE2-25CBFD2FB1DE}" srcOrd="0" destOrd="0" presId="urn:microsoft.com/office/officeart/2005/8/layout/hierarchy2"/>
    <dgm:cxn modelId="{890ED840-FA5B-493A-A49A-8B89D56814FB}" type="presParOf" srcId="{1551C2F0-68FA-41A5-9C5D-3CD7E6BB023F}" destId="{A31486EC-412B-4BA5-AF97-440A3C46F7B1}" srcOrd="3" destOrd="0" presId="urn:microsoft.com/office/officeart/2005/8/layout/hierarchy2"/>
    <dgm:cxn modelId="{3A600533-9E0B-408A-B5BC-80E09A1B7DC2}" type="presParOf" srcId="{A31486EC-412B-4BA5-AF97-440A3C46F7B1}" destId="{97CAE61A-3DE7-41A9-A60C-ADF98FA05DFD}" srcOrd="0" destOrd="0" presId="urn:microsoft.com/office/officeart/2005/8/layout/hierarchy2"/>
    <dgm:cxn modelId="{686E1791-4812-48E0-BCF3-612B4FEAF278}" type="presParOf" srcId="{A31486EC-412B-4BA5-AF97-440A3C46F7B1}" destId="{ABCA5CE9-84C7-492D-9ED4-446B9275F42F}" srcOrd="1" destOrd="0" presId="urn:microsoft.com/office/officeart/2005/8/layout/hierarchy2"/>
    <dgm:cxn modelId="{2D040AFF-5E3B-49CD-99AD-B176048305FB}" type="presParOf" srcId="{1551C2F0-68FA-41A5-9C5D-3CD7E6BB023F}" destId="{E6C4FC27-EA51-4CC2-A4C5-442C20337D7C}" srcOrd="4" destOrd="0" presId="urn:microsoft.com/office/officeart/2005/8/layout/hierarchy2"/>
    <dgm:cxn modelId="{09C20388-0496-47B2-8D78-982E782DCE8D}" type="presParOf" srcId="{E6C4FC27-EA51-4CC2-A4C5-442C20337D7C}" destId="{5F67B268-3875-4AD8-9C0A-D48A621D071A}" srcOrd="0" destOrd="0" presId="urn:microsoft.com/office/officeart/2005/8/layout/hierarchy2"/>
    <dgm:cxn modelId="{A29FAB38-174C-44DC-9C8A-1E588D92B62F}" type="presParOf" srcId="{1551C2F0-68FA-41A5-9C5D-3CD7E6BB023F}" destId="{8D0DD902-7509-4A5B-ACD0-E86A3AAE9EEE}" srcOrd="5" destOrd="0" presId="urn:microsoft.com/office/officeart/2005/8/layout/hierarchy2"/>
    <dgm:cxn modelId="{E8DA1FEA-246B-4657-B481-2AB45FC69F69}" type="presParOf" srcId="{8D0DD902-7509-4A5B-ACD0-E86A3AAE9EEE}" destId="{567C5D3D-8F17-4498-B60D-9BD3A540D44F}" srcOrd="0" destOrd="0" presId="urn:microsoft.com/office/officeart/2005/8/layout/hierarchy2"/>
    <dgm:cxn modelId="{3789EA4B-6315-41E8-9C2F-AE055B80C4D8}" type="presParOf" srcId="{8D0DD902-7509-4A5B-ACD0-E86A3AAE9EEE}" destId="{A66995C2-078C-481B-B37F-E1E37F95D81A}" srcOrd="1" destOrd="0" presId="urn:microsoft.com/office/officeart/2005/8/layout/hierarchy2"/>
    <dgm:cxn modelId="{31844802-8097-43CA-A2DD-53F3801F44E7}" type="presParOf" srcId="{1551C2F0-68FA-41A5-9C5D-3CD7E6BB023F}" destId="{34F4D065-84F7-4D71-800E-92AD6C71804C}" srcOrd="6" destOrd="0" presId="urn:microsoft.com/office/officeart/2005/8/layout/hierarchy2"/>
    <dgm:cxn modelId="{98E37506-E6B1-4A4A-B4DD-0771B7066A8D}" type="presParOf" srcId="{34F4D065-84F7-4D71-800E-92AD6C71804C}" destId="{67986385-41E6-4745-84D6-FF3DBC2D3BF6}" srcOrd="0" destOrd="0" presId="urn:microsoft.com/office/officeart/2005/8/layout/hierarchy2"/>
    <dgm:cxn modelId="{54570BF4-71E1-4306-9FA3-23F6E4CCF203}" type="presParOf" srcId="{1551C2F0-68FA-41A5-9C5D-3CD7E6BB023F}" destId="{8CDE13E1-A1C1-4D63-B509-D4AFCBA05868}" srcOrd="7" destOrd="0" presId="urn:microsoft.com/office/officeart/2005/8/layout/hierarchy2"/>
    <dgm:cxn modelId="{456BEAA4-DBBA-4151-8BA9-F53AD39B5169}" type="presParOf" srcId="{8CDE13E1-A1C1-4D63-B509-D4AFCBA05868}" destId="{B24060FD-0959-4342-A708-0066CD0DCD74}" srcOrd="0" destOrd="0" presId="urn:microsoft.com/office/officeart/2005/8/layout/hierarchy2"/>
    <dgm:cxn modelId="{4E0343BA-EEDF-478D-8434-F600DE180422}" type="presParOf" srcId="{8CDE13E1-A1C1-4D63-B509-D4AFCBA05868}" destId="{390181E1-82CA-4179-A67F-03BE255EFCC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878A63-1A6B-43F6-AAAD-0375A83AD3E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2B9E2A1-7796-498E-BFFC-361B7716A041}">
      <dgm:prSet phldrT="[Текст]" custT="1">
        <dgm:style>
          <a:lnRef idx="2">
            <a:schemeClr val="dk1"/>
          </a:lnRef>
          <a:fillRef idx="1">
            <a:schemeClr val="lt1"/>
          </a:fillRef>
          <a:effectRef idx="0">
            <a:schemeClr val="dk1"/>
          </a:effectRef>
          <a:fontRef idx="minor">
            <a:schemeClr val="dk1"/>
          </a:fontRef>
        </dgm:style>
      </dgm:prSet>
      <dgm:spPr>
        <a:xfrm>
          <a:off x="4757" y="1098044"/>
          <a:ext cx="2503140" cy="1004311"/>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1600" b="1" dirty="0">
              <a:solidFill>
                <a:sysClr val="windowText" lastClr="000000"/>
              </a:solidFill>
              <a:latin typeface="Times New Roman" pitchFamily="18" charset="0"/>
              <a:ea typeface="+mn-ea"/>
              <a:cs typeface="Times New Roman" pitchFamily="18" charset="0"/>
            </a:rPr>
            <a:t>Вводилось </a:t>
          </a:r>
          <a:r>
            <a:rPr lang="uk-UA" sz="1600" b="1" noProof="0" dirty="0" smtClean="0">
              <a:solidFill>
                <a:sysClr val="windowText" lastClr="000000"/>
              </a:solidFill>
              <a:latin typeface="Times New Roman" pitchFamily="18" charset="0"/>
              <a:ea typeface="+mn-ea"/>
              <a:cs typeface="Times New Roman" pitchFamily="18" charset="0"/>
            </a:rPr>
            <a:t>нове</a:t>
          </a:r>
          <a:r>
            <a:rPr lang="ru-RU" sz="1600" b="1" dirty="0" smtClean="0">
              <a:solidFill>
                <a:sysClr val="windowText" lastClr="000000"/>
              </a:solidFill>
              <a:latin typeface="Times New Roman" pitchFamily="18" charset="0"/>
              <a:ea typeface="+mn-ea"/>
              <a:cs typeface="Times New Roman" pitchFamily="18" charset="0"/>
            </a:rPr>
            <a:t> </a:t>
          </a:r>
          <a:r>
            <a:rPr lang="uk-UA" sz="1600" b="1" noProof="0" dirty="0" smtClean="0">
              <a:solidFill>
                <a:sysClr val="windowText" lastClr="000000"/>
              </a:solidFill>
              <a:latin typeface="Times New Roman" pitchFamily="18" charset="0"/>
              <a:ea typeface="+mn-ea"/>
              <a:cs typeface="Times New Roman" pitchFamily="18" charset="0"/>
            </a:rPr>
            <a:t>поняття</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 адвокатура.</a:t>
          </a:r>
        </a:p>
        <a:p>
          <a:r>
            <a:rPr lang="uk-UA" sz="1600" b="1" noProof="0" dirty="0" smtClean="0">
              <a:solidFill>
                <a:sysClr val="windowText" lastClr="000000"/>
              </a:solidFill>
              <a:latin typeface="Times New Roman" pitchFamily="18" charset="0"/>
              <a:ea typeface="+mn-ea"/>
              <a:cs typeface="Times New Roman" pitchFamily="18" charset="0"/>
            </a:rPr>
            <a:t>Адвокати</a:t>
          </a:r>
          <a:r>
            <a:rPr lang="ru-RU" sz="1600" b="1" dirty="0" smtClean="0">
              <a:solidFill>
                <a:sysClr val="windowText" lastClr="000000"/>
              </a:solidFill>
              <a:latin typeface="Times New Roman" pitchFamily="18" charset="0"/>
              <a:ea typeface="+mn-ea"/>
              <a:cs typeface="Times New Roman" pitchFamily="18" charset="0"/>
            </a:rPr>
            <a:t> </a:t>
          </a:r>
          <a:r>
            <a:rPr lang="uk-UA" sz="1600" b="1" noProof="0" dirty="0" smtClean="0">
              <a:solidFill>
                <a:sysClr val="windowText" lastClr="000000"/>
              </a:solidFill>
              <a:latin typeface="Times New Roman" pitchFamily="18" charset="0"/>
              <a:ea typeface="+mn-ea"/>
              <a:cs typeface="Times New Roman" pitchFamily="18" charset="0"/>
            </a:rPr>
            <a:t>поділялися</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на </a:t>
          </a:r>
          <a:r>
            <a:rPr lang="uk-UA" sz="1600" b="1" noProof="0" dirty="0" smtClean="0">
              <a:solidFill>
                <a:sysClr val="windowText" lastClr="000000"/>
              </a:solidFill>
              <a:latin typeface="Times New Roman" pitchFamily="18" charset="0"/>
              <a:ea typeface="+mn-ea"/>
              <a:cs typeface="Times New Roman" pitchFamily="18" charset="0"/>
            </a:rPr>
            <a:t>дві</a:t>
          </a:r>
          <a:r>
            <a:rPr lang="ru-RU" sz="1600" b="1" dirty="0" smtClean="0">
              <a:solidFill>
                <a:sysClr val="windowText" lastClr="000000"/>
              </a:solidFill>
              <a:latin typeface="Times New Roman" pitchFamily="18" charset="0"/>
              <a:ea typeface="+mn-ea"/>
              <a:cs typeface="Times New Roman" pitchFamily="18" charset="0"/>
            </a:rPr>
            <a:t> </a:t>
          </a:r>
          <a:r>
            <a:rPr lang="uk-UA" sz="1600" b="1" noProof="0" dirty="0" smtClean="0">
              <a:solidFill>
                <a:sysClr val="windowText" lastClr="000000"/>
              </a:solidFill>
              <a:latin typeface="Times New Roman" pitchFamily="18" charset="0"/>
              <a:ea typeface="+mn-ea"/>
              <a:cs typeface="Times New Roman" pitchFamily="18" charset="0"/>
            </a:rPr>
            <a:t>категорії</a:t>
          </a:r>
          <a:r>
            <a:rPr lang="ru-RU" sz="1600" b="1" dirty="0" smtClean="0">
              <a:solidFill>
                <a:sysClr val="windowText" lastClr="000000"/>
              </a:solidFill>
              <a:latin typeface="Times New Roman" pitchFamily="18" charset="0"/>
              <a:ea typeface="+mn-ea"/>
              <a:cs typeface="Times New Roman" pitchFamily="18" charset="0"/>
            </a:rPr>
            <a:t> </a:t>
          </a:r>
          <a:r>
            <a:rPr lang="uk-UA" sz="1600" b="1" dirty="0">
              <a:solidFill>
                <a:sysClr val="windowText" lastClr="000000"/>
              </a:solidFill>
              <a:latin typeface="Times New Roman" pitchFamily="18" charset="0"/>
              <a:ea typeface="+mn-ea"/>
              <a:cs typeface="Times New Roman" pitchFamily="18" charset="0"/>
            </a:rPr>
            <a:t>:</a:t>
          </a:r>
          <a:endParaRPr lang="ru-RU" sz="1600" b="1" dirty="0">
            <a:solidFill>
              <a:sysClr val="windowText" lastClr="000000"/>
            </a:solidFill>
            <a:latin typeface="Times New Roman" pitchFamily="18" charset="0"/>
            <a:ea typeface="+mn-ea"/>
            <a:cs typeface="Times New Roman" pitchFamily="18" charset="0"/>
          </a:endParaRPr>
        </a:p>
      </dgm:t>
    </dgm:pt>
    <dgm:pt modelId="{311D411D-B300-4B5C-AAC3-F72ECD97D923}" type="parTrans" cxnId="{BF53CCC7-B134-4E5A-8A58-CD80DF48E167}">
      <dgm:prSet/>
      <dgm:spPr/>
      <dgm:t>
        <a:bodyPr/>
        <a:lstStyle/>
        <a:p>
          <a:endParaRPr lang="ru-RU"/>
        </a:p>
      </dgm:t>
    </dgm:pt>
    <dgm:pt modelId="{FC47572C-B70D-4057-A41F-AE50D971CA00}" type="sibTrans" cxnId="{BF53CCC7-B134-4E5A-8A58-CD80DF48E167}">
      <dgm:prSet/>
      <dgm:spPr/>
      <dgm:t>
        <a:bodyPr/>
        <a:lstStyle/>
        <a:p>
          <a:endParaRPr lang="ru-RU"/>
        </a:p>
      </dgm:t>
    </dgm:pt>
    <dgm:pt modelId="{9D4F60D7-A07E-4743-9E73-94EBBCC4E4F1}">
      <dgm:prSet phldrT="[Текст]" custT="1">
        <dgm:style>
          <a:lnRef idx="2">
            <a:schemeClr val="dk1"/>
          </a:lnRef>
          <a:fillRef idx="1">
            <a:schemeClr val="lt1"/>
          </a:fillRef>
          <a:effectRef idx="0">
            <a:schemeClr val="dk1"/>
          </a:effectRef>
          <a:fontRef idx="minor">
            <a:schemeClr val="dk1"/>
          </a:fontRef>
        </dgm:style>
      </dgm:prSet>
      <dgm:spPr>
        <a:xfrm>
          <a:off x="3643196" y="564799"/>
          <a:ext cx="2034737" cy="901618"/>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Присяжних повірених </a:t>
          </a:r>
          <a:endParaRPr lang="uk-UA" sz="1600" noProof="0" dirty="0">
            <a:solidFill>
              <a:sysClr val="windowText" lastClr="000000"/>
            </a:solidFill>
            <a:latin typeface="Times New Roman" pitchFamily="18" charset="0"/>
            <a:ea typeface="+mn-ea"/>
            <a:cs typeface="Times New Roman" pitchFamily="18" charset="0"/>
          </a:endParaRPr>
        </a:p>
      </dgm:t>
    </dgm:pt>
    <dgm:pt modelId="{F1B4C0A2-DFFC-4885-8F1F-3FD76681F845}" type="parTrans" cxnId="{C6C6AF7F-105F-43D2-A5AA-30937DD21341}">
      <dgm:prSet>
        <dgm:style>
          <a:lnRef idx="1">
            <a:schemeClr val="dk1"/>
          </a:lnRef>
          <a:fillRef idx="0">
            <a:schemeClr val="dk1"/>
          </a:fillRef>
          <a:effectRef idx="0">
            <a:schemeClr val="dk1"/>
          </a:effectRef>
          <a:fontRef idx="minor">
            <a:schemeClr val="tx1"/>
          </a:fontRef>
        </dgm:style>
      </dgm:prSet>
      <dgm:spPr>
        <a:xfrm rot="19965302">
          <a:off x="2437063" y="1255521"/>
          <a:ext cx="1276968" cy="104765"/>
        </a:xfrm>
        <a:custGeom>
          <a:avLst/>
          <a:gdLst/>
          <a:ahLst/>
          <a:cxnLst/>
          <a:rect l="0" t="0" r="0" b="0"/>
          <a:pathLst>
            <a:path>
              <a:moveTo>
                <a:pt x="0" y="20214"/>
              </a:moveTo>
              <a:lnTo>
                <a:pt x="136685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00A1DE99-FD22-4494-BBDB-F345C3E20869}" type="sibTrans" cxnId="{C6C6AF7F-105F-43D2-A5AA-30937DD21341}">
      <dgm:prSet/>
      <dgm:spPr/>
      <dgm:t>
        <a:bodyPr/>
        <a:lstStyle/>
        <a:p>
          <a:endParaRPr lang="ru-RU"/>
        </a:p>
      </dgm:t>
    </dgm:pt>
    <dgm:pt modelId="{CD6AAA32-5C4F-45A5-8866-A1541D91D5CD}">
      <dgm:prSet custT="1">
        <dgm:style>
          <a:lnRef idx="2">
            <a:schemeClr val="dk1"/>
          </a:lnRef>
          <a:fillRef idx="1">
            <a:schemeClr val="lt1"/>
          </a:fillRef>
          <a:effectRef idx="0">
            <a:schemeClr val="dk1"/>
          </a:effectRef>
          <a:fontRef idx="minor">
            <a:schemeClr val="dk1"/>
          </a:fontRef>
        </dgm:style>
      </dgm:prSet>
      <dgm:spPr>
        <a:xfrm>
          <a:off x="3643196" y="1796532"/>
          <a:ext cx="2012571" cy="855981"/>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600" dirty="0">
              <a:solidFill>
                <a:sysClr val="windowText" lastClr="000000"/>
              </a:solidFill>
              <a:latin typeface="Times New Roman" pitchFamily="18" charset="0"/>
              <a:ea typeface="+mn-ea"/>
              <a:cs typeface="Times New Roman" pitchFamily="18" charset="0"/>
            </a:rPr>
            <a:t>Приватних повірених</a:t>
          </a:r>
          <a:endParaRPr lang="ru-RU" sz="1600" dirty="0">
            <a:solidFill>
              <a:sysClr val="windowText" lastClr="000000"/>
            </a:solidFill>
            <a:latin typeface="Times New Roman" pitchFamily="18" charset="0"/>
            <a:ea typeface="+mn-ea"/>
            <a:cs typeface="Times New Roman" pitchFamily="18" charset="0"/>
          </a:endParaRPr>
        </a:p>
      </dgm:t>
    </dgm:pt>
    <dgm:pt modelId="{461E3F8C-4959-4D38-BB06-2627697DCDE6}" type="parTrans" cxnId="{D26B360D-42E9-4D8D-9522-ADFB8718C4D4}">
      <dgm:prSet>
        <dgm:style>
          <a:lnRef idx="1">
            <a:schemeClr val="dk1"/>
          </a:lnRef>
          <a:fillRef idx="0">
            <a:schemeClr val="dk1"/>
          </a:fillRef>
          <a:effectRef idx="0">
            <a:schemeClr val="dk1"/>
          </a:effectRef>
          <a:fontRef idx="minor">
            <a:schemeClr val="tx1"/>
          </a:fontRef>
        </dgm:style>
      </dgm:prSet>
      <dgm:spPr>
        <a:xfrm rot="1728435">
          <a:off x="2427727" y="1859978"/>
          <a:ext cx="1295639" cy="104765"/>
        </a:xfrm>
        <a:custGeom>
          <a:avLst/>
          <a:gdLst/>
          <a:ahLst/>
          <a:cxnLst/>
          <a:rect l="0" t="0" r="0" b="0"/>
          <a:pathLst>
            <a:path>
              <a:moveTo>
                <a:pt x="0" y="52470"/>
              </a:moveTo>
              <a:lnTo>
                <a:pt x="1297813" y="52470"/>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6156D42D-0170-46A3-8BB8-0CC600622156}" type="sibTrans" cxnId="{D26B360D-42E9-4D8D-9522-ADFB8718C4D4}">
      <dgm:prSet/>
      <dgm:spPr/>
      <dgm:t>
        <a:bodyPr/>
        <a:lstStyle/>
        <a:p>
          <a:endParaRPr lang="ru-RU"/>
        </a:p>
      </dgm:t>
    </dgm:pt>
    <dgm:pt modelId="{D7061860-DD29-4078-BB5B-0A080BF5AD16}" type="pres">
      <dgm:prSet presAssocID="{07878A63-1A6B-43F6-AAAD-0375A83AD3E8}" presName="diagram" presStyleCnt="0">
        <dgm:presLayoutVars>
          <dgm:chPref val="1"/>
          <dgm:dir/>
          <dgm:animOne val="branch"/>
          <dgm:animLvl val="lvl"/>
          <dgm:resizeHandles val="exact"/>
        </dgm:presLayoutVars>
      </dgm:prSet>
      <dgm:spPr/>
      <dgm:t>
        <a:bodyPr/>
        <a:lstStyle/>
        <a:p>
          <a:endParaRPr lang="ru-RU"/>
        </a:p>
      </dgm:t>
    </dgm:pt>
    <dgm:pt modelId="{6D743619-C008-4FDF-91A6-9F46CBF032B9}" type="pres">
      <dgm:prSet presAssocID="{32B9E2A1-7796-498E-BFFC-361B7716A041}" presName="root1" presStyleCnt="0"/>
      <dgm:spPr/>
    </dgm:pt>
    <dgm:pt modelId="{C0134E86-0E72-4CC3-BAA4-3D51564358E5}" type="pres">
      <dgm:prSet presAssocID="{32B9E2A1-7796-498E-BFFC-361B7716A041}" presName="LevelOneTextNode" presStyleLbl="node0" presStyleIdx="0" presStyleCnt="1" custScaleX="67190" custScaleY="105364">
        <dgm:presLayoutVars>
          <dgm:chPref val="3"/>
        </dgm:presLayoutVars>
      </dgm:prSet>
      <dgm:spPr>
        <a:prstGeom prst="roundRect">
          <a:avLst>
            <a:gd name="adj" fmla="val 10000"/>
          </a:avLst>
        </a:prstGeom>
      </dgm:spPr>
      <dgm:t>
        <a:bodyPr/>
        <a:lstStyle/>
        <a:p>
          <a:endParaRPr lang="ru-RU"/>
        </a:p>
      </dgm:t>
    </dgm:pt>
    <dgm:pt modelId="{1551C2F0-68FA-41A5-9C5D-3CD7E6BB023F}" type="pres">
      <dgm:prSet presAssocID="{32B9E2A1-7796-498E-BFFC-361B7716A041}" presName="level2hierChild" presStyleCnt="0"/>
      <dgm:spPr/>
    </dgm:pt>
    <dgm:pt modelId="{90240629-0E85-47EB-86E2-7B63E3054CB1}" type="pres">
      <dgm:prSet presAssocID="{F1B4C0A2-DFFC-4885-8F1F-3FD76681F845}" presName="conn2-1" presStyleLbl="parChTrans1D2" presStyleIdx="0" presStyleCnt="2"/>
      <dgm:spPr>
        <a:custGeom>
          <a:avLst/>
          <a:gdLst/>
          <a:ahLst/>
          <a:cxnLst/>
          <a:rect l="0" t="0" r="0" b="0"/>
          <a:pathLst>
            <a:path>
              <a:moveTo>
                <a:pt x="0" y="20214"/>
              </a:moveTo>
              <a:lnTo>
                <a:pt x="1366859" y="20214"/>
              </a:lnTo>
            </a:path>
          </a:pathLst>
        </a:custGeom>
      </dgm:spPr>
      <dgm:t>
        <a:bodyPr/>
        <a:lstStyle/>
        <a:p>
          <a:endParaRPr lang="ru-RU"/>
        </a:p>
      </dgm:t>
    </dgm:pt>
    <dgm:pt modelId="{28367FF5-D644-438C-88B6-AC87D5179701}" type="pres">
      <dgm:prSet presAssocID="{F1B4C0A2-DFFC-4885-8F1F-3FD76681F845}" presName="connTx" presStyleLbl="parChTrans1D2" presStyleIdx="0" presStyleCnt="2"/>
      <dgm:spPr/>
      <dgm:t>
        <a:bodyPr/>
        <a:lstStyle/>
        <a:p>
          <a:endParaRPr lang="ru-RU"/>
        </a:p>
      </dgm:t>
    </dgm:pt>
    <dgm:pt modelId="{08E093BD-EEBC-4571-9ABB-2F7C4298B241}" type="pres">
      <dgm:prSet presAssocID="{9D4F60D7-A07E-4743-9E73-94EBBCC4E4F1}" presName="root2" presStyleCnt="0"/>
      <dgm:spPr/>
    </dgm:pt>
    <dgm:pt modelId="{28DFE0F9-0185-4368-8226-8BFA46BA0697}" type="pres">
      <dgm:prSet presAssocID="{9D4F60D7-A07E-4743-9E73-94EBBCC4E4F1}" presName="LevelTwoTextNode" presStyleLbl="node2" presStyleIdx="0" presStyleCnt="2" custScaleX="78356" custScaleY="48403" custLinFactNeighborX="-9526" custLinFactNeighborY="-907">
        <dgm:presLayoutVars>
          <dgm:chPref val="3"/>
        </dgm:presLayoutVars>
      </dgm:prSet>
      <dgm:spPr>
        <a:prstGeom prst="roundRect">
          <a:avLst>
            <a:gd name="adj" fmla="val 10000"/>
          </a:avLst>
        </a:prstGeom>
      </dgm:spPr>
      <dgm:t>
        <a:bodyPr/>
        <a:lstStyle/>
        <a:p>
          <a:endParaRPr lang="ru-RU"/>
        </a:p>
      </dgm:t>
    </dgm:pt>
    <dgm:pt modelId="{9A3DDF06-4AF1-4EF6-B68D-1145532AC404}" type="pres">
      <dgm:prSet presAssocID="{9D4F60D7-A07E-4743-9E73-94EBBCC4E4F1}" presName="level3hierChild" presStyleCnt="0"/>
      <dgm:spPr/>
    </dgm:pt>
    <dgm:pt modelId="{E6825985-008F-4E47-9AA7-FB3242DA26B0}" type="pres">
      <dgm:prSet presAssocID="{461E3F8C-4959-4D38-BB06-2627697DCDE6}" presName="conn2-1" presStyleLbl="parChTrans1D2" presStyleIdx="1" presStyleCnt="2"/>
      <dgm:spPr/>
      <dgm:t>
        <a:bodyPr/>
        <a:lstStyle/>
        <a:p>
          <a:endParaRPr lang="ru-RU"/>
        </a:p>
      </dgm:t>
    </dgm:pt>
    <dgm:pt modelId="{5C5D8B14-C311-4ACE-BD6E-1B5C6B134F2E}" type="pres">
      <dgm:prSet presAssocID="{461E3F8C-4959-4D38-BB06-2627697DCDE6}" presName="connTx" presStyleLbl="parChTrans1D2" presStyleIdx="1" presStyleCnt="2"/>
      <dgm:spPr/>
      <dgm:t>
        <a:bodyPr/>
        <a:lstStyle/>
        <a:p>
          <a:endParaRPr lang="ru-RU"/>
        </a:p>
      </dgm:t>
    </dgm:pt>
    <dgm:pt modelId="{3F91424A-608B-4EE7-ABDE-15143EAB6DE3}" type="pres">
      <dgm:prSet presAssocID="{CD6AAA32-5C4F-45A5-8866-A1541D91D5CD}" presName="root2" presStyleCnt="0"/>
      <dgm:spPr/>
    </dgm:pt>
    <dgm:pt modelId="{6A32B733-CC36-4533-9164-EEE1E9B4ABE3}" type="pres">
      <dgm:prSet presAssocID="{CD6AAA32-5C4F-45A5-8866-A1541D91D5CD}" presName="LevelTwoTextNode" presStyleLbl="node2" presStyleIdx="1" presStyleCnt="2" custScaleX="83476" custScaleY="45953" custLinFactNeighborX="-10931" custLinFactNeighborY="1563">
        <dgm:presLayoutVars>
          <dgm:chPref val="3"/>
        </dgm:presLayoutVars>
      </dgm:prSet>
      <dgm:spPr/>
      <dgm:t>
        <a:bodyPr/>
        <a:lstStyle/>
        <a:p>
          <a:endParaRPr lang="ru-RU"/>
        </a:p>
      </dgm:t>
    </dgm:pt>
    <dgm:pt modelId="{69345229-52E9-4216-8FD7-D439B65B5E27}" type="pres">
      <dgm:prSet presAssocID="{CD6AAA32-5C4F-45A5-8866-A1541D91D5CD}" presName="level3hierChild" presStyleCnt="0"/>
      <dgm:spPr/>
    </dgm:pt>
  </dgm:ptLst>
  <dgm:cxnLst>
    <dgm:cxn modelId="{DE12D788-B152-459D-9777-C547395B201E}" type="presOf" srcId="{461E3F8C-4959-4D38-BB06-2627697DCDE6}" destId="{5C5D8B14-C311-4ACE-BD6E-1B5C6B134F2E}" srcOrd="1" destOrd="0" presId="urn:microsoft.com/office/officeart/2005/8/layout/hierarchy2"/>
    <dgm:cxn modelId="{3522DC4C-D9FF-4198-B342-AB010129752C}" type="presOf" srcId="{F1B4C0A2-DFFC-4885-8F1F-3FD76681F845}" destId="{28367FF5-D644-438C-88B6-AC87D5179701}" srcOrd="1" destOrd="0" presId="urn:microsoft.com/office/officeart/2005/8/layout/hierarchy2"/>
    <dgm:cxn modelId="{D26B360D-42E9-4D8D-9522-ADFB8718C4D4}" srcId="{32B9E2A1-7796-498E-BFFC-361B7716A041}" destId="{CD6AAA32-5C4F-45A5-8866-A1541D91D5CD}" srcOrd="1" destOrd="0" parTransId="{461E3F8C-4959-4D38-BB06-2627697DCDE6}" sibTransId="{6156D42D-0170-46A3-8BB8-0CC600622156}"/>
    <dgm:cxn modelId="{1602EC6A-22DB-4493-920A-097EC387BC24}" type="presOf" srcId="{32B9E2A1-7796-498E-BFFC-361B7716A041}" destId="{C0134E86-0E72-4CC3-BAA4-3D51564358E5}" srcOrd="0" destOrd="0" presId="urn:microsoft.com/office/officeart/2005/8/layout/hierarchy2"/>
    <dgm:cxn modelId="{454E58AB-C5DC-40F7-9E9B-B2AC13E835E4}" type="presOf" srcId="{461E3F8C-4959-4D38-BB06-2627697DCDE6}" destId="{E6825985-008F-4E47-9AA7-FB3242DA26B0}" srcOrd="0" destOrd="0" presId="urn:microsoft.com/office/officeart/2005/8/layout/hierarchy2"/>
    <dgm:cxn modelId="{484C1FCE-CD21-4D49-809A-4369D23B0589}" type="presOf" srcId="{F1B4C0A2-DFFC-4885-8F1F-3FD76681F845}" destId="{90240629-0E85-47EB-86E2-7B63E3054CB1}" srcOrd="0" destOrd="0" presId="urn:microsoft.com/office/officeart/2005/8/layout/hierarchy2"/>
    <dgm:cxn modelId="{71254D87-EEF8-4611-801C-626428FB6401}" type="presOf" srcId="{CD6AAA32-5C4F-45A5-8866-A1541D91D5CD}" destId="{6A32B733-CC36-4533-9164-EEE1E9B4ABE3}" srcOrd="0" destOrd="0" presId="urn:microsoft.com/office/officeart/2005/8/layout/hierarchy2"/>
    <dgm:cxn modelId="{B62ECA71-6B61-4BC2-A380-CB601A0DD448}" type="presOf" srcId="{9D4F60D7-A07E-4743-9E73-94EBBCC4E4F1}" destId="{28DFE0F9-0185-4368-8226-8BFA46BA0697}" srcOrd="0" destOrd="0" presId="urn:microsoft.com/office/officeart/2005/8/layout/hierarchy2"/>
    <dgm:cxn modelId="{BF53CCC7-B134-4E5A-8A58-CD80DF48E167}" srcId="{07878A63-1A6B-43F6-AAAD-0375A83AD3E8}" destId="{32B9E2A1-7796-498E-BFFC-361B7716A041}" srcOrd="0" destOrd="0" parTransId="{311D411D-B300-4B5C-AAC3-F72ECD97D923}" sibTransId="{FC47572C-B70D-4057-A41F-AE50D971CA00}"/>
    <dgm:cxn modelId="{C6C6AF7F-105F-43D2-A5AA-30937DD21341}" srcId="{32B9E2A1-7796-498E-BFFC-361B7716A041}" destId="{9D4F60D7-A07E-4743-9E73-94EBBCC4E4F1}" srcOrd="0" destOrd="0" parTransId="{F1B4C0A2-DFFC-4885-8F1F-3FD76681F845}" sibTransId="{00A1DE99-FD22-4494-BBDB-F345C3E20869}"/>
    <dgm:cxn modelId="{23842D76-09B2-4CA9-BE5E-CA1CC1BDF004}" type="presOf" srcId="{07878A63-1A6B-43F6-AAAD-0375A83AD3E8}" destId="{D7061860-DD29-4078-BB5B-0A080BF5AD16}" srcOrd="0" destOrd="0" presId="urn:microsoft.com/office/officeart/2005/8/layout/hierarchy2"/>
    <dgm:cxn modelId="{E71DB8BF-AFC1-424C-8B9B-1E4B966FD49C}" type="presParOf" srcId="{D7061860-DD29-4078-BB5B-0A080BF5AD16}" destId="{6D743619-C008-4FDF-91A6-9F46CBF032B9}" srcOrd="0" destOrd="0" presId="urn:microsoft.com/office/officeart/2005/8/layout/hierarchy2"/>
    <dgm:cxn modelId="{E3CFA985-F57B-4DCE-9178-402EE5B7B20E}" type="presParOf" srcId="{6D743619-C008-4FDF-91A6-9F46CBF032B9}" destId="{C0134E86-0E72-4CC3-BAA4-3D51564358E5}" srcOrd="0" destOrd="0" presId="urn:microsoft.com/office/officeart/2005/8/layout/hierarchy2"/>
    <dgm:cxn modelId="{861DD7FD-F2B3-41E0-AE98-BBB24ED9A389}" type="presParOf" srcId="{6D743619-C008-4FDF-91A6-9F46CBF032B9}" destId="{1551C2F0-68FA-41A5-9C5D-3CD7E6BB023F}" srcOrd="1" destOrd="0" presId="urn:microsoft.com/office/officeart/2005/8/layout/hierarchy2"/>
    <dgm:cxn modelId="{99EB7A6C-A1E9-41E0-8229-548EF90ECF5F}" type="presParOf" srcId="{1551C2F0-68FA-41A5-9C5D-3CD7E6BB023F}" destId="{90240629-0E85-47EB-86E2-7B63E3054CB1}" srcOrd="0" destOrd="0" presId="urn:microsoft.com/office/officeart/2005/8/layout/hierarchy2"/>
    <dgm:cxn modelId="{9F167396-0E18-4A12-8153-9D68B03A9845}" type="presParOf" srcId="{90240629-0E85-47EB-86E2-7B63E3054CB1}" destId="{28367FF5-D644-438C-88B6-AC87D5179701}" srcOrd="0" destOrd="0" presId="urn:microsoft.com/office/officeart/2005/8/layout/hierarchy2"/>
    <dgm:cxn modelId="{1FD80D10-45D3-4CE9-A847-F312ECCEAB6B}" type="presParOf" srcId="{1551C2F0-68FA-41A5-9C5D-3CD7E6BB023F}" destId="{08E093BD-EEBC-4571-9ABB-2F7C4298B241}" srcOrd="1" destOrd="0" presId="urn:microsoft.com/office/officeart/2005/8/layout/hierarchy2"/>
    <dgm:cxn modelId="{2F8324FB-8361-46E0-BE0B-B631419F909B}" type="presParOf" srcId="{08E093BD-EEBC-4571-9ABB-2F7C4298B241}" destId="{28DFE0F9-0185-4368-8226-8BFA46BA0697}" srcOrd="0" destOrd="0" presId="urn:microsoft.com/office/officeart/2005/8/layout/hierarchy2"/>
    <dgm:cxn modelId="{389DED2E-CB84-4FC6-9F26-8D36C931F1ED}" type="presParOf" srcId="{08E093BD-EEBC-4571-9ABB-2F7C4298B241}" destId="{9A3DDF06-4AF1-4EF6-B68D-1145532AC404}" srcOrd="1" destOrd="0" presId="urn:microsoft.com/office/officeart/2005/8/layout/hierarchy2"/>
    <dgm:cxn modelId="{D7E87F6A-EDDE-46B1-8F47-BAA334A9DF5D}" type="presParOf" srcId="{1551C2F0-68FA-41A5-9C5D-3CD7E6BB023F}" destId="{E6825985-008F-4E47-9AA7-FB3242DA26B0}" srcOrd="2" destOrd="0" presId="urn:microsoft.com/office/officeart/2005/8/layout/hierarchy2"/>
    <dgm:cxn modelId="{CB2C5C7C-00F6-48CB-9993-4DE60DB83B09}" type="presParOf" srcId="{E6825985-008F-4E47-9AA7-FB3242DA26B0}" destId="{5C5D8B14-C311-4ACE-BD6E-1B5C6B134F2E}" srcOrd="0" destOrd="0" presId="urn:microsoft.com/office/officeart/2005/8/layout/hierarchy2"/>
    <dgm:cxn modelId="{021F0D7E-AC4B-44D3-B6D3-2321F1903B7F}" type="presParOf" srcId="{1551C2F0-68FA-41A5-9C5D-3CD7E6BB023F}" destId="{3F91424A-608B-4EE7-ABDE-15143EAB6DE3}" srcOrd="3" destOrd="0" presId="urn:microsoft.com/office/officeart/2005/8/layout/hierarchy2"/>
    <dgm:cxn modelId="{59002876-5D75-4C4B-94DC-118A90DC4EB4}" type="presParOf" srcId="{3F91424A-608B-4EE7-ABDE-15143EAB6DE3}" destId="{6A32B733-CC36-4533-9164-EEE1E9B4ABE3}" srcOrd="0" destOrd="0" presId="urn:microsoft.com/office/officeart/2005/8/layout/hierarchy2"/>
    <dgm:cxn modelId="{DF815625-4AF0-4527-BB28-62C43EE0D318}" type="presParOf" srcId="{3F91424A-608B-4EE7-ABDE-15143EAB6DE3}" destId="{69345229-52E9-4216-8FD7-D439B65B5E27}"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41F5EA4-6F4A-4C73-B9DA-E2ECB6BD094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ru-RU"/>
        </a:p>
      </dgm:t>
    </dgm:pt>
    <dgm:pt modelId="{DE5D5F35-9F70-43E1-998C-5DA4771039BA}">
      <dgm:prSet phldrT="[Текст]" custT="1"/>
      <dgm:spPr/>
      <dgm:t>
        <a:bodyPr/>
        <a:lstStyle/>
        <a:p>
          <a:r>
            <a:rPr lang="uk-UA" sz="2800" b="1" noProof="0" dirty="0" smtClean="0">
              <a:solidFill>
                <a:schemeClr val="tx1"/>
              </a:solidFill>
              <a:latin typeface="Times New Roman" panose="02020603050405020304" pitchFamily="18" charset="0"/>
              <a:cs typeface="Times New Roman" panose="02020603050405020304" pitchFamily="18" charset="0"/>
            </a:rPr>
            <a:t>гласність і відкритість процесу </a:t>
          </a:r>
          <a:endParaRPr lang="uk-UA" sz="2800" b="1" noProof="0" dirty="0">
            <a:solidFill>
              <a:schemeClr val="tx1"/>
            </a:solidFill>
            <a:latin typeface="Times New Roman" panose="02020603050405020304" pitchFamily="18" charset="0"/>
            <a:cs typeface="Times New Roman" panose="02020603050405020304" pitchFamily="18" charset="0"/>
          </a:endParaRPr>
        </a:p>
      </dgm:t>
    </dgm:pt>
    <dgm:pt modelId="{5E50A098-165D-4413-9DB8-4C0CD99FA11D}" type="parTrans" cxnId="{89BF6A3C-5BB6-4A64-BC5B-7738914A52E2}">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04D49274-E558-42CB-9073-DBF39EC7BFB1}" type="sibTrans" cxnId="{89BF6A3C-5BB6-4A64-BC5B-7738914A52E2}">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2479B1B2-B64C-4CF1-9CD4-47BCD91F6DE6}">
      <dgm:prSet custT="1"/>
      <dgm:spPr/>
      <dgm:t>
        <a:bodyPr/>
        <a:lstStyle/>
        <a:p>
          <a:r>
            <a:rPr lang="ru-RU" sz="2800" b="1" dirty="0" smtClean="0">
              <a:solidFill>
                <a:schemeClr val="tx1"/>
              </a:solidFill>
              <a:latin typeface="Times New Roman" panose="02020603050405020304" pitchFamily="18" charset="0"/>
              <a:cs typeface="Times New Roman" panose="02020603050405020304" pitchFamily="18" charset="0"/>
            </a:rPr>
            <a:t>участь у </a:t>
          </a:r>
          <a:r>
            <a:rPr lang="uk-UA" sz="2800" b="1" noProof="0" dirty="0" smtClean="0">
              <a:solidFill>
                <a:schemeClr val="tx1"/>
              </a:solidFill>
              <a:latin typeface="Times New Roman" panose="02020603050405020304" pitchFamily="18" charset="0"/>
              <a:cs typeface="Times New Roman" panose="02020603050405020304" pitchFamily="18" charset="0"/>
            </a:rPr>
            <a:t>процесі обвинувачення і захисту </a:t>
          </a:r>
          <a:endParaRPr lang="uk-UA" sz="2800" b="1" noProof="0" dirty="0">
            <a:solidFill>
              <a:schemeClr val="tx1"/>
            </a:solidFill>
            <a:latin typeface="Times New Roman" panose="02020603050405020304" pitchFamily="18" charset="0"/>
            <a:cs typeface="Times New Roman" panose="02020603050405020304" pitchFamily="18" charset="0"/>
          </a:endParaRPr>
        </a:p>
      </dgm:t>
    </dgm:pt>
    <dgm:pt modelId="{18C7642D-4943-418A-88F6-CB184D4C889B}" type="parTrans" cxnId="{51464BC1-EAE1-43D5-8900-5024F0009214}">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39614CC1-FCEF-4D0E-9E3A-E67967888667}" type="sibTrans" cxnId="{51464BC1-EAE1-43D5-8900-5024F0009214}">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A4563EFD-85C1-48B8-8D5D-1443D68B99CA}">
      <dgm:prSet custT="1"/>
      <dgm:spPr/>
      <dgm:t>
        <a:bodyPr/>
        <a:lstStyle/>
        <a:p>
          <a:r>
            <a:rPr lang="uk-UA" sz="2800" b="1" noProof="0" dirty="0" smtClean="0">
              <a:solidFill>
                <a:schemeClr val="tx1"/>
              </a:solidFill>
              <a:latin typeface="Times New Roman" panose="02020603050405020304" pitchFamily="18" charset="0"/>
              <a:cs typeface="Times New Roman" panose="02020603050405020304" pitchFamily="18" charset="0"/>
            </a:rPr>
            <a:t>апеляція і касація</a:t>
          </a:r>
          <a:endParaRPr lang="uk-UA" sz="2800" b="1" noProof="0" dirty="0">
            <a:solidFill>
              <a:schemeClr val="tx1"/>
            </a:solidFill>
            <a:latin typeface="Times New Roman" panose="02020603050405020304" pitchFamily="18" charset="0"/>
            <a:cs typeface="Times New Roman" panose="02020603050405020304" pitchFamily="18" charset="0"/>
          </a:endParaRPr>
        </a:p>
      </dgm:t>
    </dgm:pt>
    <dgm:pt modelId="{E7EF04AA-C0CC-4B5F-B33D-7AE175FA8180}" type="sibTrans" cxnId="{513BF660-44C4-41A1-89D6-D02012B9B1E5}">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922EF57B-7C12-4453-A13A-BF2CD0823022}" type="parTrans" cxnId="{513BF660-44C4-41A1-89D6-D02012B9B1E5}">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CB6A7898-E236-46D5-821B-472A7A19A21D}">
      <dgm:prSet custT="1"/>
      <dgm:spPr/>
      <dgm:t>
        <a:bodyPr/>
        <a:lstStyle/>
        <a:p>
          <a:r>
            <a:rPr lang="uk-UA" sz="2800" b="1" noProof="0" dirty="0" smtClean="0">
              <a:solidFill>
                <a:schemeClr val="tx1"/>
              </a:solidFill>
              <a:latin typeface="Times New Roman" panose="02020603050405020304" pitchFamily="18" charset="0"/>
              <a:cs typeface="Times New Roman" panose="02020603050405020304" pitchFamily="18" charset="0"/>
            </a:rPr>
            <a:t>рівність сторін судового процесу </a:t>
          </a:r>
          <a:endParaRPr lang="uk-UA" sz="2800" b="1" noProof="0" dirty="0">
            <a:solidFill>
              <a:schemeClr val="tx1"/>
            </a:solidFill>
            <a:latin typeface="Times New Roman" panose="02020603050405020304" pitchFamily="18" charset="0"/>
            <a:cs typeface="Times New Roman" panose="02020603050405020304" pitchFamily="18" charset="0"/>
          </a:endParaRPr>
        </a:p>
      </dgm:t>
    </dgm:pt>
    <dgm:pt modelId="{FC713A8B-33E8-48BF-ACCD-998B975810AF}" type="sibTrans" cxnId="{67995B67-D457-4229-97A0-8B90B5D53C4A}">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046382EC-6269-4E93-A67F-CADB2647EC07}" type="parTrans" cxnId="{67995B67-D457-4229-97A0-8B90B5D53C4A}">
      <dgm:prSet/>
      <dgm:spPr/>
      <dgm:t>
        <a:bodyPr/>
        <a:lstStyle/>
        <a:p>
          <a:endParaRPr lang="ru-RU" sz="3600" b="1">
            <a:solidFill>
              <a:schemeClr val="tx1"/>
            </a:solidFill>
            <a:latin typeface="Times New Roman" panose="02020603050405020304" pitchFamily="18" charset="0"/>
            <a:cs typeface="Times New Roman" panose="02020603050405020304" pitchFamily="18" charset="0"/>
          </a:endParaRPr>
        </a:p>
      </dgm:t>
    </dgm:pt>
    <dgm:pt modelId="{E8860AD8-7CFA-4F42-AF2E-4715D2C6427E}" type="pres">
      <dgm:prSet presAssocID="{441F5EA4-6F4A-4C73-B9DA-E2ECB6BD094D}" presName="linear" presStyleCnt="0">
        <dgm:presLayoutVars>
          <dgm:dir/>
          <dgm:animLvl val="lvl"/>
          <dgm:resizeHandles val="exact"/>
        </dgm:presLayoutVars>
      </dgm:prSet>
      <dgm:spPr/>
      <dgm:t>
        <a:bodyPr/>
        <a:lstStyle/>
        <a:p>
          <a:endParaRPr lang="uk-UA"/>
        </a:p>
      </dgm:t>
    </dgm:pt>
    <dgm:pt modelId="{1176788E-5E39-422D-8301-53EF38FF73F0}" type="pres">
      <dgm:prSet presAssocID="{DE5D5F35-9F70-43E1-998C-5DA4771039BA}" presName="parentLin" presStyleCnt="0"/>
      <dgm:spPr/>
    </dgm:pt>
    <dgm:pt modelId="{160F1672-7FF6-4064-92E4-7F035C741667}" type="pres">
      <dgm:prSet presAssocID="{DE5D5F35-9F70-43E1-998C-5DA4771039BA}" presName="parentLeftMargin" presStyleLbl="node1" presStyleIdx="0" presStyleCnt="4"/>
      <dgm:spPr/>
      <dgm:t>
        <a:bodyPr/>
        <a:lstStyle/>
        <a:p>
          <a:endParaRPr lang="uk-UA"/>
        </a:p>
      </dgm:t>
    </dgm:pt>
    <dgm:pt modelId="{2FF3ACCE-71D0-497C-B4DB-9F7CCBBCA667}" type="pres">
      <dgm:prSet presAssocID="{DE5D5F35-9F70-43E1-998C-5DA4771039BA}" presName="parentText" presStyleLbl="node1" presStyleIdx="0" presStyleCnt="4" custScaleX="146994" custScaleY="134402" custLinFactY="300000" custLinFactNeighborX="-49742" custLinFactNeighborY="340262">
        <dgm:presLayoutVars>
          <dgm:chMax val="0"/>
          <dgm:bulletEnabled val="1"/>
        </dgm:presLayoutVars>
      </dgm:prSet>
      <dgm:spPr/>
      <dgm:t>
        <a:bodyPr/>
        <a:lstStyle/>
        <a:p>
          <a:endParaRPr lang="ru-RU"/>
        </a:p>
      </dgm:t>
    </dgm:pt>
    <dgm:pt modelId="{290574A3-063C-42B2-AA84-7B39AA6EE194}" type="pres">
      <dgm:prSet presAssocID="{DE5D5F35-9F70-43E1-998C-5DA4771039BA}" presName="negativeSpace" presStyleCnt="0"/>
      <dgm:spPr/>
    </dgm:pt>
    <dgm:pt modelId="{C1AD1177-E23E-4FC1-8273-900314EAB6D4}" type="pres">
      <dgm:prSet presAssocID="{DE5D5F35-9F70-43E1-998C-5DA4771039BA}" presName="childText" presStyleLbl="conFgAcc1" presStyleIdx="0" presStyleCnt="4">
        <dgm:presLayoutVars>
          <dgm:bulletEnabled val="1"/>
        </dgm:presLayoutVars>
      </dgm:prSet>
      <dgm:spPr/>
    </dgm:pt>
    <dgm:pt modelId="{0846D2E2-CCCB-48CF-A049-2D0D39D126E5}" type="pres">
      <dgm:prSet presAssocID="{04D49274-E558-42CB-9073-DBF39EC7BFB1}" presName="spaceBetweenRectangles" presStyleCnt="0"/>
      <dgm:spPr/>
    </dgm:pt>
    <dgm:pt modelId="{7B69324E-ABD8-483E-9B99-03195FDDA536}" type="pres">
      <dgm:prSet presAssocID="{2479B1B2-B64C-4CF1-9CD4-47BCD91F6DE6}" presName="parentLin" presStyleCnt="0"/>
      <dgm:spPr/>
    </dgm:pt>
    <dgm:pt modelId="{B6AB4CB6-01C3-4050-846D-981B768206A8}" type="pres">
      <dgm:prSet presAssocID="{2479B1B2-B64C-4CF1-9CD4-47BCD91F6DE6}" presName="parentLeftMargin" presStyleLbl="node1" presStyleIdx="0" presStyleCnt="4"/>
      <dgm:spPr/>
      <dgm:t>
        <a:bodyPr/>
        <a:lstStyle/>
        <a:p>
          <a:endParaRPr lang="uk-UA"/>
        </a:p>
      </dgm:t>
    </dgm:pt>
    <dgm:pt modelId="{58E55385-A1A6-4B17-8703-156B8FA71366}" type="pres">
      <dgm:prSet presAssocID="{2479B1B2-B64C-4CF1-9CD4-47BCD91F6DE6}" presName="parentText" presStyleLbl="node1" presStyleIdx="1" presStyleCnt="4" custScaleX="62660" custScaleY="219238" custLinFactX="62440" custLinFactNeighborX="100000" custLinFactNeighborY="66595">
        <dgm:presLayoutVars>
          <dgm:chMax val="0"/>
          <dgm:bulletEnabled val="1"/>
        </dgm:presLayoutVars>
      </dgm:prSet>
      <dgm:spPr/>
      <dgm:t>
        <a:bodyPr/>
        <a:lstStyle/>
        <a:p>
          <a:endParaRPr lang="ru-RU"/>
        </a:p>
      </dgm:t>
    </dgm:pt>
    <dgm:pt modelId="{084E4059-55E9-4CDD-8FC6-41CBB342D675}" type="pres">
      <dgm:prSet presAssocID="{2479B1B2-B64C-4CF1-9CD4-47BCD91F6DE6}" presName="negativeSpace" presStyleCnt="0"/>
      <dgm:spPr/>
    </dgm:pt>
    <dgm:pt modelId="{A9C2DAC8-BE05-4026-AB4D-1486E8135A5E}" type="pres">
      <dgm:prSet presAssocID="{2479B1B2-B64C-4CF1-9CD4-47BCD91F6DE6}" presName="childText" presStyleLbl="conFgAcc1" presStyleIdx="1" presStyleCnt="4">
        <dgm:presLayoutVars>
          <dgm:bulletEnabled val="1"/>
        </dgm:presLayoutVars>
      </dgm:prSet>
      <dgm:spPr/>
    </dgm:pt>
    <dgm:pt modelId="{C7CE033B-B201-4876-97CB-F0D61B81CF53}" type="pres">
      <dgm:prSet presAssocID="{39614CC1-FCEF-4D0E-9E3A-E67967888667}" presName="spaceBetweenRectangles" presStyleCnt="0"/>
      <dgm:spPr/>
    </dgm:pt>
    <dgm:pt modelId="{0A4353A7-AF44-45F0-A882-1B28C9075560}" type="pres">
      <dgm:prSet presAssocID="{CB6A7898-E236-46D5-821B-472A7A19A21D}" presName="parentLin" presStyleCnt="0"/>
      <dgm:spPr/>
    </dgm:pt>
    <dgm:pt modelId="{BFE1633E-A607-494D-85B7-AA1D951698A8}" type="pres">
      <dgm:prSet presAssocID="{CB6A7898-E236-46D5-821B-472A7A19A21D}" presName="parentLeftMargin" presStyleLbl="node1" presStyleIdx="1" presStyleCnt="4"/>
      <dgm:spPr/>
      <dgm:t>
        <a:bodyPr/>
        <a:lstStyle/>
        <a:p>
          <a:endParaRPr lang="uk-UA"/>
        </a:p>
      </dgm:t>
    </dgm:pt>
    <dgm:pt modelId="{AC4C7A5A-9D58-4F57-A1DB-6D34812365FE}" type="pres">
      <dgm:prSet presAssocID="{CB6A7898-E236-46D5-821B-472A7A19A21D}" presName="parentText" presStyleLbl="node1" presStyleIdx="2" presStyleCnt="4" custScaleX="150037" custScaleY="83130" custLinFactY="-131594" custLinFactNeighborX="515" custLinFactNeighborY="-200000">
        <dgm:presLayoutVars>
          <dgm:chMax val="0"/>
          <dgm:bulletEnabled val="1"/>
        </dgm:presLayoutVars>
      </dgm:prSet>
      <dgm:spPr/>
      <dgm:t>
        <a:bodyPr/>
        <a:lstStyle/>
        <a:p>
          <a:endParaRPr lang="uk-UA"/>
        </a:p>
      </dgm:t>
    </dgm:pt>
    <dgm:pt modelId="{C3E77700-AFF2-4C98-80B4-D063F756A35B}" type="pres">
      <dgm:prSet presAssocID="{CB6A7898-E236-46D5-821B-472A7A19A21D}" presName="negativeSpace" presStyleCnt="0"/>
      <dgm:spPr/>
    </dgm:pt>
    <dgm:pt modelId="{B7B6AC3A-A3BF-432F-AD83-2B3CFEAB2CD7}" type="pres">
      <dgm:prSet presAssocID="{CB6A7898-E236-46D5-821B-472A7A19A21D}" presName="childText" presStyleLbl="conFgAcc1" presStyleIdx="2" presStyleCnt="4" custLinFactY="11041" custLinFactNeighborY="100000">
        <dgm:presLayoutVars>
          <dgm:bulletEnabled val="1"/>
        </dgm:presLayoutVars>
      </dgm:prSet>
      <dgm:spPr/>
    </dgm:pt>
    <dgm:pt modelId="{31C0D0EC-8708-413D-8CFD-B3383488C82F}" type="pres">
      <dgm:prSet presAssocID="{FC713A8B-33E8-48BF-ACCD-998B975810AF}" presName="spaceBetweenRectangles" presStyleCnt="0"/>
      <dgm:spPr/>
    </dgm:pt>
    <dgm:pt modelId="{DBAE9A81-D075-4B45-A499-6084FF843EDA}" type="pres">
      <dgm:prSet presAssocID="{A4563EFD-85C1-48B8-8D5D-1443D68B99CA}" presName="parentLin" presStyleCnt="0"/>
      <dgm:spPr/>
    </dgm:pt>
    <dgm:pt modelId="{A156CB0A-72FE-486C-A605-89BBEDA88FEC}" type="pres">
      <dgm:prSet presAssocID="{A4563EFD-85C1-48B8-8D5D-1443D68B99CA}" presName="parentLeftMargin" presStyleLbl="node1" presStyleIdx="2" presStyleCnt="4"/>
      <dgm:spPr/>
      <dgm:t>
        <a:bodyPr/>
        <a:lstStyle/>
        <a:p>
          <a:endParaRPr lang="uk-UA"/>
        </a:p>
      </dgm:t>
    </dgm:pt>
    <dgm:pt modelId="{8AAF85D9-9965-4B29-9F66-EFBE81FB4A9A}" type="pres">
      <dgm:prSet presAssocID="{A4563EFD-85C1-48B8-8D5D-1443D68B99CA}" presName="parentText" presStyleLbl="node1" presStyleIdx="3" presStyleCnt="4" custScaleX="65369" custScaleY="126292" custLinFactX="62046" custLinFactY="-1074" custLinFactNeighborX="100000" custLinFactNeighborY="-100000">
        <dgm:presLayoutVars>
          <dgm:chMax val="0"/>
          <dgm:bulletEnabled val="1"/>
        </dgm:presLayoutVars>
      </dgm:prSet>
      <dgm:spPr/>
      <dgm:t>
        <a:bodyPr/>
        <a:lstStyle/>
        <a:p>
          <a:endParaRPr lang="uk-UA"/>
        </a:p>
      </dgm:t>
    </dgm:pt>
    <dgm:pt modelId="{179BC2BE-A8ED-4517-9DFE-B59180799489}" type="pres">
      <dgm:prSet presAssocID="{A4563EFD-85C1-48B8-8D5D-1443D68B99CA}" presName="negativeSpace" presStyleCnt="0"/>
      <dgm:spPr/>
    </dgm:pt>
    <dgm:pt modelId="{CAA68011-916F-4B7A-85B4-E79754FA8265}" type="pres">
      <dgm:prSet presAssocID="{A4563EFD-85C1-48B8-8D5D-1443D68B99CA}" presName="childText" presStyleLbl="conFgAcc1" presStyleIdx="3" presStyleCnt="4" custLinFactY="-471245" custLinFactNeighborY="-500000">
        <dgm:presLayoutVars>
          <dgm:bulletEnabled val="1"/>
        </dgm:presLayoutVars>
      </dgm:prSet>
      <dgm:spPr/>
    </dgm:pt>
  </dgm:ptLst>
  <dgm:cxnLst>
    <dgm:cxn modelId="{513BF660-44C4-41A1-89D6-D02012B9B1E5}" srcId="{441F5EA4-6F4A-4C73-B9DA-E2ECB6BD094D}" destId="{A4563EFD-85C1-48B8-8D5D-1443D68B99CA}" srcOrd="3" destOrd="0" parTransId="{922EF57B-7C12-4453-A13A-BF2CD0823022}" sibTransId="{E7EF04AA-C0CC-4B5F-B33D-7AE175FA8180}"/>
    <dgm:cxn modelId="{67995B67-D457-4229-97A0-8B90B5D53C4A}" srcId="{441F5EA4-6F4A-4C73-B9DA-E2ECB6BD094D}" destId="{CB6A7898-E236-46D5-821B-472A7A19A21D}" srcOrd="2" destOrd="0" parTransId="{046382EC-6269-4E93-A67F-CADB2647EC07}" sibTransId="{FC713A8B-33E8-48BF-ACCD-998B975810AF}"/>
    <dgm:cxn modelId="{51464BC1-EAE1-43D5-8900-5024F0009214}" srcId="{441F5EA4-6F4A-4C73-B9DA-E2ECB6BD094D}" destId="{2479B1B2-B64C-4CF1-9CD4-47BCD91F6DE6}" srcOrd="1" destOrd="0" parTransId="{18C7642D-4943-418A-88F6-CB184D4C889B}" sibTransId="{39614CC1-FCEF-4D0E-9E3A-E67967888667}"/>
    <dgm:cxn modelId="{67545B84-0320-4117-90B2-1D3EA5FC096B}" type="presOf" srcId="{CB6A7898-E236-46D5-821B-472A7A19A21D}" destId="{AC4C7A5A-9D58-4F57-A1DB-6D34812365FE}" srcOrd="1" destOrd="0" presId="urn:microsoft.com/office/officeart/2005/8/layout/list1"/>
    <dgm:cxn modelId="{353FDF25-DE6C-4DB6-81D9-44F07F72F3B3}" type="presOf" srcId="{441F5EA4-6F4A-4C73-B9DA-E2ECB6BD094D}" destId="{E8860AD8-7CFA-4F42-AF2E-4715D2C6427E}" srcOrd="0" destOrd="0" presId="urn:microsoft.com/office/officeart/2005/8/layout/list1"/>
    <dgm:cxn modelId="{7CB289E9-A45A-4A14-82BE-A39C8DC72899}" type="presOf" srcId="{A4563EFD-85C1-48B8-8D5D-1443D68B99CA}" destId="{A156CB0A-72FE-486C-A605-89BBEDA88FEC}" srcOrd="0" destOrd="0" presId="urn:microsoft.com/office/officeart/2005/8/layout/list1"/>
    <dgm:cxn modelId="{C8718D7A-44DD-41F4-BFFE-D1D3D6FACB31}" type="presOf" srcId="{2479B1B2-B64C-4CF1-9CD4-47BCD91F6DE6}" destId="{B6AB4CB6-01C3-4050-846D-981B768206A8}" srcOrd="0" destOrd="0" presId="urn:microsoft.com/office/officeart/2005/8/layout/list1"/>
    <dgm:cxn modelId="{54387748-6657-4A2E-9D67-77ABF23B4D2A}" type="presOf" srcId="{DE5D5F35-9F70-43E1-998C-5DA4771039BA}" destId="{160F1672-7FF6-4064-92E4-7F035C741667}" srcOrd="0" destOrd="0" presId="urn:microsoft.com/office/officeart/2005/8/layout/list1"/>
    <dgm:cxn modelId="{89BF6A3C-5BB6-4A64-BC5B-7738914A52E2}" srcId="{441F5EA4-6F4A-4C73-B9DA-E2ECB6BD094D}" destId="{DE5D5F35-9F70-43E1-998C-5DA4771039BA}" srcOrd="0" destOrd="0" parTransId="{5E50A098-165D-4413-9DB8-4C0CD99FA11D}" sibTransId="{04D49274-E558-42CB-9073-DBF39EC7BFB1}"/>
    <dgm:cxn modelId="{AD9648BC-5DDA-4D75-A258-358EBDE3B6A6}" type="presOf" srcId="{2479B1B2-B64C-4CF1-9CD4-47BCD91F6DE6}" destId="{58E55385-A1A6-4B17-8703-156B8FA71366}" srcOrd="1" destOrd="0" presId="urn:microsoft.com/office/officeart/2005/8/layout/list1"/>
    <dgm:cxn modelId="{9E6527CC-9DDF-49C8-9565-58FA2ADCC414}" type="presOf" srcId="{CB6A7898-E236-46D5-821B-472A7A19A21D}" destId="{BFE1633E-A607-494D-85B7-AA1D951698A8}" srcOrd="0" destOrd="0" presId="urn:microsoft.com/office/officeart/2005/8/layout/list1"/>
    <dgm:cxn modelId="{72E05307-97EB-4ECE-97D2-3C0E3B5C1CEF}" type="presOf" srcId="{A4563EFD-85C1-48B8-8D5D-1443D68B99CA}" destId="{8AAF85D9-9965-4B29-9F66-EFBE81FB4A9A}" srcOrd="1" destOrd="0" presId="urn:microsoft.com/office/officeart/2005/8/layout/list1"/>
    <dgm:cxn modelId="{661EB3EA-4B72-4CD1-9196-CE07BE842F93}" type="presOf" srcId="{DE5D5F35-9F70-43E1-998C-5DA4771039BA}" destId="{2FF3ACCE-71D0-497C-B4DB-9F7CCBBCA667}" srcOrd="1" destOrd="0" presId="urn:microsoft.com/office/officeart/2005/8/layout/list1"/>
    <dgm:cxn modelId="{F522A0C3-DFEA-4A28-81C9-B80C6615965A}" type="presParOf" srcId="{E8860AD8-7CFA-4F42-AF2E-4715D2C6427E}" destId="{1176788E-5E39-422D-8301-53EF38FF73F0}" srcOrd="0" destOrd="0" presId="urn:microsoft.com/office/officeart/2005/8/layout/list1"/>
    <dgm:cxn modelId="{58F67DF6-35A7-44FC-A68D-323FB4E7BC68}" type="presParOf" srcId="{1176788E-5E39-422D-8301-53EF38FF73F0}" destId="{160F1672-7FF6-4064-92E4-7F035C741667}" srcOrd="0" destOrd="0" presId="urn:microsoft.com/office/officeart/2005/8/layout/list1"/>
    <dgm:cxn modelId="{7182E1AE-822A-4B0B-9AE0-B485E576E05C}" type="presParOf" srcId="{1176788E-5E39-422D-8301-53EF38FF73F0}" destId="{2FF3ACCE-71D0-497C-B4DB-9F7CCBBCA667}" srcOrd="1" destOrd="0" presId="urn:microsoft.com/office/officeart/2005/8/layout/list1"/>
    <dgm:cxn modelId="{3B7322A3-84B4-4E76-A524-BD51BE2F5126}" type="presParOf" srcId="{E8860AD8-7CFA-4F42-AF2E-4715D2C6427E}" destId="{290574A3-063C-42B2-AA84-7B39AA6EE194}" srcOrd="1" destOrd="0" presId="urn:microsoft.com/office/officeart/2005/8/layout/list1"/>
    <dgm:cxn modelId="{97924080-DC60-4740-85E9-09DF57056252}" type="presParOf" srcId="{E8860AD8-7CFA-4F42-AF2E-4715D2C6427E}" destId="{C1AD1177-E23E-4FC1-8273-900314EAB6D4}" srcOrd="2" destOrd="0" presId="urn:microsoft.com/office/officeart/2005/8/layout/list1"/>
    <dgm:cxn modelId="{851A678C-F00B-42D5-8052-76AB00F13AC8}" type="presParOf" srcId="{E8860AD8-7CFA-4F42-AF2E-4715D2C6427E}" destId="{0846D2E2-CCCB-48CF-A049-2D0D39D126E5}" srcOrd="3" destOrd="0" presId="urn:microsoft.com/office/officeart/2005/8/layout/list1"/>
    <dgm:cxn modelId="{B2DB9457-5F12-474F-BB50-4E2121DDC22B}" type="presParOf" srcId="{E8860AD8-7CFA-4F42-AF2E-4715D2C6427E}" destId="{7B69324E-ABD8-483E-9B99-03195FDDA536}" srcOrd="4" destOrd="0" presId="urn:microsoft.com/office/officeart/2005/8/layout/list1"/>
    <dgm:cxn modelId="{F6FA6C56-94C1-4D36-A820-D110F8A190DA}" type="presParOf" srcId="{7B69324E-ABD8-483E-9B99-03195FDDA536}" destId="{B6AB4CB6-01C3-4050-846D-981B768206A8}" srcOrd="0" destOrd="0" presId="urn:microsoft.com/office/officeart/2005/8/layout/list1"/>
    <dgm:cxn modelId="{E8554FDC-0BBD-4262-A740-D0F6CAC7BD78}" type="presParOf" srcId="{7B69324E-ABD8-483E-9B99-03195FDDA536}" destId="{58E55385-A1A6-4B17-8703-156B8FA71366}" srcOrd="1" destOrd="0" presId="urn:microsoft.com/office/officeart/2005/8/layout/list1"/>
    <dgm:cxn modelId="{D00AD194-7184-49C8-B5E9-32870D8A4067}" type="presParOf" srcId="{E8860AD8-7CFA-4F42-AF2E-4715D2C6427E}" destId="{084E4059-55E9-4CDD-8FC6-41CBB342D675}" srcOrd="5" destOrd="0" presId="urn:microsoft.com/office/officeart/2005/8/layout/list1"/>
    <dgm:cxn modelId="{98E94476-468B-4C01-8ED6-AEEC94CBA6B8}" type="presParOf" srcId="{E8860AD8-7CFA-4F42-AF2E-4715D2C6427E}" destId="{A9C2DAC8-BE05-4026-AB4D-1486E8135A5E}" srcOrd="6" destOrd="0" presId="urn:microsoft.com/office/officeart/2005/8/layout/list1"/>
    <dgm:cxn modelId="{7064A3E5-C657-4C96-B239-57667F96A7B7}" type="presParOf" srcId="{E8860AD8-7CFA-4F42-AF2E-4715D2C6427E}" destId="{C7CE033B-B201-4876-97CB-F0D61B81CF53}" srcOrd="7" destOrd="0" presId="urn:microsoft.com/office/officeart/2005/8/layout/list1"/>
    <dgm:cxn modelId="{97667EE6-AF8E-4659-B16D-C7D607C7B67D}" type="presParOf" srcId="{E8860AD8-7CFA-4F42-AF2E-4715D2C6427E}" destId="{0A4353A7-AF44-45F0-A882-1B28C9075560}" srcOrd="8" destOrd="0" presId="urn:microsoft.com/office/officeart/2005/8/layout/list1"/>
    <dgm:cxn modelId="{0FC01F71-F721-4B65-9DDB-909683F71962}" type="presParOf" srcId="{0A4353A7-AF44-45F0-A882-1B28C9075560}" destId="{BFE1633E-A607-494D-85B7-AA1D951698A8}" srcOrd="0" destOrd="0" presId="urn:microsoft.com/office/officeart/2005/8/layout/list1"/>
    <dgm:cxn modelId="{BEF96A8C-E35B-4F26-80EA-85469C721252}" type="presParOf" srcId="{0A4353A7-AF44-45F0-A882-1B28C9075560}" destId="{AC4C7A5A-9D58-4F57-A1DB-6D34812365FE}" srcOrd="1" destOrd="0" presId="urn:microsoft.com/office/officeart/2005/8/layout/list1"/>
    <dgm:cxn modelId="{D1079DD0-66D4-48DF-8004-6349B26438E1}" type="presParOf" srcId="{E8860AD8-7CFA-4F42-AF2E-4715D2C6427E}" destId="{C3E77700-AFF2-4C98-80B4-D063F756A35B}" srcOrd="9" destOrd="0" presId="urn:microsoft.com/office/officeart/2005/8/layout/list1"/>
    <dgm:cxn modelId="{7F1E3760-2BC1-42FF-B666-56F7F889D1F1}" type="presParOf" srcId="{E8860AD8-7CFA-4F42-AF2E-4715D2C6427E}" destId="{B7B6AC3A-A3BF-432F-AD83-2B3CFEAB2CD7}" srcOrd="10" destOrd="0" presId="urn:microsoft.com/office/officeart/2005/8/layout/list1"/>
    <dgm:cxn modelId="{26BDC5E4-EE76-472C-BB24-9BDE0F40CB4A}" type="presParOf" srcId="{E8860AD8-7CFA-4F42-AF2E-4715D2C6427E}" destId="{31C0D0EC-8708-413D-8CFD-B3383488C82F}" srcOrd="11" destOrd="0" presId="urn:microsoft.com/office/officeart/2005/8/layout/list1"/>
    <dgm:cxn modelId="{C4292AAD-F384-4EA9-88C7-3819E4F1EB98}" type="presParOf" srcId="{E8860AD8-7CFA-4F42-AF2E-4715D2C6427E}" destId="{DBAE9A81-D075-4B45-A499-6084FF843EDA}" srcOrd="12" destOrd="0" presId="urn:microsoft.com/office/officeart/2005/8/layout/list1"/>
    <dgm:cxn modelId="{0E010166-107A-4CA5-9CF4-8D724753BB41}" type="presParOf" srcId="{DBAE9A81-D075-4B45-A499-6084FF843EDA}" destId="{A156CB0A-72FE-486C-A605-89BBEDA88FEC}" srcOrd="0" destOrd="0" presId="urn:microsoft.com/office/officeart/2005/8/layout/list1"/>
    <dgm:cxn modelId="{B4504DBC-F9A4-46BC-B65D-50EEA8ABC238}" type="presParOf" srcId="{DBAE9A81-D075-4B45-A499-6084FF843EDA}" destId="{8AAF85D9-9965-4B29-9F66-EFBE81FB4A9A}" srcOrd="1" destOrd="0" presId="urn:microsoft.com/office/officeart/2005/8/layout/list1"/>
    <dgm:cxn modelId="{BA9979DC-7CE3-4A0F-BF43-4A745C26D681}" type="presParOf" srcId="{E8860AD8-7CFA-4F42-AF2E-4715D2C6427E}" destId="{179BC2BE-A8ED-4517-9DFE-B59180799489}" srcOrd="13" destOrd="0" presId="urn:microsoft.com/office/officeart/2005/8/layout/list1"/>
    <dgm:cxn modelId="{43AA5742-706A-4A50-92FA-D1A1FD7A77FA}" type="presParOf" srcId="{E8860AD8-7CFA-4F42-AF2E-4715D2C6427E}" destId="{CAA68011-916F-4B7A-85B4-E79754FA826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ED2AFA-368C-4962-A117-E662F9EC9FC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251039E2-1076-41C9-BA7F-455A4800D249}">
      <dgm:prSet phldrT="[Текст]" custT="1">
        <dgm:style>
          <a:lnRef idx="2">
            <a:schemeClr val="dk1"/>
          </a:lnRef>
          <a:fillRef idx="1">
            <a:schemeClr val="lt1"/>
          </a:fillRef>
          <a:effectRef idx="0">
            <a:schemeClr val="dk1"/>
          </a:effectRef>
          <a:fontRef idx="minor">
            <a:schemeClr val="dk1"/>
          </a:fontRef>
        </dgm:style>
      </dgm:prSet>
      <dgm:spPr>
        <a:xfrm>
          <a:off x="1666" y="1698098"/>
          <a:ext cx="1425164" cy="2267495"/>
        </a:xfrm>
        <a:prstGeom prst="roundRect">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Імператор</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 </a:t>
          </a:r>
          <a:r>
            <a:rPr lang="ru-RU" sz="1600" b="0" dirty="0" err="1">
              <a:ln>
                <a:noFill/>
              </a:ln>
              <a:solidFill>
                <a:sysClr val="windowText" lastClr="000000"/>
              </a:solidFill>
              <a:latin typeface="Times New Roman" panose="02020603050405020304" pitchFamily="18" charset="0"/>
              <a:ea typeface="+mn-ea"/>
              <a:cs typeface="Times New Roman" panose="02020603050405020304" pitchFamily="18" charset="0"/>
            </a:rPr>
            <a:t>самодержавний</a:t>
          </a:r>
          <a:r>
            <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rPr>
            <a:t> монарх, </a:t>
          </a:r>
          <a:r>
            <a:rPr lang="ru-RU" sz="1600" b="0" dirty="0" err="1">
              <a:ln>
                <a:noFill/>
              </a:ln>
              <a:solidFill>
                <a:sysClr val="windowText" lastClr="000000"/>
              </a:solidFill>
              <a:latin typeface="Times New Roman" panose="02020603050405020304" pitchFamily="18" charset="0"/>
              <a:ea typeface="+mn-ea"/>
              <a:cs typeface="Times New Roman" panose="02020603050405020304" pitchFamily="18" charset="0"/>
            </a:rPr>
            <a:t>який</a:t>
          </a:r>
          <a:r>
            <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0" dirty="0" err="1">
              <a:ln>
                <a:noFill/>
              </a:ln>
              <a:solidFill>
                <a:sysClr val="windowText" lastClr="000000"/>
              </a:solidFill>
              <a:latin typeface="Times New Roman" panose="02020603050405020304" pitchFamily="18" charset="0"/>
              <a:ea typeface="+mn-ea"/>
              <a:cs typeface="Times New Roman" panose="02020603050405020304" pitchFamily="18" charset="0"/>
            </a:rPr>
            <a:t>мав</a:t>
          </a:r>
          <a:r>
            <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0" dirty="0" err="1">
              <a:ln>
                <a:noFill/>
              </a:ln>
              <a:solidFill>
                <a:sysClr val="windowText" lastClr="000000"/>
              </a:solidFill>
              <a:latin typeface="Times New Roman" panose="02020603050405020304" pitchFamily="18" charset="0"/>
              <a:ea typeface="+mn-ea"/>
              <a:cs typeface="Times New Roman" panose="02020603050405020304" pitchFamily="18" charset="0"/>
            </a:rPr>
            <a:t>необмежену</a:t>
          </a:r>
          <a:r>
            <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0" dirty="0" err="1">
              <a:ln>
                <a:noFill/>
              </a:ln>
              <a:solidFill>
                <a:sysClr val="windowText" lastClr="000000"/>
              </a:solidFill>
              <a:latin typeface="Times New Roman" panose="02020603050405020304" pitchFamily="18" charset="0"/>
              <a:ea typeface="+mn-ea"/>
              <a:cs typeface="Times New Roman" panose="02020603050405020304" pitchFamily="18" charset="0"/>
            </a:rPr>
            <a:t>владу</a:t>
          </a:r>
          <a:r>
            <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rPr>
            <a:t>.</a:t>
          </a:r>
        </a:p>
      </dgm:t>
    </dgm:pt>
    <dgm:pt modelId="{D866707C-E9E8-4B0B-A5DB-300940486E7E}" type="parTrans" cxnId="{1271617E-B467-4A35-9401-E3ADDA169210}">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DB986E2B-F006-4CF4-9DA3-6106C10B87CB}" type="sibTrans" cxnId="{1271617E-B467-4A35-9401-E3ADDA169210}">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D77DEA4C-2511-4F46-9662-8B416904A54B}">
      <dgm:prSet phldrT="[Текст]" custT="1">
        <dgm:style>
          <a:lnRef idx="2">
            <a:schemeClr val="dk1"/>
          </a:lnRef>
          <a:fillRef idx="1">
            <a:schemeClr val="lt1"/>
          </a:fillRef>
          <a:effectRef idx="0">
            <a:schemeClr val="dk1"/>
          </a:effectRef>
          <a:fontRef idx="minor">
            <a:schemeClr val="dk1"/>
          </a:fontRef>
        </dgm:style>
      </dgm:prSet>
      <dgm:spPr>
        <a:xfrm>
          <a:off x="1655401" y="864108"/>
          <a:ext cx="4590742" cy="1489090"/>
        </a:xfrm>
        <a:prstGeom prst="roundRect">
          <a:avLst/>
        </a:prstGeom>
        <a:solidFill>
          <a:schemeClr val="bg1">
            <a:lumMod val="40000"/>
            <a:lumOff val="60000"/>
          </a:schemeClr>
        </a:solidFill>
        <a:ln w="19050" cap="flat" cmpd="sng" algn="ctr">
          <a:solidFill>
            <a:sysClr val="windowText" lastClr="000000"/>
          </a:solidFill>
          <a:prstDash val="solid"/>
          <a:miter lim="800000"/>
        </a:ln>
        <a:effectLst/>
      </dgm:spPr>
      <dgm:t>
        <a:bodyPr lIns="180000" tIns="252000" rIns="180000" bIns="252000"/>
        <a:lstStyle/>
        <a:p>
          <a:pPr algn="just">
            <a:lnSpc>
              <a:spcPct val="100000"/>
            </a:lnSpc>
            <a:spcAft>
              <a:spcPts val="0"/>
            </a:spcAft>
          </a:pP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Комітет</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міністрів</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uk-UA" sz="1600" dirty="0" smtClean="0">
              <a:solidFill>
                <a:sysClr val="windowText" lastClr="000000"/>
              </a:solidFill>
              <a:latin typeface="Times New Roman" pitchFamily="18" charset="0"/>
              <a:ea typeface="+mn-ea"/>
              <a:cs typeface="Times New Roman" pitchFamily="18" charset="0"/>
            </a:rPr>
            <a:t>–</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розгляд</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питань</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державного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управління</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проекти</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нових</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указів</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uk-UA" sz="1600" dirty="0">
              <a:solidFill>
                <a:sysClr val="windowText" lastClr="000000"/>
              </a:solidFill>
              <a:latin typeface="Times New Roman" panose="02020603050405020304" pitchFamily="18" charset="0"/>
              <a:ea typeface="+mn-ea"/>
              <a:cs typeface="Times New Roman" panose="02020603050405020304" pitchFamily="18" charset="0"/>
            </a:rPr>
            <a:t>до складу Комітету міністрів входили:</a:t>
          </a:r>
          <a:endParaRPr lang="ru-RU" sz="1600" dirty="0">
            <a:ln>
              <a:noFill/>
            </a:ln>
            <a:solidFill>
              <a:sysClr val="windowText" lastClr="000000"/>
            </a:solidFill>
            <a:latin typeface="Times New Roman" panose="02020603050405020304" pitchFamily="18" charset="0"/>
            <a:ea typeface="+mn-ea"/>
            <a:cs typeface="Times New Roman" panose="02020603050405020304" pitchFamily="18" charset="0"/>
          </a:endParaRPr>
        </a:p>
        <a:p>
          <a:pPr algn="just">
            <a:lnSpc>
              <a:spcPct val="100000"/>
            </a:lnSpc>
            <a:spcAft>
              <a:spcPts val="0"/>
            </a:spcAft>
          </a:pP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державний</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секретар</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a:t>
          </a:r>
        </a:p>
        <a:p>
          <a:pPr algn="just">
            <a:lnSpc>
              <a:spcPct val="100000"/>
            </a:lnSpc>
            <a:spcAft>
              <a:spcPts val="0"/>
            </a:spcAft>
          </a:pP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голова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державної</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ради;</a:t>
          </a:r>
        </a:p>
        <a:p>
          <a:pPr algn="just">
            <a:lnSpc>
              <a:spcPct val="100000"/>
            </a:lnSpc>
            <a:spcAft>
              <a:spcPts val="0"/>
            </a:spcAft>
          </a:pP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міністри</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a:t>
          </a:r>
        </a:p>
        <a:p>
          <a:pPr algn="just">
            <a:lnSpc>
              <a:spcPct val="90000"/>
            </a:lnSpc>
            <a:spcAft>
              <a:spcPct val="35000"/>
            </a:spcAft>
          </a:pP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голови</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департаменів</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a:t>
          </a:r>
        </a:p>
      </dgm:t>
    </dgm:pt>
    <dgm:pt modelId="{D98075C6-7AEB-49C5-872B-F9E9ACA6E5C1}" type="parTrans" cxnId="{DCBCA961-7B8A-42DC-872D-233D762A6F47}">
      <dgm:prSet/>
      <dgm:spPr>
        <a:xfrm>
          <a:off x="1426830" y="1608654"/>
          <a:ext cx="228570" cy="1223192"/>
        </a:xfrm>
        <a:custGeom>
          <a:avLst/>
          <a:gdLst/>
          <a:ahLst/>
          <a:cxnLst/>
          <a:rect l="0" t="0" r="0" b="0"/>
          <a:pathLst>
            <a:path>
              <a:moveTo>
                <a:pt x="0" y="1223192"/>
              </a:moveTo>
              <a:lnTo>
                <a:pt x="59571" y="1223192"/>
              </a:lnTo>
              <a:lnTo>
                <a:pt x="59571" y="0"/>
              </a:lnTo>
              <a:lnTo>
                <a:pt x="228570" y="0"/>
              </a:lnTo>
            </a:path>
          </a:pathLst>
        </a:custGeom>
        <a:noFill/>
        <a:ln w="19050" cap="flat" cmpd="sng" algn="ctr">
          <a:solidFill>
            <a:sysClr val="windowText" lastClr="000000"/>
          </a:solidFill>
          <a:prstDash val="solid"/>
          <a:miter lim="800000"/>
        </a:ln>
        <a:effectLst/>
      </dgm:spPr>
      <dgm:t>
        <a:bodyPr/>
        <a:lstStyle/>
        <a:p>
          <a:endParaRPr lang="ru-RU" sz="1400">
            <a:ln>
              <a:noFill/>
            </a:ln>
            <a:solidFill>
              <a:schemeClr val="tx1"/>
            </a:solidFill>
            <a:latin typeface="Times New Roman" panose="02020603050405020304" pitchFamily="18" charset="0"/>
            <a:cs typeface="Times New Roman" panose="02020603050405020304" pitchFamily="18" charset="0"/>
          </a:endParaRPr>
        </a:p>
      </dgm:t>
    </dgm:pt>
    <dgm:pt modelId="{DDC84836-862B-4BDB-94E7-90D157AC5225}" type="sibTrans" cxnId="{DCBCA961-7B8A-42DC-872D-233D762A6F47}">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59ECB577-0E32-463C-83F7-1CB68B694F65}">
      <dgm:prSet phldrT="[Текст]" custT="1">
        <dgm:style>
          <a:lnRef idx="2">
            <a:schemeClr val="dk1"/>
          </a:lnRef>
          <a:fillRef idx="1">
            <a:schemeClr val="lt1"/>
          </a:fillRef>
          <a:effectRef idx="0">
            <a:schemeClr val="dk1"/>
          </a:effectRef>
          <a:fontRef idx="minor">
            <a:schemeClr val="dk1"/>
          </a:fontRef>
        </dgm:style>
      </dgm:prSet>
      <dgm:spPr>
        <a:xfrm>
          <a:off x="1648370" y="2569174"/>
          <a:ext cx="4553275" cy="847562"/>
        </a:xfrm>
        <a:prstGeom prst="roundRect">
          <a:avLst/>
        </a:prstGeom>
        <a:solidFill>
          <a:schemeClr val="bg1">
            <a:lumMod val="40000"/>
            <a:lumOff val="60000"/>
          </a:schemeClr>
        </a:solidFill>
        <a:ln w="19050" cap="flat" cmpd="sng" algn="ctr">
          <a:solidFill>
            <a:sysClr val="windowText" lastClr="000000"/>
          </a:solidFill>
          <a:prstDash val="solid"/>
          <a:miter lim="800000"/>
        </a:ln>
        <a:effectLst/>
      </dgm:spPr>
      <dgm:t>
        <a:bodyPr lIns="180000" tIns="180000" rIns="180000" bIns="180000"/>
        <a:lstStyle/>
        <a:p>
          <a:pPr algn="just"/>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Державна</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рада</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від</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40 до 80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осіб</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утворювала</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5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департаментів</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uk-UA" sz="1600" dirty="0">
              <a:solidFill>
                <a:sysClr val="windowText" lastClr="000000"/>
              </a:solidFill>
              <a:latin typeface="Times New Roman" panose="02020603050405020304" pitchFamily="18" charset="0"/>
              <a:ea typeface="+mn-ea"/>
              <a:cs typeface="Times New Roman" panose="02020603050405020304" pitchFamily="18" charset="0"/>
            </a:rPr>
            <a:t>закони, військових справ, цивільних і духовних справ, державної економіки, законів, справ царства Польського.</a:t>
          </a:r>
          <a:endParaRPr lang="ru-RU" sz="1600" dirty="0">
            <a:ln>
              <a:noFill/>
            </a:ln>
            <a:solidFill>
              <a:sysClr val="windowText" lastClr="000000"/>
            </a:solidFill>
            <a:latin typeface="Times New Roman" panose="02020603050405020304" pitchFamily="18" charset="0"/>
            <a:ea typeface="+mn-ea"/>
            <a:cs typeface="Times New Roman" panose="02020603050405020304" pitchFamily="18" charset="0"/>
          </a:endParaRPr>
        </a:p>
      </dgm:t>
    </dgm:pt>
    <dgm:pt modelId="{445B992A-633F-4DE4-B8B8-D0CC31556896}" type="parTrans" cxnId="{D95F60DA-3547-4352-A7BA-48A110561B4F}">
      <dgm:prSet/>
      <dgm:spPr>
        <a:xfrm>
          <a:off x="1426830" y="2831846"/>
          <a:ext cx="221540" cy="161108"/>
        </a:xfrm>
        <a:custGeom>
          <a:avLst/>
          <a:gdLst/>
          <a:ahLst/>
          <a:cxnLst/>
          <a:rect l="0" t="0" r="0" b="0"/>
          <a:pathLst>
            <a:path>
              <a:moveTo>
                <a:pt x="0" y="0"/>
              </a:moveTo>
              <a:lnTo>
                <a:pt x="52541" y="0"/>
              </a:lnTo>
              <a:lnTo>
                <a:pt x="52541" y="161108"/>
              </a:lnTo>
              <a:lnTo>
                <a:pt x="221540" y="161108"/>
              </a:lnTo>
            </a:path>
          </a:pathLst>
        </a:custGeom>
        <a:noFill/>
        <a:ln w="19050" cap="flat" cmpd="sng" algn="ctr">
          <a:solidFill>
            <a:scrgbClr r="0" g="0" b="0"/>
          </a:solidFill>
          <a:prstDash val="solid"/>
          <a:miter lim="800000"/>
        </a:ln>
        <a:effectLs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458F7668-FEDC-4C12-98F0-1A0FBB98AF28}" type="sibTrans" cxnId="{D95F60DA-3547-4352-A7BA-48A110561B4F}">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4E305CFD-C0ED-4BCB-91AC-35D1DFD95691}">
      <dgm:prSet phldrT="[Текст]" custT="1">
        <dgm:style>
          <a:lnRef idx="2">
            <a:schemeClr val="dk1"/>
          </a:lnRef>
          <a:fillRef idx="1">
            <a:schemeClr val="lt1"/>
          </a:fillRef>
          <a:effectRef idx="0">
            <a:schemeClr val="dk1"/>
          </a:effectRef>
          <a:fontRef idx="minor">
            <a:schemeClr val="dk1"/>
          </a:fontRef>
        </dgm:style>
      </dgm:prSet>
      <dgm:spPr>
        <a:xfrm>
          <a:off x="1654133" y="3586094"/>
          <a:ext cx="4592009" cy="483008"/>
        </a:xfrm>
        <a:prstGeom prst="roundRect">
          <a:avLst/>
        </a:prstGeom>
        <a:solidFill>
          <a:schemeClr val="bg1">
            <a:lumMod val="40000"/>
            <a:lumOff val="60000"/>
          </a:schemeClr>
        </a:solidFill>
        <a:ln w="19050" cap="flat" cmpd="sng" algn="ctr">
          <a:solidFill>
            <a:sysClr val="windowText" lastClr="000000"/>
          </a:solidFill>
          <a:prstDash val="solid"/>
          <a:miter lim="800000"/>
        </a:ln>
        <a:effectLst/>
      </dgm:spPr>
      <dgm:t>
        <a:bodyPr lIns="180000" tIns="180000" rIns="180000" bIns="180000"/>
        <a:lstStyle/>
        <a:p>
          <a:pPr algn="just"/>
          <a:r>
            <a:rPr lang="ru-RU" sz="1600" b="1">
              <a:ln>
                <a:noFill/>
              </a:ln>
              <a:solidFill>
                <a:sysClr val="windowText" lastClr="000000"/>
              </a:solidFill>
              <a:latin typeface="Times New Roman" panose="02020603050405020304" pitchFamily="18" charset="0"/>
              <a:ea typeface="+mn-ea"/>
              <a:cs typeface="Times New Roman" panose="02020603050405020304" pitchFamily="18" charset="0"/>
            </a:rPr>
            <a:t>Сенат</a:t>
          </a:r>
          <a:r>
            <a:rPr lang="ru-RU" sz="1600">
              <a:ln>
                <a:noFill/>
              </a:ln>
              <a:solidFill>
                <a:sysClr val="windowText" lastClr="000000"/>
              </a:solidFill>
              <a:latin typeface="Times New Roman" panose="02020603050405020304" pitchFamily="18" charset="0"/>
              <a:ea typeface="+mn-ea"/>
              <a:cs typeface="Times New Roman" panose="02020603050405020304" pitchFamily="18" charset="0"/>
            </a:rPr>
            <a:t> </a:t>
          </a:r>
          <a:r>
            <a:rPr lang="uk-UA" sz="1600" smtClean="0">
              <a:solidFill>
                <a:sysClr val="windowText" lastClr="000000"/>
              </a:solidFill>
              <a:latin typeface="Times New Roman" pitchFamily="18" charset="0"/>
              <a:ea typeface="+mn-ea"/>
              <a:cs typeface="Times New Roman" pitchFamily="18" charset="0"/>
            </a:rPr>
            <a:t>–</a:t>
          </a:r>
          <a:r>
            <a:rPr lang="ru-RU" sz="1600">
              <a:ln>
                <a:noFill/>
              </a:ln>
              <a:solidFill>
                <a:sysClr val="windowText" lastClr="000000"/>
              </a:solidFill>
              <a:latin typeface="Times New Roman" panose="02020603050405020304" pitchFamily="18" charset="0"/>
              <a:ea typeface="+mn-ea"/>
              <a:cs typeface="Times New Roman" panose="02020603050405020304" pitchFamily="18" charset="0"/>
            </a:rPr>
            <a:t> у підпорядкувані судові справи імперії.</a:t>
          </a:r>
        </a:p>
      </dgm:t>
    </dgm:pt>
    <dgm:pt modelId="{7863BEF4-CAE3-4406-9F68-E412CFC0BD80}" type="parTrans" cxnId="{3AC569E5-93B5-45EC-BED9-24AE984A8C54}">
      <dgm:prSet/>
      <dgm:spPr>
        <a:xfrm>
          <a:off x="1426830" y="2831846"/>
          <a:ext cx="227302" cy="995751"/>
        </a:xfrm>
        <a:custGeom>
          <a:avLst/>
          <a:gdLst/>
          <a:ahLst/>
          <a:cxnLst/>
          <a:rect l="0" t="0" r="0" b="0"/>
          <a:pathLst>
            <a:path>
              <a:moveTo>
                <a:pt x="0" y="0"/>
              </a:moveTo>
              <a:lnTo>
                <a:pt x="58304" y="0"/>
              </a:lnTo>
              <a:lnTo>
                <a:pt x="58304" y="995751"/>
              </a:lnTo>
              <a:lnTo>
                <a:pt x="227302" y="995751"/>
              </a:lnTo>
            </a:path>
          </a:pathLst>
        </a:custGeom>
        <a:noFill/>
        <a:ln w="19050" cap="flat" cmpd="sng" algn="ctr">
          <a:solidFill>
            <a:sysClr val="windowText" lastClr="000000"/>
          </a:solidFill>
          <a:prstDash val="solid"/>
          <a:miter lim="800000"/>
        </a:ln>
        <a:effectLs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EF3C6505-AC48-4B7B-A9AB-D50C84794A45}" type="sibTrans" cxnId="{3AC569E5-93B5-45EC-BED9-24AE984A8C54}">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45B07470-3445-4A2D-AFFC-802392229A0F}">
      <dgm:prSet custT="1">
        <dgm:style>
          <a:lnRef idx="2">
            <a:schemeClr val="dk1"/>
          </a:lnRef>
          <a:fillRef idx="1">
            <a:schemeClr val="lt1"/>
          </a:fillRef>
          <a:effectRef idx="0">
            <a:schemeClr val="dk1"/>
          </a:effectRef>
          <a:fontRef idx="minor">
            <a:schemeClr val="dk1"/>
          </a:fontRef>
        </dgm:style>
      </dgm:prSet>
      <dgm:spPr>
        <a:xfrm>
          <a:off x="1638619" y="4202843"/>
          <a:ext cx="4657800" cy="558253"/>
        </a:xfrm>
        <a:prstGeom prst="roundRect">
          <a:avLst/>
        </a:prstGeom>
        <a:solidFill>
          <a:schemeClr val="bg1">
            <a:lumMod val="40000"/>
            <a:lumOff val="60000"/>
          </a:schemeClr>
        </a:solidFill>
        <a:ln w="19050" cap="flat" cmpd="sng" algn="ctr">
          <a:solidFill>
            <a:sysClr val="windowText" lastClr="000000"/>
          </a:solidFill>
          <a:prstDash val="solid"/>
          <a:miter lim="800000"/>
        </a:ln>
        <a:effectLst/>
      </dgm:spPr>
      <dgm:t>
        <a:bodyPr lIns="180000" tIns="180000" rIns="180000" bIns="180000"/>
        <a:lstStyle/>
        <a:p>
          <a:pPr algn="just"/>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Власна</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його</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Імператорської</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Величності</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ln>
                <a:noFill/>
              </a:ln>
              <a:solidFill>
                <a:sysClr val="windowText" lastClr="000000"/>
              </a:solidFill>
              <a:latin typeface="Times New Roman" panose="02020603050405020304" pitchFamily="18" charset="0"/>
              <a:ea typeface="+mn-ea"/>
              <a:cs typeface="Times New Roman" panose="02020603050405020304" pitchFamily="18" charset="0"/>
            </a:rPr>
            <a:t>Канцелярія</a:t>
          </a:r>
          <a:r>
            <a:rPr lang="ru-RU" sz="1600" b="1"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uk-UA" sz="1600" dirty="0" smtClean="0">
              <a:solidFill>
                <a:sysClr val="windowText" lastClr="000000"/>
              </a:solidFill>
              <a:latin typeface="Times New Roman" pitchFamily="18" charset="0"/>
              <a:ea typeface="+mn-ea"/>
              <a:cs typeface="Times New Roman" pitchFamily="18" charset="0"/>
            </a:rPr>
            <a:t>–</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мала 6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відділів</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та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галузеві</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r>
            <a:rPr lang="ru-RU" sz="1600" dirty="0" err="1">
              <a:ln>
                <a:noFill/>
              </a:ln>
              <a:solidFill>
                <a:sysClr val="windowText" lastClr="000000"/>
              </a:solidFill>
              <a:latin typeface="Times New Roman" panose="02020603050405020304" pitchFamily="18" charset="0"/>
              <a:ea typeface="+mn-ea"/>
              <a:cs typeface="Times New Roman" panose="02020603050405020304" pitchFamily="18" charset="0"/>
            </a:rPr>
            <a:t>міністерства</a:t>
          </a:r>
          <a:r>
            <a:rPr lang="ru-RU" sz="1600" dirty="0">
              <a:ln>
                <a:noFill/>
              </a:ln>
              <a:solidFill>
                <a:sysClr val="windowText" lastClr="000000"/>
              </a:solidFill>
              <a:latin typeface="Times New Roman" panose="02020603050405020304" pitchFamily="18" charset="0"/>
              <a:ea typeface="+mn-ea"/>
              <a:cs typeface="Times New Roman" panose="02020603050405020304" pitchFamily="18" charset="0"/>
            </a:rPr>
            <a:t> .</a:t>
          </a:r>
        </a:p>
      </dgm:t>
    </dgm:pt>
    <dgm:pt modelId="{0EE1C8D2-9C2C-4B7D-A864-349616C8C187}" type="parTrans" cxnId="{6F7A2926-1241-4317-9F15-CC106B5EF45E}">
      <dgm:prSet/>
      <dgm:spPr>
        <a:xfrm>
          <a:off x="1426830" y="2831846"/>
          <a:ext cx="211788" cy="1650123"/>
        </a:xfrm>
        <a:custGeom>
          <a:avLst/>
          <a:gdLst/>
          <a:ahLst/>
          <a:cxnLst/>
          <a:rect l="0" t="0" r="0" b="0"/>
          <a:pathLst>
            <a:path>
              <a:moveTo>
                <a:pt x="0" y="0"/>
              </a:moveTo>
              <a:lnTo>
                <a:pt x="42790" y="0"/>
              </a:lnTo>
              <a:lnTo>
                <a:pt x="42790" y="1650123"/>
              </a:lnTo>
              <a:lnTo>
                <a:pt x="211788" y="1650123"/>
              </a:lnTo>
            </a:path>
          </a:pathLst>
        </a:custGeom>
        <a:noFill/>
        <a:ln w="19050" cap="flat" cmpd="sng" algn="ctr">
          <a:solidFill>
            <a:scrgbClr r="0" g="0" b="0"/>
          </a:solidFill>
          <a:prstDash val="solid"/>
          <a:miter lim="800000"/>
        </a:ln>
        <a:effectLs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EE4EC528-6B88-4F22-8148-6AEA9BAFA67F}" type="sibTrans" cxnId="{6F7A2926-1241-4317-9F15-CC106B5EF45E}">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B86C634A-AA27-4E0F-B33B-E45237B2F477}">
      <dgm:prSet custT="1">
        <dgm:style>
          <a:lnRef idx="2">
            <a:schemeClr val="dk1"/>
          </a:lnRef>
          <a:fillRef idx="1">
            <a:schemeClr val="lt1"/>
          </a:fillRef>
          <a:effectRef idx="0">
            <a:schemeClr val="dk1"/>
          </a:effectRef>
          <a:fontRef idx="minor">
            <a:schemeClr val="dk1"/>
          </a:fontRef>
        </dgm:style>
      </dgm:prSet>
      <dgm:spPr>
        <a:xfrm>
          <a:off x="620876" y="162532"/>
          <a:ext cx="4859889" cy="512780"/>
        </a:xfrm>
        <a:prstGeom prst="round2DiagRect">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2400" b="1" dirty="0" err="1">
              <a:solidFill>
                <a:sysClr val="windowText" lastClr="000000"/>
              </a:solidFill>
              <a:latin typeface="Times New Roman" panose="02020603050405020304" pitchFamily="18" charset="0"/>
              <a:ea typeface="+mn-ea"/>
              <a:cs typeface="Times New Roman" panose="02020603050405020304" pitchFamily="18" charset="0"/>
            </a:rPr>
            <a:t>Центральн</a:t>
          </a:r>
          <a:r>
            <a:rPr lang="uk-UA" sz="2400" b="1" dirty="0">
              <a:solidFill>
                <a:sysClr val="windowText" lastClr="000000"/>
              </a:solidFill>
              <a:latin typeface="Times New Roman" panose="02020603050405020304" pitchFamily="18" charset="0"/>
              <a:ea typeface="+mn-ea"/>
              <a:cs typeface="Times New Roman" panose="02020603050405020304" pitchFamily="18" charset="0"/>
            </a:rPr>
            <a:t>і органи влади</a:t>
          </a:r>
          <a:endParaRPr lang="ru-RU" sz="24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08426CBE-F669-4CFA-A14F-BEEE0C5C2959}" type="parTrans" cxnId="{B3860CFB-9FEF-4012-BE46-ADB46B22F58F}">
      <dgm:prSet/>
      <dgm:spPr/>
      <dgm:t>
        <a:bodyPr/>
        <a:lstStyle/>
        <a:p>
          <a:endParaRPr lang="ru-RU"/>
        </a:p>
      </dgm:t>
    </dgm:pt>
    <dgm:pt modelId="{ED1DBD61-00A6-4086-B226-50B2A0E9772A}" type="sibTrans" cxnId="{B3860CFB-9FEF-4012-BE46-ADB46B22F58F}">
      <dgm:prSet/>
      <dgm:spPr/>
      <dgm:t>
        <a:bodyPr/>
        <a:lstStyle/>
        <a:p>
          <a:endParaRPr lang="ru-RU"/>
        </a:p>
      </dgm:t>
    </dgm:pt>
    <dgm:pt modelId="{6F6EF715-4046-4CFB-816C-A6F49F86A63E}" type="pres">
      <dgm:prSet presAssocID="{B7ED2AFA-368C-4962-A117-E662F9EC9FC9}" presName="hierChild1" presStyleCnt="0">
        <dgm:presLayoutVars>
          <dgm:orgChart val="1"/>
          <dgm:chPref val="1"/>
          <dgm:dir/>
          <dgm:animOne val="branch"/>
          <dgm:animLvl val="lvl"/>
          <dgm:resizeHandles/>
        </dgm:presLayoutVars>
      </dgm:prSet>
      <dgm:spPr/>
      <dgm:t>
        <a:bodyPr/>
        <a:lstStyle/>
        <a:p>
          <a:endParaRPr lang="ru-RU"/>
        </a:p>
      </dgm:t>
    </dgm:pt>
    <dgm:pt modelId="{E171E6C6-C189-4CD1-A326-C43962F13A10}" type="pres">
      <dgm:prSet presAssocID="{B86C634A-AA27-4E0F-B33B-E45237B2F477}" presName="hierRoot1" presStyleCnt="0">
        <dgm:presLayoutVars>
          <dgm:hierBranch val="init"/>
        </dgm:presLayoutVars>
      </dgm:prSet>
      <dgm:spPr/>
    </dgm:pt>
    <dgm:pt modelId="{2FED1F5E-B2E6-4521-BBD9-CA15A8FD2EFB}" type="pres">
      <dgm:prSet presAssocID="{B86C634A-AA27-4E0F-B33B-E45237B2F477}" presName="rootComposite1" presStyleCnt="0"/>
      <dgm:spPr/>
    </dgm:pt>
    <dgm:pt modelId="{860EE82D-B5C6-494F-A824-13E33E248976}" type="pres">
      <dgm:prSet presAssocID="{B86C634A-AA27-4E0F-B33B-E45237B2F477}" presName="rootText1" presStyleLbl="node0" presStyleIdx="0" presStyleCnt="2" custScaleX="287570" custScaleY="99483" custLinFactNeighborX="39610" custLinFactNeighborY="26461">
        <dgm:presLayoutVars>
          <dgm:chPref val="3"/>
        </dgm:presLayoutVars>
      </dgm:prSet>
      <dgm:spPr>
        <a:prstGeom prst="round2DiagRect">
          <a:avLst/>
        </a:prstGeom>
      </dgm:spPr>
      <dgm:t>
        <a:bodyPr/>
        <a:lstStyle/>
        <a:p>
          <a:endParaRPr lang="ru-RU"/>
        </a:p>
      </dgm:t>
    </dgm:pt>
    <dgm:pt modelId="{0DF9F211-7945-4AE9-A761-B915E5C1C78D}" type="pres">
      <dgm:prSet presAssocID="{B86C634A-AA27-4E0F-B33B-E45237B2F477}" presName="rootConnector1" presStyleLbl="node1" presStyleIdx="0" presStyleCnt="0"/>
      <dgm:spPr/>
      <dgm:t>
        <a:bodyPr/>
        <a:lstStyle/>
        <a:p>
          <a:endParaRPr lang="ru-RU"/>
        </a:p>
      </dgm:t>
    </dgm:pt>
    <dgm:pt modelId="{42809D37-2CF2-41A5-8D53-D821DE62DE4C}" type="pres">
      <dgm:prSet presAssocID="{B86C634A-AA27-4E0F-B33B-E45237B2F477}" presName="hierChild2" presStyleCnt="0"/>
      <dgm:spPr/>
    </dgm:pt>
    <dgm:pt modelId="{232256EC-8CA2-49EC-BD32-7AA97BC1FE7F}" type="pres">
      <dgm:prSet presAssocID="{B86C634A-AA27-4E0F-B33B-E45237B2F477}" presName="hierChild3" presStyleCnt="0"/>
      <dgm:spPr/>
    </dgm:pt>
    <dgm:pt modelId="{1DB6157B-A658-4535-B898-AFE901171ADF}" type="pres">
      <dgm:prSet presAssocID="{251039E2-1076-41C9-BA7F-455A4800D249}" presName="hierRoot1" presStyleCnt="0">
        <dgm:presLayoutVars>
          <dgm:hierBranch val="init"/>
        </dgm:presLayoutVars>
      </dgm:prSet>
      <dgm:spPr/>
    </dgm:pt>
    <dgm:pt modelId="{5C07A5F5-DAE9-49E1-A3B1-433FFC677E88}" type="pres">
      <dgm:prSet presAssocID="{251039E2-1076-41C9-BA7F-455A4800D249}" presName="rootComposite1" presStyleCnt="0"/>
      <dgm:spPr/>
    </dgm:pt>
    <dgm:pt modelId="{24E1AA68-6BC8-4FBD-A85D-728C3A68AC60}" type="pres">
      <dgm:prSet presAssocID="{251039E2-1076-41C9-BA7F-455A4800D249}" presName="rootText1" presStyleLbl="node0" presStyleIdx="1" presStyleCnt="2" custScaleX="84330" custScaleY="439910">
        <dgm:presLayoutVars>
          <dgm:chPref val="3"/>
        </dgm:presLayoutVars>
      </dgm:prSet>
      <dgm:spPr>
        <a:prstGeom prst="roundRect">
          <a:avLst/>
        </a:prstGeom>
      </dgm:spPr>
      <dgm:t>
        <a:bodyPr/>
        <a:lstStyle/>
        <a:p>
          <a:endParaRPr lang="ru-RU"/>
        </a:p>
      </dgm:t>
    </dgm:pt>
    <dgm:pt modelId="{6CA35E72-7EC4-464E-AB8B-CF7FD8043913}" type="pres">
      <dgm:prSet presAssocID="{251039E2-1076-41C9-BA7F-455A4800D249}" presName="rootConnector1" presStyleLbl="node1" presStyleIdx="0" presStyleCnt="0"/>
      <dgm:spPr/>
      <dgm:t>
        <a:bodyPr/>
        <a:lstStyle/>
        <a:p>
          <a:endParaRPr lang="ru-RU"/>
        </a:p>
      </dgm:t>
    </dgm:pt>
    <dgm:pt modelId="{45207BD1-4525-43BC-9861-B5DD8DB04A76}" type="pres">
      <dgm:prSet presAssocID="{251039E2-1076-41C9-BA7F-455A4800D249}" presName="hierChild2" presStyleCnt="0"/>
      <dgm:spPr/>
    </dgm:pt>
    <dgm:pt modelId="{6A5ADD58-959B-4312-80D7-B8F7D4C23941}" type="pres">
      <dgm:prSet presAssocID="{D98075C6-7AEB-49C5-872B-F9E9ACA6E5C1}" presName="Name64" presStyleLbl="parChTrans1D2" presStyleIdx="0" presStyleCnt="4"/>
      <dgm:spPr/>
      <dgm:t>
        <a:bodyPr/>
        <a:lstStyle/>
        <a:p>
          <a:endParaRPr lang="ru-RU"/>
        </a:p>
      </dgm:t>
    </dgm:pt>
    <dgm:pt modelId="{0CCDD6C8-0B51-47F9-BD3B-35D1EF673EA2}" type="pres">
      <dgm:prSet presAssocID="{D77DEA4C-2511-4F46-9662-8B416904A54B}" presName="hierRoot2" presStyleCnt="0">
        <dgm:presLayoutVars>
          <dgm:hierBranch val="init"/>
        </dgm:presLayoutVars>
      </dgm:prSet>
      <dgm:spPr/>
    </dgm:pt>
    <dgm:pt modelId="{CDCFDC44-B2E4-420D-9DCB-0DADA91B8573}" type="pres">
      <dgm:prSet presAssocID="{D77DEA4C-2511-4F46-9662-8B416904A54B}" presName="rootComposite" presStyleCnt="0"/>
      <dgm:spPr/>
    </dgm:pt>
    <dgm:pt modelId="{AA48C54E-0BC7-46D9-9B4C-2BDD3B05939E}" type="pres">
      <dgm:prSet presAssocID="{D77DEA4C-2511-4F46-9662-8B416904A54B}" presName="rootText" presStyleLbl="node2" presStyleIdx="0" presStyleCnt="4" custScaleX="298358" custScaleY="288894" custLinFactNeighborX="-6475" custLinFactNeighborY="7390">
        <dgm:presLayoutVars>
          <dgm:chPref val="3"/>
        </dgm:presLayoutVars>
      </dgm:prSet>
      <dgm:spPr>
        <a:prstGeom prst="roundRect">
          <a:avLst/>
        </a:prstGeom>
      </dgm:spPr>
      <dgm:t>
        <a:bodyPr/>
        <a:lstStyle/>
        <a:p>
          <a:endParaRPr lang="ru-RU"/>
        </a:p>
      </dgm:t>
    </dgm:pt>
    <dgm:pt modelId="{05473A45-69B5-4D4A-A67F-CBB7CF2F8968}" type="pres">
      <dgm:prSet presAssocID="{D77DEA4C-2511-4F46-9662-8B416904A54B}" presName="rootConnector" presStyleLbl="node2" presStyleIdx="0" presStyleCnt="4"/>
      <dgm:spPr/>
      <dgm:t>
        <a:bodyPr/>
        <a:lstStyle/>
        <a:p>
          <a:endParaRPr lang="ru-RU"/>
        </a:p>
      </dgm:t>
    </dgm:pt>
    <dgm:pt modelId="{6C8F1924-4C02-4103-821A-07EAABC4E557}" type="pres">
      <dgm:prSet presAssocID="{D77DEA4C-2511-4F46-9662-8B416904A54B}" presName="hierChild4" presStyleCnt="0"/>
      <dgm:spPr/>
    </dgm:pt>
    <dgm:pt modelId="{8D1A2C22-97D7-494D-9A3D-7E6C8A4DB6F3}" type="pres">
      <dgm:prSet presAssocID="{D77DEA4C-2511-4F46-9662-8B416904A54B}" presName="hierChild5" presStyleCnt="0"/>
      <dgm:spPr/>
    </dgm:pt>
    <dgm:pt modelId="{76F4CBEC-55C6-4EFB-B225-2377BE24B031}" type="pres">
      <dgm:prSet presAssocID="{445B992A-633F-4DE4-B8B8-D0CC31556896}" presName="Name64" presStyleLbl="parChTrans1D2" presStyleIdx="1" presStyleCnt="4"/>
      <dgm:spPr/>
      <dgm:t>
        <a:bodyPr/>
        <a:lstStyle/>
        <a:p>
          <a:endParaRPr lang="ru-RU"/>
        </a:p>
      </dgm:t>
    </dgm:pt>
    <dgm:pt modelId="{BEF931DE-D5E7-4F8F-A3FC-E8827D928110}" type="pres">
      <dgm:prSet presAssocID="{59ECB577-0E32-463C-83F7-1CB68B694F65}" presName="hierRoot2" presStyleCnt="0">
        <dgm:presLayoutVars>
          <dgm:hierBranch val="init"/>
        </dgm:presLayoutVars>
      </dgm:prSet>
      <dgm:spPr/>
    </dgm:pt>
    <dgm:pt modelId="{60462B59-2BA1-47C8-B2E4-AADE4ACE17B2}" type="pres">
      <dgm:prSet presAssocID="{59ECB577-0E32-463C-83F7-1CB68B694F65}" presName="rootComposite" presStyleCnt="0"/>
      <dgm:spPr/>
    </dgm:pt>
    <dgm:pt modelId="{0015BA3D-3BBE-46F0-A2C3-A3D5BB339D8D}" type="pres">
      <dgm:prSet presAssocID="{59ECB577-0E32-463C-83F7-1CB68B694F65}" presName="rootText" presStyleLbl="node2" presStyleIdx="1" presStyleCnt="4" custScaleX="297115" custScaleY="164433" custLinFactNeighborX="-6891" custLinFactNeighborY="8307">
        <dgm:presLayoutVars>
          <dgm:chPref val="3"/>
        </dgm:presLayoutVars>
      </dgm:prSet>
      <dgm:spPr>
        <a:prstGeom prst="roundRect">
          <a:avLst/>
        </a:prstGeom>
      </dgm:spPr>
      <dgm:t>
        <a:bodyPr/>
        <a:lstStyle/>
        <a:p>
          <a:endParaRPr lang="ru-RU"/>
        </a:p>
      </dgm:t>
    </dgm:pt>
    <dgm:pt modelId="{2A32B2FA-7E17-4AC2-AC8E-9CE97D512611}" type="pres">
      <dgm:prSet presAssocID="{59ECB577-0E32-463C-83F7-1CB68B694F65}" presName="rootConnector" presStyleLbl="node2" presStyleIdx="1" presStyleCnt="4"/>
      <dgm:spPr/>
      <dgm:t>
        <a:bodyPr/>
        <a:lstStyle/>
        <a:p>
          <a:endParaRPr lang="ru-RU"/>
        </a:p>
      </dgm:t>
    </dgm:pt>
    <dgm:pt modelId="{E7CF7C8F-08EE-4C2F-86C6-5EBC2BB57CEE}" type="pres">
      <dgm:prSet presAssocID="{59ECB577-0E32-463C-83F7-1CB68B694F65}" presName="hierChild4" presStyleCnt="0"/>
      <dgm:spPr/>
    </dgm:pt>
    <dgm:pt modelId="{6DE73032-180E-42A7-8B58-38DC46FF2DF0}" type="pres">
      <dgm:prSet presAssocID="{59ECB577-0E32-463C-83F7-1CB68B694F65}" presName="hierChild5" presStyleCnt="0"/>
      <dgm:spPr/>
    </dgm:pt>
    <dgm:pt modelId="{5ED4A1A2-9AEA-4DE2-A954-2BBF2D67DD7F}" type="pres">
      <dgm:prSet presAssocID="{7863BEF4-CAE3-4406-9F68-E412CFC0BD80}" presName="Name64" presStyleLbl="parChTrans1D2" presStyleIdx="2" presStyleCnt="4"/>
      <dgm:spPr/>
      <dgm:t>
        <a:bodyPr/>
        <a:lstStyle/>
        <a:p>
          <a:endParaRPr lang="ru-RU"/>
        </a:p>
      </dgm:t>
    </dgm:pt>
    <dgm:pt modelId="{DD8676B6-B7B7-4300-A1AB-80B26B684459}" type="pres">
      <dgm:prSet presAssocID="{4E305CFD-C0ED-4BCB-91AC-35D1DFD95691}" presName="hierRoot2" presStyleCnt="0">
        <dgm:presLayoutVars>
          <dgm:hierBranch val="init"/>
        </dgm:presLayoutVars>
      </dgm:prSet>
      <dgm:spPr/>
    </dgm:pt>
    <dgm:pt modelId="{0329EA3F-9E74-4FBD-BCFA-0E451DFAD5F2}" type="pres">
      <dgm:prSet presAssocID="{4E305CFD-C0ED-4BCB-91AC-35D1DFD95691}" presName="rootComposite" presStyleCnt="0"/>
      <dgm:spPr/>
    </dgm:pt>
    <dgm:pt modelId="{44EEFDF5-2342-47B7-BB7B-38A0AC4516D9}" type="pres">
      <dgm:prSet presAssocID="{4E305CFD-C0ED-4BCB-91AC-35D1DFD95691}" presName="rootText" presStyleLbl="node2" presStyleIdx="2" presStyleCnt="4" custScaleX="294141" custScaleY="93707" custLinFactNeighborX="-6550" custLinFactNeighborY="180">
        <dgm:presLayoutVars>
          <dgm:chPref val="3"/>
        </dgm:presLayoutVars>
      </dgm:prSet>
      <dgm:spPr>
        <a:prstGeom prst="roundRect">
          <a:avLst/>
        </a:prstGeom>
      </dgm:spPr>
      <dgm:t>
        <a:bodyPr/>
        <a:lstStyle/>
        <a:p>
          <a:endParaRPr lang="ru-RU"/>
        </a:p>
      </dgm:t>
    </dgm:pt>
    <dgm:pt modelId="{B5D3F4A7-3DFD-403E-AB83-37DF12D283F4}" type="pres">
      <dgm:prSet presAssocID="{4E305CFD-C0ED-4BCB-91AC-35D1DFD95691}" presName="rootConnector" presStyleLbl="node2" presStyleIdx="2" presStyleCnt="4"/>
      <dgm:spPr/>
      <dgm:t>
        <a:bodyPr/>
        <a:lstStyle/>
        <a:p>
          <a:endParaRPr lang="ru-RU"/>
        </a:p>
      </dgm:t>
    </dgm:pt>
    <dgm:pt modelId="{C07C3377-9F5C-4D2D-9CF2-76CAF7DD4E04}" type="pres">
      <dgm:prSet presAssocID="{4E305CFD-C0ED-4BCB-91AC-35D1DFD95691}" presName="hierChild4" presStyleCnt="0"/>
      <dgm:spPr/>
    </dgm:pt>
    <dgm:pt modelId="{ED99BE63-30EC-4253-9E95-5A14588F49BE}" type="pres">
      <dgm:prSet presAssocID="{4E305CFD-C0ED-4BCB-91AC-35D1DFD95691}" presName="hierChild5" presStyleCnt="0"/>
      <dgm:spPr/>
    </dgm:pt>
    <dgm:pt modelId="{380A38B4-AC34-4205-97B6-140D41575668}" type="pres">
      <dgm:prSet presAssocID="{0EE1C8D2-9C2C-4B7D-A864-349616C8C187}" presName="Name64" presStyleLbl="parChTrans1D2" presStyleIdx="3" presStyleCnt="4"/>
      <dgm:spPr/>
      <dgm:t>
        <a:bodyPr/>
        <a:lstStyle/>
        <a:p>
          <a:endParaRPr lang="ru-RU"/>
        </a:p>
      </dgm:t>
    </dgm:pt>
    <dgm:pt modelId="{82164B9B-B1FE-4112-B01D-D9FE8F6C069C}" type="pres">
      <dgm:prSet presAssocID="{45B07470-3445-4A2D-AFFC-802392229A0F}" presName="hierRoot2" presStyleCnt="0">
        <dgm:presLayoutVars>
          <dgm:hierBranch val="init"/>
        </dgm:presLayoutVars>
      </dgm:prSet>
      <dgm:spPr/>
    </dgm:pt>
    <dgm:pt modelId="{085D250D-CDF0-4E08-B139-08D17FD2D7BB}" type="pres">
      <dgm:prSet presAssocID="{45B07470-3445-4A2D-AFFC-802392229A0F}" presName="rootComposite" presStyleCnt="0"/>
      <dgm:spPr/>
    </dgm:pt>
    <dgm:pt modelId="{433980F8-C210-48EC-ABC4-927343842766}" type="pres">
      <dgm:prSet presAssocID="{45B07470-3445-4A2D-AFFC-802392229A0F}" presName="rootText" presStyleLbl="node2" presStyleIdx="3" presStyleCnt="4" custScaleX="298844" custScaleY="108305" custLinFactNeighborX="-7468" custLinFactNeighborY="-14857">
        <dgm:presLayoutVars>
          <dgm:chPref val="3"/>
        </dgm:presLayoutVars>
      </dgm:prSet>
      <dgm:spPr>
        <a:prstGeom prst="roundRect">
          <a:avLst/>
        </a:prstGeom>
      </dgm:spPr>
      <dgm:t>
        <a:bodyPr/>
        <a:lstStyle/>
        <a:p>
          <a:endParaRPr lang="ru-RU"/>
        </a:p>
      </dgm:t>
    </dgm:pt>
    <dgm:pt modelId="{40187D55-EBDA-4D00-906D-CB64341F50E7}" type="pres">
      <dgm:prSet presAssocID="{45B07470-3445-4A2D-AFFC-802392229A0F}" presName="rootConnector" presStyleLbl="node2" presStyleIdx="3" presStyleCnt="4"/>
      <dgm:spPr/>
      <dgm:t>
        <a:bodyPr/>
        <a:lstStyle/>
        <a:p>
          <a:endParaRPr lang="ru-RU"/>
        </a:p>
      </dgm:t>
    </dgm:pt>
    <dgm:pt modelId="{23EEAD34-0D22-4108-9018-F70454849116}" type="pres">
      <dgm:prSet presAssocID="{45B07470-3445-4A2D-AFFC-802392229A0F}" presName="hierChild4" presStyleCnt="0"/>
      <dgm:spPr/>
    </dgm:pt>
    <dgm:pt modelId="{335A0F33-D04B-44AF-ABF9-8C740301563C}" type="pres">
      <dgm:prSet presAssocID="{45B07470-3445-4A2D-AFFC-802392229A0F}" presName="hierChild5" presStyleCnt="0"/>
      <dgm:spPr/>
    </dgm:pt>
    <dgm:pt modelId="{0928E586-4D4D-4A3B-A080-89AB3B59509A}" type="pres">
      <dgm:prSet presAssocID="{251039E2-1076-41C9-BA7F-455A4800D249}" presName="hierChild3" presStyleCnt="0"/>
      <dgm:spPr/>
    </dgm:pt>
  </dgm:ptLst>
  <dgm:cxnLst>
    <dgm:cxn modelId="{BDF432DF-3FD7-4762-BF1A-CD62625101CF}" type="presOf" srcId="{59ECB577-0E32-463C-83F7-1CB68B694F65}" destId="{0015BA3D-3BBE-46F0-A2C3-A3D5BB339D8D}" srcOrd="0" destOrd="0" presId="urn:microsoft.com/office/officeart/2009/3/layout/HorizontalOrganizationChart"/>
    <dgm:cxn modelId="{64E68FDB-4B28-4044-AE40-C79BA263CD67}" type="presOf" srcId="{4E305CFD-C0ED-4BCB-91AC-35D1DFD95691}" destId="{B5D3F4A7-3DFD-403E-AB83-37DF12D283F4}" srcOrd="1" destOrd="0" presId="urn:microsoft.com/office/officeart/2009/3/layout/HorizontalOrganizationChart"/>
    <dgm:cxn modelId="{DCBCA961-7B8A-42DC-872D-233D762A6F47}" srcId="{251039E2-1076-41C9-BA7F-455A4800D249}" destId="{D77DEA4C-2511-4F46-9662-8B416904A54B}" srcOrd="0" destOrd="0" parTransId="{D98075C6-7AEB-49C5-872B-F9E9ACA6E5C1}" sibTransId="{DDC84836-862B-4BDB-94E7-90D157AC5225}"/>
    <dgm:cxn modelId="{D95F60DA-3547-4352-A7BA-48A110561B4F}" srcId="{251039E2-1076-41C9-BA7F-455A4800D249}" destId="{59ECB577-0E32-463C-83F7-1CB68B694F65}" srcOrd="1" destOrd="0" parTransId="{445B992A-633F-4DE4-B8B8-D0CC31556896}" sibTransId="{458F7668-FEDC-4C12-98F0-1A0FBB98AF28}"/>
    <dgm:cxn modelId="{088FBDEF-28DF-4472-92B3-049716CE54C9}" type="presOf" srcId="{45B07470-3445-4A2D-AFFC-802392229A0F}" destId="{433980F8-C210-48EC-ABC4-927343842766}" srcOrd="0" destOrd="0" presId="urn:microsoft.com/office/officeart/2009/3/layout/HorizontalOrganizationChart"/>
    <dgm:cxn modelId="{6F7A2926-1241-4317-9F15-CC106B5EF45E}" srcId="{251039E2-1076-41C9-BA7F-455A4800D249}" destId="{45B07470-3445-4A2D-AFFC-802392229A0F}" srcOrd="3" destOrd="0" parTransId="{0EE1C8D2-9C2C-4B7D-A864-349616C8C187}" sibTransId="{EE4EC528-6B88-4F22-8148-6AEA9BAFA67F}"/>
    <dgm:cxn modelId="{95CE4F6B-E360-4EA1-92E9-6EF8974F43CA}" type="presOf" srcId="{7863BEF4-CAE3-4406-9F68-E412CFC0BD80}" destId="{5ED4A1A2-9AEA-4DE2-A954-2BBF2D67DD7F}" srcOrd="0" destOrd="0" presId="urn:microsoft.com/office/officeart/2009/3/layout/HorizontalOrganizationChart"/>
    <dgm:cxn modelId="{E007183A-5654-4121-B644-14914E0ECB94}" type="presOf" srcId="{B86C634A-AA27-4E0F-B33B-E45237B2F477}" destId="{860EE82D-B5C6-494F-A824-13E33E248976}" srcOrd="0" destOrd="0" presId="urn:microsoft.com/office/officeart/2009/3/layout/HorizontalOrganizationChart"/>
    <dgm:cxn modelId="{915FF6EA-42CF-4B01-A156-4426C1A1E0F8}" type="presOf" srcId="{45B07470-3445-4A2D-AFFC-802392229A0F}" destId="{40187D55-EBDA-4D00-906D-CB64341F50E7}" srcOrd="1" destOrd="0" presId="urn:microsoft.com/office/officeart/2009/3/layout/HorizontalOrganizationChart"/>
    <dgm:cxn modelId="{1271617E-B467-4A35-9401-E3ADDA169210}" srcId="{B7ED2AFA-368C-4962-A117-E662F9EC9FC9}" destId="{251039E2-1076-41C9-BA7F-455A4800D249}" srcOrd="1" destOrd="0" parTransId="{D866707C-E9E8-4B0B-A5DB-300940486E7E}" sibTransId="{DB986E2B-F006-4CF4-9DA3-6106C10B87CB}"/>
    <dgm:cxn modelId="{D6C5665C-30BA-4A43-8113-A30B0B9593BA}" type="presOf" srcId="{445B992A-633F-4DE4-B8B8-D0CC31556896}" destId="{76F4CBEC-55C6-4EFB-B225-2377BE24B031}" srcOrd="0" destOrd="0" presId="urn:microsoft.com/office/officeart/2009/3/layout/HorizontalOrganizationChart"/>
    <dgm:cxn modelId="{E88BCEC7-9ADA-4908-AF50-EF916ED63EFC}" type="presOf" srcId="{B86C634A-AA27-4E0F-B33B-E45237B2F477}" destId="{0DF9F211-7945-4AE9-A761-B915E5C1C78D}" srcOrd="1" destOrd="0" presId="urn:microsoft.com/office/officeart/2009/3/layout/HorizontalOrganizationChart"/>
    <dgm:cxn modelId="{08F4005A-7E09-4B28-94D7-8B44F21FAF7D}" type="presOf" srcId="{D98075C6-7AEB-49C5-872B-F9E9ACA6E5C1}" destId="{6A5ADD58-959B-4312-80D7-B8F7D4C23941}" srcOrd="0" destOrd="0" presId="urn:microsoft.com/office/officeart/2009/3/layout/HorizontalOrganizationChart"/>
    <dgm:cxn modelId="{E89C4CB6-A18C-4BAB-B80E-C2FAF18EC478}" type="presOf" srcId="{B7ED2AFA-368C-4962-A117-E662F9EC9FC9}" destId="{6F6EF715-4046-4CFB-816C-A6F49F86A63E}" srcOrd="0" destOrd="0" presId="urn:microsoft.com/office/officeart/2009/3/layout/HorizontalOrganizationChart"/>
    <dgm:cxn modelId="{3832C3CA-377D-4120-BC39-62EB8215642B}" type="presOf" srcId="{251039E2-1076-41C9-BA7F-455A4800D249}" destId="{6CA35E72-7EC4-464E-AB8B-CF7FD8043913}" srcOrd="1" destOrd="0" presId="urn:microsoft.com/office/officeart/2009/3/layout/HorizontalOrganizationChart"/>
    <dgm:cxn modelId="{0F216277-54C3-47A2-B08A-4EB7FBB19344}" type="presOf" srcId="{0EE1C8D2-9C2C-4B7D-A864-349616C8C187}" destId="{380A38B4-AC34-4205-97B6-140D41575668}" srcOrd="0" destOrd="0" presId="urn:microsoft.com/office/officeart/2009/3/layout/HorizontalOrganizationChart"/>
    <dgm:cxn modelId="{B3860CFB-9FEF-4012-BE46-ADB46B22F58F}" srcId="{B7ED2AFA-368C-4962-A117-E662F9EC9FC9}" destId="{B86C634A-AA27-4E0F-B33B-E45237B2F477}" srcOrd="0" destOrd="0" parTransId="{08426CBE-F669-4CFA-A14F-BEEE0C5C2959}" sibTransId="{ED1DBD61-00A6-4086-B226-50B2A0E9772A}"/>
    <dgm:cxn modelId="{84044D9B-9241-4E63-A593-3EEADFF04A4B}" type="presOf" srcId="{4E305CFD-C0ED-4BCB-91AC-35D1DFD95691}" destId="{44EEFDF5-2342-47B7-BB7B-38A0AC4516D9}" srcOrd="0" destOrd="0" presId="urn:microsoft.com/office/officeart/2009/3/layout/HorizontalOrganizationChart"/>
    <dgm:cxn modelId="{B352EFB2-5648-4005-84A7-CCE86E6EE453}" type="presOf" srcId="{D77DEA4C-2511-4F46-9662-8B416904A54B}" destId="{05473A45-69B5-4D4A-A67F-CBB7CF2F8968}" srcOrd="1" destOrd="0" presId="urn:microsoft.com/office/officeart/2009/3/layout/HorizontalOrganizationChart"/>
    <dgm:cxn modelId="{3AC569E5-93B5-45EC-BED9-24AE984A8C54}" srcId="{251039E2-1076-41C9-BA7F-455A4800D249}" destId="{4E305CFD-C0ED-4BCB-91AC-35D1DFD95691}" srcOrd="2" destOrd="0" parTransId="{7863BEF4-CAE3-4406-9F68-E412CFC0BD80}" sibTransId="{EF3C6505-AC48-4B7B-A9AB-D50C84794A45}"/>
    <dgm:cxn modelId="{CF29CB85-71E3-4162-ACC3-7122281057CD}" type="presOf" srcId="{251039E2-1076-41C9-BA7F-455A4800D249}" destId="{24E1AA68-6BC8-4FBD-A85D-728C3A68AC60}" srcOrd="0" destOrd="0" presId="urn:microsoft.com/office/officeart/2009/3/layout/HorizontalOrganizationChart"/>
    <dgm:cxn modelId="{D042E60A-F208-4F67-A356-9F4064F344D3}" type="presOf" srcId="{D77DEA4C-2511-4F46-9662-8B416904A54B}" destId="{AA48C54E-0BC7-46D9-9B4C-2BDD3B05939E}" srcOrd="0" destOrd="0" presId="urn:microsoft.com/office/officeart/2009/3/layout/HorizontalOrganizationChart"/>
    <dgm:cxn modelId="{CD694755-CB81-4C14-816E-66184BFA1F25}" type="presOf" srcId="{59ECB577-0E32-463C-83F7-1CB68B694F65}" destId="{2A32B2FA-7E17-4AC2-AC8E-9CE97D512611}" srcOrd="1" destOrd="0" presId="urn:microsoft.com/office/officeart/2009/3/layout/HorizontalOrganizationChart"/>
    <dgm:cxn modelId="{4EB4D755-9FBD-4CE4-9458-15B0014B39C8}" type="presParOf" srcId="{6F6EF715-4046-4CFB-816C-A6F49F86A63E}" destId="{E171E6C6-C189-4CD1-A326-C43962F13A10}" srcOrd="0" destOrd="0" presId="urn:microsoft.com/office/officeart/2009/3/layout/HorizontalOrganizationChart"/>
    <dgm:cxn modelId="{86739AF7-2CA7-436E-897C-1D8F1C9D5BF3}" type="presParOf" srcId="{E171E6C6-C189-4CD1-A326-C43962F13A10}" destId="{2FED1F5E-B2E6-4521-BBD9-CA15A8FD2EFB}" srcOrd="0" destOrd="0" presId="urn:microsoft.com/office/officeart/2009/3/layout/HorizontalOrganizationChart"/>
    <dgm:cxn modelId="{C2ACB819-7A44-4C83-B297-7FA549C14DAF}" type="presParOf" srcId="{2FED1F5E-B2E6-4521-BBD9-CA15A8FD2EFB}" destId="{860EE82D-B5C6-494F-A824-13E33E248976}" srcOrd="0" destOrd="0" presId="urn:microsoft.com/office/officeart/2009/3/layout/HorizontalOrganizationChart"/>
    <dgm:cxn modelId="{089D2133-7336-4FA7-850C-27D0E2443ADE}" type="presParOf" srcId="{2FED1F5E-B2E6-4521-BBD9-CA15A8FD2EFB}" destId="{0DF9F211-7945-4AE9-A761-B915E5C1C78D}" srcOrd="1" destOrd="0" presId="urn:microsoft.com/office/officeart/2009/3/layout/HorizontalOrganizationChart"/>
    <dgm:cxn modelId="{9E48D5FA-0915-46DE-8CE8-3DFB163A986C}" type="presParOf" srcId="{E171E6C6-C189-4CD1-A326-C43962F13A10}" destId="{42809D37-2CF2-41A5-8D53-D821DE62DE4C}" srcOrd="1" destOrd="0" presId="urn:microsoft.com/office/officeart/2009/3/layout/HorizontalOrganizationChart"/>
    <dgm:cxn modelId="{699C7249-F2D3-4CDF-832E-A59147B4D1D8}" type="presParOf" srcId="{E171E6C6-C189-4CD1-A326-C43962F13A10}" destId="{232256EC-8CA2-49EC-BD32-7AA97BC1FE7F}" srcOrd="2" destOrd="0" presId="urn:microsoft.com/office/officeart/2009/3/layout/HorizontalOrganizationChart"/>
    <dgm:cxn modelId="{65D9166F-EC3B-48B3-BC97-88266DB5641A}" type="presParOf" srcId="{6F6EF715-4046-4CFB-816C-A6F49F86A63E}" destId="{1DB6157B-A658-4535-B898-AFE901171ADF}" srcOrd="1" destOrd="0" presId="urn:microsoft.com/office/officeart/2009/3/layout/HorizontalOrganizationChart"/>
    <dgm:cxn modelId="{BE27F079-E0F7-443B-A775-B43CE78F3764}" type="presParOf" srcId="{1DB6157B-A658-4535-B898-AFE901171ADF}" destId="{5C07A5F5-DAE9-49E1-A3B1-433FFC677E88}" srcOrd="0" destOrd="0" presId="urn:microsoft.com/office/officeart/2009/3/layout/HorizontalOrganizationChart"/>
    <dgm:cxn modelId="{3B130415-1210-4AFA-AC05-005F850D8456}" type="presParOf" srcId="{5C07A5F5-DAE9-49E1-A3B1-433FFC677E88}" destId="{24E1AA68-6BC8-4FBD-A85D-728C3A68AC60}" srcOrd="0" destOrd="0" presId="urn:microsoft.com/office/officeart/2009/3/layout/HorizontalOrganizationChart"/>
    <dgm:cxn modelId="{C27BA3C4-C2DC-4002-A8C3-3F48D5A02673}" type="presParOf" srcId="{5C07A5F5-DAE9-49E1-A3B1-433FFC677E88}" destId="{6CA35E72-7EC4-464E-AB8B-CF7FD8043913}" srcOrd="1" destOrd="0" presId="urn:microsoft.com/office/officeart/2009/3/layout/HorizontalOrganizationChart"/>
    <dgm:cxn modelId="{69E5413B-4FEA-40C0-AF8E-CFF68136BF5C}" type="presParOf" srcId="{1DB6157B-A658-4535-B898-AFE901171ADF}" destId="{45207BD1-4525-43BC-9861-B5DD8DB04A76}" srcOrd="1" destOrd="0" presId="urn:microsoft.com/office/officeart/2009/3/layout/HorizontalOrganizationChart"/>
    <dgm:cxn modelId="{E6785A6D-3BC8-4B4D-9B5D-B934E03F6D5F}" type="presParOf" srcId="{45207BD1-4525-43BC-9861-B5DD8DB04A76}" destId="{6A5ADD58-959B-4312-80D7-B8F7D4C23941}" srcOrd="0" destOrd="0" presId="urn:microsoft.com/office/officeart/2009/3/layout/HorizontalOrganizationChart"/>
    <dgm:cxn modelId="{9D47CCDD-C958-4AA1-A93E-FBF57E47B49A}" type="presParOf" srcId="{45207BD1-4525-43BC-9861-B5DD8DB04A76}" destId="{0CCDD6C8-0B51-47F9-BD3B-35D1EF673EA2}" srcOrd="1" destOrd="0" presId="urn:microsoft.com/office/officeart/2009/3/layout/HorizontalOrganizationChart"/>
    <dgm:cxn modelId="{1E9C361C-909A-4B62-88AC-D10145ABF532}" type="presParOf" srcId="{0CCDD6C8-0B51-47F9-BD3B-35D1EF673EA2}" destId="{CDCFDC44-B2E4-420D-9DCB-0DADA91B8573}" srcOrd="0" destOrd="0" presId="urn:microsoft.com/office/officeart/2009/3/layout/HorizontalOrganizationChart"/>
    <dgm:cxn modelId="{859D2A30-DFA9-46E2-9B03-B8DF2EC26092}" type="presParOf" srcId="{CDCFDC44-B2E4-420D-9DCB-0DADA91B8573}" destId="{AA48C54E-0BC7-46D9-9B4C-2BDD3B05939E}" srcOrd="0" destOrd="0" presId="urn:microsoft.com/office/officeart/2009/3/layout/HorizontalOrganizationChart"/>
    <dgm:cxn modelId="{C12D560A-E92B-4587-8237-94EE931A7E86}" type="presParOf" srcId="{CDCFDC44-B2E4-420D-9DCB-0DADA91B8573}" destId="{05473A45-69B5-4D4A-A67F-CBB7CF2F8968}" srcOrd="1" destOrd="0" presId="urn:microsoft.com/office/officeart/2009/3/layout/HorizontalOrganizationChart"/>
    <dgm:cxn modelId="{AD456943-1E33-4D45-8675-48AF8546CE4C}" type="presParOf" srcId="{0CCDD6C8-0B51-47F9-BD3B-35D1EF673EA2}" destId="{6C8F1924-4C02-4103-821A-07EAABC4E557}" srcOrd="1" destOrd="0" presId="urn:microsoft.com/office/officeart/2009/3/layout/HorizontalOrganizationChart"/>
    <dgm:cxn modelId="{E45A0AD2-D5E2-4B3C-978D-CDFB2A0417F9}" type="presParOf" srcId="{0CCDD6C8-0B51-47F9-BD3B-35D1EF673EA2}" destId="{8D1A2C22-97D7-494D-9A3D-7E6C8A4DB6F3}" srcOrd="2" destOrd="0" presId="urn:microsoft.com/office/officeart/2009/3/layout/HorizontalOrganizationChart"/>
    <dgm:cxn modelId="{CF1357AB-70FB-4B3D-A1F1-1916B09FC2C5}" type="presParOf" srcId="{45207BD1-4525-43BC-9861-B5DD8DB04A76}" destId="{76F4CBEC-55C6-4EFB-B225-2377BE24B031}" srcOrd="2" destOrd="0" presId="urn:microsoft.com/office/officeart/2009/3/layout/HorizontalOrganizationChart"/>
    <dgm:cxn modelId="{A5A793CC-72A6-43E8-9168-060C975A63CF}" type="presParOf" srcId="{45207BD1-4525-43BC-9861-B5DD8DB04A76}" destId="{BEF931DE-D5E7-4F8F-A3FC-E8827D928110}" srcOrd="3" destOrd="0" presId="urn:microsoft.com/office/officeart/2009/3/layout/HorizontalOrganizationChart"/>
    <dgm:cxn modelId="{10A664F8-BD1F-4BF1-B66B-9495AD6BEED0}" type="presParOf" srcId="{BEF931DE-D5E7-4F8F-A3FC-E8827D928110}" destId="{60462B59-2BA1-47C8-B2E4-AADE4ACE17B2}" srcOrd="0" destOrd="0" presId="urn:microsoft.com/office/officeart/2009/3/layout/HorizontalOrganizationChart"/>
    <dgm:cxn modelId="{03DE0F64-3930-4145-BF7F-EFCC6D27A03D}" type="presParOf" srcId="{60462B59-2BA1-47C8-B2E4-AADE4ACE17B2}" destId="{0015BA3D-3BBE-46F0-A2C3-A3D5BB339D8D}" srcOrd="0" destOrd="0" presId="urn:microsoft.com/office/officeart/2009/3/layout/HorizontalOrganizationChart"/>
    <dgm:cxn modelId="{7DF17730-14EE-4220-BB10-3ED936C565E0}" type="presParOf" srcId="{60462B59-2BA1-47C8-B2E4-AADE4ACE17B2}" destId="{2A32B2FA-7E17-4AC2-AC8E-9CE97D512611}" srcOrd="1" destOrd="0" presId="urn:microsoft.com/office/officeart/2009/3/layout/HorizontalOrganizationChart"/>
    <dgm:cxn modelId="{9CC1C182-9B63-46B7-A715-22B71D6D9B62}" type="presParOf" srcId="{BEF931DE-D5E7-4F8F-A3FC-E8827D928110}" destId="{E7CF7C8F-08EE-4C2F-86C6-5EBC2BB57CEE}" srcOrd="1" destOrd="0" presId="urn:microsoft.com/office/officeart/2009/3/layout/HorizontalOrganizationChart"/>
    <dgm:cxn modelId="{39444CE4-2FAC-4AEA-B869-664A59A2D757}" type="presParOf" srcId="{BEF931DE-D5E7-4F8F-A3FC-E8827D928110}" destId="{6DE73032-180E-42A7-8B58-38DC46FF2DF0}" srcOrd="2" destOrd="0" presId="urn:microsoft.com/office/officeart/2009/3/layout/HorizontalOrganizationChart"/>
    <dgm:cxn modelId="{6C27DB8C-8C41-4D52-9687-BD43C377D70A}" type="presParOf" srcId="{45207BD1-4525-43BC-9861-B5DD8DB04A76}" destId="{5ED4A1A2-9AEA-4DE2-A954-2BBF2D67DD7F}" srcOrd="4" destOrd="0" presId="urn:microsoft.com/office/officeart/2009/3/layout/HorizontalOrganizationChart"/>
    <dgm:cxn modelId="{241C03BD-7979-4617-8A89-94B12EF9CB1C}" type="presParOf" srcId="{45207BD1-4525-43BC-9861-B5DD8DB04A76}" destId="{DD8676B6-B7B7-4300-A1AB-80B26B684459}" srcOrd="5" destOrd="0" presId="urn:microsoft.com/office/officeart/2009/3/layout/HorizontalOrganizationChart"/>
    <dgm:cxn modelId="{060197A4-B3FA-4777-988A-61DA6BEB1080}" type="presParOf" srcId="{DD8676B6-B7B7-4300-A1AB-80B26B684459}" destId="{0329EA3F-9E74-4FBD-BCFA-0E451DFAD5F2}" srcOrd="0" destOrd="0" presId="urn:microsoft.com/office/officeart/2009/3/layout/HorizontalOrganizationChart"/>
    <dgm:cxn modelId="{0C7CBD0A-918A-462E-B7D6-A5A9EFBD89FB}" type="presParOf" srcId="{0329EA3F-9E74-4FBD-BCFA-0E451DFAD5F2}" destId="{44EEFDF5-2342-47B7-BB7B-38A0AC4516D9}" srcOrd="0" destOrd="0" presId="urn:microsoft.com/office/officeart/2009/3/layout/HorizontalOrganizationChart"/>
    <dgm:cxn modelId="{37AE18A5-B510-499D-BA50-D6D5BA45484D}" type="presParOf" srcId="{0329EA3F-9E74-4FBD-BCFA-0E451DFAD5F2}" destId="{B5D3F4A7-3DFD-403E-AB83-37DF12D283F4}" srcOrd="1" destOrd="0" presId="urn:microsoft.com/office/officeart/2009/3/layout/HorizontalOrganizationChart"/>
    <dgm:cxn modelId="{9D481AE0-2F87-473E-A053-6958510C503E}" type="presParOf" srcId="{DD8676B6-B7B7-4300-A1AB-80B26B684459}" destId="{C07C3377-9F5C-4D2D-9CF2-76CAF7DD4E04}" srcOrd="1" destOrd="0" presId="urn:microsoft.com/office/officeart/2009/3/layout/HorizontalOrganizationChart"/>
    <dgm:cxn modelId="{56D86595-48BD-448D-80F2-8A7F08784321}" type="presParOf" srcId="{DD8676B6-B7B7-4300-A1AB-80B26B684459}" destId="{ED99BE63-30EC-4253-9E95-5A14588F49BE}" srcOrd="2" destOrd="0" presId="urn:microsoft.com/office/officeart/2009/3/layout/HorizontalOrganizationChart"/>
    <dgm:cxn modelId="{58DF94E8-8CCD-4CFB-8033-68A2F57850AA}" type="presParOf" srcId="{45207BD1-4525-43BC-9861-B5DD8DB04A76}" destId="{380A38B4-AC34-4205-97B6-140D41575668}" srcOrd="6" destOrd="0" presId="urn:microsoft.com/office/officeart/2009/3/layout/HorizontalOrganizationChart"/>
    <dgm:cxn modelId="{C5E7BA2F-029B-4B8D-BF3E-F83CF003F0A9}" type="presParOf" srcId="{45207BD1-4525-43BC-9861-B5DD8DB04A76}" destId="{82164B9B-B1FE-4112-B01D-D9FE8F6C069C}" srcOrd="7" destOrd="0" presId="urn:microsoft.com/office/officeart/2009/3/layout/HorizontalOrganizationChart"/>
    <dgm:cxn modelId="{983C8194-AFFD-459B-B04D-D5CFDED87914}" type="presParOf" srcId="{82164B9B-B1FE-4112-B01D-D9FE8F6C069C}" destId="{085D250D-CDF0-4E08-B139-08D17FD2D7BB}" srcOrd="0" destOrd="0" presId="urn:microsoft.com/office/officeart/2009/3/layout/HorizontalOrganizationChart"/>
    <dgm:cxn modelId="{AC80109B-E836-45DB-BC2C-98CCBFB4934F}" type="presParOf" srcId="{085D250D-CDF0-4E08-B139-08D17FD2D7BB}" destId="{433980F8-C210-48EC-ABC4-927343842766}" srcOrd="0" destOrd="0" presId="urn:microsoft.com/office/officeart/2009/3/layout/HorizontalOrganizationChart"/>
    <dgm:cxn modelId="{2194D701-3FDC-42D6-9C52-09C4AAC67A89}" type="presParOf" srcId="{085D250D-CDF0-4E08-B139-08D17FD2D7BB}" destId="{40187D55-EBDA-4D00-906D-CB64341F50E7}" srcOrd="1" destOrd="0" presId="urn:microsoft.com/office/officeart/2009/3/layout/HorizontalOrganizationChart"/>
    <dgm:cxn modelId="{9230CCB7-A216-4CDF-814D-09961C8C2FB8}" type="presParOf" srcId="{82164B9B-B1FE-4112-B01D-D9FE8F6C069C}" destId="{23EEAD34-0D22-4108-9018-F70454849116}" srcOrd="1" destOrd="0" presId="urn:microsoft.com/office/officeart/2009/3/layout/HorizontalOrganizationChart"/>
    <dgm:cxn modelId="{2F0AC6BF-4B7C-4C95-AA61-85766AF3D822}" type="presParOf" srcId="{82164B9B-B1FE-4112-B01D-D9FE8F6C069C}" destId="{335A0F33-D04B-44AF-ABF9-8C740301563C}" srcOrd="2" destOrd="0" presId="urn:microsoft.com/office/officeart/2009/3/layout/HorizontalOrganizationChart"/>
    <dgm:cxn modelId="{FDCB2FAD-1339-49A1-8636-06D7584A940F}" type="presParOf" srcId="{1DB6157B-A658-4535-B898-AFE901171ADF}" destId="{0928E586-4D4D-4A3B-A080-89AB3B59509A}"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1142" y="614239"/>
          <a:ext cx="2436125" cy="1461675"/>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nSpc>
              <a:spcPct val="100000"/>
            </a:lnSpc>
            <a:spcAft>
              <a:spcPts val="0"/>
            </a:spcAft>
          </a:pPr>
          <a:r>
            <a:rPr lang="uk-UA" sz="1600" b="1" noProof="0" dirty="0" smtClean="0">
              <a:solidFill>
                <a:sysClr val="windowText" lastClr="000000"/>
              </a:solidFill>
              <a:latin typeface="Times New Roman" pitchFamily="18" charset="0"/>
              <a:ea typeface="+mn-ea"/>
              <a:cs typeface="Times New Roman" pitchFamily="18" charset="0"/>
            </a:rPr>
            <a:t>Військова</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реформа</a:t>
          </a:r>
          <a:endParaRPr lang="uk-UA" sz="1600" b="1" dirty="0">
            <a:solidFill>
              <a:sysClr val="windowText" lastClr="000000"/>
            </a:solidFill>
            <a:latin typeface="Times New Roman" pitchFamily="18" charset="0"/>
            <a:ea typeface="+mn-ea"/>
            <a:cs typeface="Times New Roman" pitchFamily="18" charset="0"/>
          </a:endParaRPr>
        </a:p>
      </dgm:t>
    </dgm:pt>
    <dgm:pt modelId="{69AE6CC7-7B33-4165-9A23-679F9802762E}" type="parTrans" cxnId="{2D3A2872-8050-4E10-A149-73E69F50F6B2}">
      <dgm:prSet/>
      <dgm:spPr/>
      <dgm:t>
        <a:bodyPr/>
        <a:lstStyle/>
        <a:p>
          <a:endParaRPr lang="ru-RU" sz="1200">
            <a:latin typeface="Times New Roman" pitchFamily="18" charset="0"/>
            <a:cs typeface="Times New Roman" pitchFamily="18" charset="0"/>
          </a:endParaRPr>
        </a:p>
      </dgm:t>
    </dgm:pt>
    <dgm:pt modelId="{F09EEFA8-4B1E-4308-8ADB-A0AC35F27AE6}" type="sibTrans" cxnId="{2D3A2872-8050-4E10-A149-73E69F50F6B2}">
      <dgm:prSet custT="1">
        <dgm:style>
          <a:lnRef idx="2">
            <a:schemeClr val="dk1"/>
          </a:lnRef>
          <a:fillRef idx="1">
            <a:schemeClr val="lt1"/>
          </a:fillRef>
          <a:effectRef idx="0">
            <a:schemeClr val="dk1"/>
          </a:effectRef>
          <a:fontRef idx="minor">
            <a:schemeClr val="dk1"/>
          </a:fontRef>
        </dgm:style>
      </dgm:prSet>
      <dgm:spPr>
        <a:xfrm>
          <a:off x="2651646" y="1042997"/>
          <a:ext cx="516458" cy="60415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3411717" y="136753"/>
          <a:ext cx="2436125" cy="2416645"/>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uk-UA" sz="1400" noProof="0" dirty="0" smtClean="0">
              <a:solidFill>
                <a:sysClr val="windowText" lastClr="000000"/>
              </a:solidFill>
              <a:latin typeface="Times New Roman" pitchFamily="18" charset="0"/>
              <a:ea typeface="+mn-ea"/>
              <a:cs typeface="Times New Roman" pitchFamily="18" charset="0"/>
            </a:rPr>
            <a:t>Головним</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завданням</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військової</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реформи</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було</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створення</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сучасної</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боєздатної</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армії</a:t>
          </a:r>
          <a:r>
            <a:rPr lang="ru-RU" sz="1400" dirty="0" smtClean="0">
              <a:solidFill>
                <a:sysClr val="windowText" lastClr="000000"/>
              </a:solidFill>
              <a:latin typeface="Times New Roman" pitchFamily="18" charset="0"/>
              <a:ea typeface="+mn-ea"/>
              <a:cs typeface="Times New Roman" pitchFamily="18" charset="0"/>
            </a:rPr>
            <a:t> </a:t>
          </a:r>
          <a:r>
            <a:rPr lang="ru-RU" sz="1400" dirty="0">
              <a:solidFill>
                <a:sysClr val="windowText" lastClr="000000"/>
              </a:solidFill>
              <a:latin typeface="Times New Roman" pitchFamily="18" charset="0"/>
              <a:ea typeface="+mn-ea"/>
              <a:cs typeface="Times New Roman" pitchFamily="18" charset="0"/>
            </a:rPr>
            <a:t>для </a:t>
          </a:r>
          <a:r>
            <a:rPr lang="uk-UA" sz="1400" noProof="0" dirty="0" smtClean="0">
              <a:solidFill>
                <a:sysClr val="windowText" lastClr="000000"/>
              </a:solidFill>
              <a:latin typeface="Times New Roman" pitchFamily="18" charset="0"/>
              <a:ea typeface="+mn-ea"/>
              <a:cs typeface="Times New Roman" pitchFamily="18" charset="0"/>
            </a:rPr>
            <a:t>ведення</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війни</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Поширення</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революційного</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руху</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також</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вимагало</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перебудови</a:t>
          </a:r>
          <a:r>
            <a:rPr lang="ru-RU" sz="1400" dirty="0" smtClean="0">
              <a:solidFill>
                <a:sysClr val="windowText" lastClr="000000"/>
              </a:solidFill>
              <a:latin typeface="Times New Roman" pitchFamily="18" charset="0"/>
              <a:ea typeface="+mn-ea"/>
              <a:cs typeface="Times New Roman" pitchFamily="18" charset="0"/>
            </a:rPr>
            <a:t> </a:t>
          </a:r>
          <a:r>
            <a:rPr lang="uk-UA" sz="1400" noProof="0" dirty="0" smtClean="0">
              <a:solidFill>
                <a:sysClr val="windowText" lastClr="000000"/>
              </a:solidFill>
              <a:latin typeface="Times New Roman" pitchFamily="18" charset="0"/>
              <a:ea typeface="+mn-ea"/>
              <a:cs typeface="Times New Roman" pitchFamily="18" charset="0"/>
            </a:rPr>
            <a:t>збройних</a:t>
          </a:r>
          <a:r>
            <a:rPr lang="ru-RU" sz="1400" dirty="0" smtClean="0">
              <a:solidFill>
                <a:sysClr val="windowText" lastClr="000000"/>
              </a:solidFill>
              <a:latin typeface="Times New Roman" pitchFamily="18" charset="0"/>
              <a:ea typeface="+mn-ea"/>
              <a:cs typeface="Times New Roman" pitchFamily="18" charset="0"/>
            </a:rPr>
            <a:t> </a:t>
          </a:r>
          <a:r>
            <a:rPr lang="ru-RU" sz="1400" dirty="0">
              <a:solidFill>
                <a:sysClr val="windowText" lastClr="000000"/>
              </a:solidFill>
              <a:latin typeface="Times New Roman" pitchFamily="18" charset="0"/>
              <a:ea typeface="+mn-ea"/>
              <a:cs typeface="Times New Roman" pitchFamily="18" charset="0"/>
            </a:rPr>
            <a:t>сил. </a:t>
          </a:r>
          <a:r>
            <a:rPr lang="ru-RU" sz="1400" dirty="0" err="1">
              <a:solidFill>
                <a:sysClr val="windowText" lastClr="000000"/>
              </a:solidFill>
              <a:latin typeface="Times New Roman" pitchFamily="18" charset="0"/>
              <a:ea typeface="+mn-ea"/>
              <a:cs typeface="Times New Roman" pitchFamily="18" charset="0"/>
            </a:rPr>
            <a:t>Реформуванню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підлягали</a:t>
          </a:r>
          <a:r>
            <a:rPr lang="ru-RU" sz="1400" dirty="0">
              <a:solidFill>
                <a:sysClr val="windowText" lastClr="000000"/>
              </a:solidFill>
              <a:latin typeface="Times New Roman" pitchFamily="18" charset="0"/>
              <a:ea typeface="+mn-ea"/>
              <a:cs typeface="Times New Roman" pitchFamily="18" charset="0"/>
            </a:rPr>
            <a:t> практично </a:t>
          </a:r>
          <a:r>
            <a:rPr lang="ru-RU" sz="1400" dirty="0" err="1">
              <a:solidFill>
                <a:sysClr val="windowText" lastClr="000000"/>
              </a:solidFill>
              <a:latin typeface="Times New Roman" pitchFamily="18" charset="0"/>
              <a:ea typeface="+mn-ea"/>
              <a:cs typeface="Times New Roman" pitchFamily="18" charset="0"/>
            </a:rPr>
            <a:t>усі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галузі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військової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справи</a:t>
          </a:r>
          <a:r>
            <a:rPr lang="ru-RU" sz="1400" dirty="0">
              <a:solidFill>
                <a:sysClr val="windowText" lastClr="000000"/>
              </a:solidFill>
              <a:latin typeface="Times New Roman" pitchFamily="18" charset="0"/>
              <a:ea typeface="+mn-ea"/>
              <a:cs typeface="Times New Roman" pitchFamily="18" charset="0"/>
            </a:rPr>
            <a:t> </a:t>
          </a:r>
          <a:r>
            <a:rPr lang="uk-UA" sz="1400" dirty="0" smtClean="0">
              <a:solidFill>
                <a:sysClr val="windowText" lastClr="000000"/>
              </a:solidFill>
              <a:latin typeface="Times New Roman" pitchFamily="18" charset="0"/>
              <a:ea typeface="+mn-ea"/>
              <a:cs typeface="Times New Roman" pitchFamily="18" charset="0"/>
            </a:rPr>
            <a:t>–</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центральне</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місцеве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керівництво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організація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комплектування</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озброєння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армії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підготовка</a:t>
          </a:r>
          <a:r>
            <a:rPr lang="ru-RU" sz="1400" dirty="0">
              <a:solidFill>
                <a:sysClr val="windowText" lastClr="000000"/>
              </a:solidFill>
              <a:latin typeface="Times New Roman" pitchFamily="18" charset="0"/>
              <a:ea typeface="+mn-ea"/>
              <a:cs typeface="Times New Roman" pitchFamily="18" charset="0"/>
            </a:rPr>
            <a:t> і </a:t>
          </a:r>
          <a:r>
            <a:rPr lang="ru-RU" sz="1400" dirty="0" err="1">
              <a:solidFill>
                <a:sysClr val="windowText" lastClr="000000"/>
              </a:solidFill>
              <a:latin typeface="Times New Roman" pitchFamily="18" charset="0"/>
              <a:ea typeface="+mn-ea"/>
              <a:cs typeface="Times New Roman" pitchFamily="18" charset="0"/>
            </a:rPr>
            <a:t>навчання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військових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кадрів</a:t>
          </a:r>
          <a:r>
            <a:rPr lang="ru-RU" sz="1400" dirty="0">
              <a:solidFill>
                <a:sysClr val="windowText" lastClr="000000"/>
              </a:solidFill>
              <a:latin typeface="Times New Roman" pitchFamily="18" charset="0"/>
              <a:ea typeface="+mn-ea"/>
              <a:cs typeface="Times New Roman" pitchFamily="18" charset="0"/>
            </a:rPr>
            <a:t>.</a:t>
          </a:r>
        </a:p>
      </dgm:t>
    </dgm:pt>
    <dgm:pt modelId="{89D360DF-776A-439D-A46B-F0EF169A5FE7}" type="parTrans" cxnId="{3A489BF2-6C5D-42A5-AAF9-63F02D7E7964}">
      <dgm:prSet/>
      <dgm:spPr/>
      <dgm:t>
        <a:bodyPr/>
        <a:lstStyle/>
        <a:p>
          <a:endParaRPr lang="ru-RU" sz="1200">
            <a:latin typeface="Times New Roman" pitchFamily="18" charset="0"/>
            <a:cs typeface="Times New Roman" pitchFamily="18" charset="0"/>
          </a:endParaRPr>
        </a:p>
      </dgm:t>
    </dgm:pt>
    <dgm:pt modelId="{F6D91E7C-C9D4-4250-9F1C-21B7D05C6B32}" type="sibTrans" cxnId="{3A489BF2-6C5D-42A5-AAF9-63F02D7E7964}">
      <dgm:prSet custT="1">
        <dgm:style>
          <a:lnRef idx="2">
            <a:schemeClr val="dk1"/>
          </a:lnRef>
          <a:fillRef idx="1">
            <a:schemeClr val="lt1"/>
          </a:fillRef>
          <a:effectRef idx="0">
            <a:schemeClr val="dk1"/>
          </a:effectRef>
          <a:fontRef idx="minor">
            <a:schemeClr val="dk1"/>
          </a:fontRef>
        </dgm:style>
      </dgm:prSet>
      <dgm:spPr>
        <a:xfrm rot="5400000">
          <a:off x="4371550" y="2723928"/>
          <a:ext cx="516458" cy="60415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3411717" y="3527849"/>
          <a:ext cx="2436125" cy="199590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Важливу</a:t>
          </a:r>
          <a:r>
            <a:rPr lang="ru-RU" sz="1400" dirty="0">
              <a:solidFill>
                <a:sysClr val="windowText" lastClr="000000"/>
              </a:solidFill>
              <a:latin typeface="Times New Roman" pitchFamily="18" charset="0"/>
              <a:ea typeface="+mn-ea"/>
              <a:cs typeface="Times New Roman" pitchFamily="18" charset="0"/>
            </a:rPr>
            <a:t> роль у </a:t>
          </a:r>
          <a:r>
            <a:rPr lang="ru-RU" sz="1400" dirty="0" err="1">
              <a:solidFill>
                <a:sysClr val="windowText" lastClr="000000"/>
              </a:solidFill>
              <a:latin typeface="Times New Roman" pitchFamily="18" charset="0"/>
              <a:ea typeface="+mn-ea"/>
              <a:cs typeface="Times New Roman" pitchFamily="18" charset="0"/>
            </a:rPr>
            <a:t>військових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перетвореннях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відігравав</a:t>
          </a:r>
          <a:r>
            <a:rPr lang="ru-RU" sz="1400" dirty="0">
              <a:solidFill>
                <a:sysClr val="windowText" lastClr="000000"/>
              </a:solidFill>
              <a:latin typeface="Times New Roman" pitchFamily="18" charset="0"/>
              <a:ea typeface="+mn-ea"/>
              <a:cs typeface="Times New Roman" pitchFamily="18" charset="0"/>
            </a:rPr>
            <a:t> Статут про </a:t>
          </a:r>
          <a:r>
            <a:rPr lang="ru-RU" sz="1400" dirty="0" err="1">
              <a:solidFill>
                <a:sysClr val="windowText" lastClr="000000"/>
              </a:solidFill>
              <a:latin typeface="Times New Roman" pitchFamily="18" charset="0"/>
              <a:ea typeface="+mn-ea"/>
              <a:cs typeface="Times New Roman" pitchFamily="18" charset="0"/>
            </a:rPr>
            <a:t>військову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повинність</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затверджений</a:t>
          </a:r>
          <a:r>
            <a:rPr lang="ru-RU" sz="1400" dirty="0">
              <a:solidFill>
                <a:sysClr val="windowText" lastClr="000000"/>
              </a:solidFill>
              <a:latin typeface="Times New Roman" pitchFamily="18" charset="0"/>
              <a:ea typeface="+mn-ea"/>
              <a:cs typeface="Times New Roman" pitchFamily="18" charset="0"/>
            </a:rPr>
            <a:t> царем 1 </a:t>
          </a:r>
          <a:r>
            <a:rPr lang="ru-RU" sz="1400" dirty="0" err="1">
              <a:solidFill>
                <a:sysClr val="windowText" lastClr="000000"/>
              </a:solidFill>
              <a:latin typeface="Times New Roman" pitchFamily="18" charset="0"/>
              <a:ea typeface="+mn-ea"/>
              <a:cs typeface="Times New Roman" pitchFamily="18" charset="0"/>
            </a:rPr>
            <a:t>січня</a:t>
          </a:r>
          <a:r>
            <a:rPr lang="ru-RU" sz="1400" dirty="0">
              <a:solidFill>
                <a:sysClr val="windowText" lastClr="000000"/>
              </a:solidFill>
              <a:latin typeface="Times New Roman" pitchFamily="18" charset="0"/>
              <a:ea typeface="+mn-ea"/>
              <a:cs typeface="Times New Roman" pitchFamily="18" charset="0"/>
            </a:rPr>
            <a:t> 1874р. </a:t>
          </a:r>
          <a:r>
            <a:rPr lang="ru-RU" sz="1400" dirty="0" err="1">
              <a:solidFill>
                <a:sysClr val="windowText" lastClr="000000"/>
              </a:solidFill>
              <a:latin typeface="Times New Roman" pitchFamily="18" charset="0"/>
              <a:ea typeface="+mn-ea"/>
              <a:cs typeface="Times New Roman" pitchFamily="18" charset="0"/>
            </a:rPr>
            <a:t>Він</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скасував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рекрутську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повинність</a:t>
          </a:r>
          <a:r>
            <a:rPr lang="ru-RU" sz="1400" dirty="0">
              <a:solidFill>
                <a:sysClr val="windowText" lastClr="000000"/>
              </a:solidFill>
              <a:latin typeface="Times New Roman" pitchFamily="18" charset="0"/>
              <a:ea typeface="+mn-ea"/>
              <a:cs typeface="Times New Roman" pitchFamily="18" charset="0"/>
            </a:rPr>
            <a:t> і проголосив про </a:t>
          </a:r>
          <a:r>
            <a:rPr lang="ru-RU" sz="1400" dirty="0" err="1">
              <a:solidFill>
                <a:sysClr val="windowText" lastClr="000000"/>
              </a:solidFill>
              <a:latin typeface="Times New Roman" pitchFamily="18" charset="0"/>
              <a:ea typeface="+mn-ea"/>
              <a:cs typeface="Times New Roman" pitchFamily="18" charset="0"/>
            </a:rPr>
            <a:t>перехід</a:t>
          </a:r>
          <a:r>
            <a:rPr lang="ru-RU" sz="1400" dirty="0">
              <a:solidFill>
                <a:sysClr val="windowText" lastClr="000000"/>
              </a:solidFill>
              <a:latin typeface="Times New Roman" pitchFamily="18" charset="0"/>
              <a:ea typeface="+mn-ea"/>
              <a:cs typeface="Times New Roman" pitchFamily="18" charset="0"/>
            </a:rPr>
            <a:t> до </a:t>
          </a:r>
          <a:r>
            <a:rPr lang="ru-RU" sz="1400" dirty="0" err="1">
              <a:solidFill>
                <a:sysClr val="windowText" lastClr="000000"/>
              </a:solidFill>
              <a:latin typeface="Times New Roman" pitchFamily="18" charset="0"/>
              <a:ea typeface="+mn-ea"/>
              <a:cs typeface="Times New Roman" pitchFamily="18" charset="0"/>
            </a:rPr>
            <a:t>загальностанової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військової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повинності</a:t>
          </a:r>
          <a:r>
            <a:rPr lang="ru-RU" sz="1400" dirty="0">
              <a:solidFill>
                <a:sysClr val="windowText" lastClr="000000"/>
              </a:solidFill>
              <a:latin typeface="Times New Roman" pitchFamily="18" charset="0"/>
              <a:ea typeface="+mn-ea"/>
              <a:cs typeface="Times New Roman" pitchFamily="18" charset="0"/>
            </a:rPr>
            <a:t>. </a:t>
          </a:r>
        </a:p>
      </dgm:t>
    </dgm:pt>
    <dgm:pt modelId="{997138A1-1857-4B57-A8CA-8272AFCDBB5B}" type="parTrans" cxnId="{7D24FDB0-E863-4C68-BE42-68E61A8265B1}">
      <dgm:prSet/>
      <dgm:spPr/>
      <dgm:t>
        <a:bodyPr/>
        <a:lstStyle/>
        <a:p>
          <a:endParaRPr lang="ru-RU" sz="1200">
            <a:latin typeface="Times New Roman" pitchFamily="18" charset="0"/>
            <a:cs typeface="Times New Roman" pitchFamily="18" charset="0"/>
          </a:endParaRPr>
        </a:p>
      </dgm:t>
    </dgm:pt>
    <dgm:pt modelId="{B8DC4ADD-45FF-42DD-9E2D-29C1EE4FABB9}" type="sibTrans" cxnId="{7D24FDB0-E863-4C68-BE42-68E61A8265B1}">
      <dgm:prSet custT="1">
        <dgm:style>
          <a:lnRef idx="2">
            <a:schemeClr val="dk1"/>
          </a:lnRef>
          <a:fillRef idx="1">
            <a:schemeClr val="lt1"/>
          </a:fillRef>
          <a:effectRef idx="0">
            <a:schemeClr val="dk1"/>
          </a:effectRef>
          <a:fontRef idx="minor">
            <a:schemeClr val="dk1"/>
          </a:fontRef>
        </dgm:style>
      </dgm:prSet>
      <dgm:spPr>
        <a:xfrm rot="10800000">
          <a:off x="2680879" y="4223721"/>
          <a:ext cx="516458" cy="60415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B27F1F2-DC2B-4E3F-B645-2049B22F4EE5}">
      <dgm:prSet custT="1">
        <dgm:style>
          <a:lnRef idx="2">
            <a:schemeClr val="dk1"/>
          </a:lnRef>
          <a:fillRef idx="1">
            <a:schemeClr val="lt1"/>
          </a:fillRef>
          <a:effectRef idx="0">
            <a:schemeClr val="dk1"/>
          </a:effectRef>
          <a:fontRef idx="minor">
            <a:schemeClr val="dk1"/>
          </a:fontRef>
        </dgm:style>
      </dgm:prSet>
      <dgm:spPr>
        <a:xfrm>
          <a:off x="1142" y="3794963"/>
          <a:ext cx="2436125" cy="1461675"/>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a:solidFill>
                <a:sysClr val="windowText" lastClr="000000"/>
              </a:solidFill>
              <a:latin typeface="Times New Roman" pitchFamily="18" charset="0"/>
              <a:ea typeface="+mn-ea"/>
              <a:cs typeface="Times New Roman" pitchFamily="18" charset="0"/>
            </a:rPr>
            <a:t>Все </a:t>
          </a:r>
          <a:r>
            <a:rPr lang="ru-RU" sz="1400" dirty="0" err="1">
              <a:solidFill>
                <a:sysClr val="windowText" lastClr="000000"/>
              </a:solidFill>
              <a:latin typeface="Times New Roman" pitchFamily="18" charset="0"/>
              <a:ea typeface="+mn-ea"/>
              <a:cs typeface="Times New Roman" pitchFamily="18" charset="0"/>
            </a:rPr>
            <a:t>чоловіче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населення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імперії</a:t>
          </a:r>
          <a:r>
            <a:rPr lang="ru-RU" sz="1400" dirty="0">
              <a:solidFill>
                <a:sysClr val="windowText" lastClr="000000"/>
              </a:solidFill>
              <a:latin typeface="Times New Roman" pitchFamily="18" charset="0"/>
              <a:ea typeface="+mn-ea"/>
              <a:cs typeface="Times New Roman" pitchFamily="18" charset="0"/>
            </a:rPr>
            <a:t>, яке </a:t>
          </a:r>
          <a:r>
            <a:rPr lang="ru-RU" sz="1400" dirty="0" err="1">
              <a:solidFill>
                <a:sysClr val="windowText" lastClr="000000"/>
              </a:solidFill>
              <a:latin typeface="Times New Roman" pitchFamily="18" charset="0"/>
              <a:ea typeface="+mn-ea"/>
              <a:cs typeface="Times New Roman" pitchFamily="18" charset="0"/>
            </a:rPr>
            <a:t>досягло</a:t>
          </a:r>
          <a:r>
            <a:rPr lang="ru-RU" sz="1400" dirty="0">
              <a:solidFill>
                <a:sysClr val="windowText" lastClr="000000"/>
              </a:solidFill>
              <a:latin typeface="Times New Roman" pitchFamily="18" charset="0"/>
              <a:ea typeface="+mn-ea"/>
              <a:cs typeface="Times New Roman" pitchFamily="18" charset="0"/>
            </a:rPr>
            <a:t> 21-річного </a:t>
          </a:r>
          <a:r>
            <a:rPr lang="ru-RU" sz="1400" dirty="0" err="1">
              <a:solidFill>
                <a:sysClr val="windowText" lastClr="000000"/>
              </a:solidFill>
              <a:latin typeface="Times New Roman" pitchFamily="18" charset="0"/>
              <a:ea typeface="+mn-ea"/>
              <a:cs typeface="Times New Roman" pitchFamily="18" charset="0"/>
            </a:rPr>
            <a:t>віку</a:t>
          </a:r>
          <a:r>
            <a:rPr lang="ru-RU" sz="1400" dirty="0">
              <a:solidFill>
                <a:sysClr val="windowText" lastClr="000000"/>
              </a:solidFill>
              <a:latin typeface="Times New Roman" pitchFamily="18" charset="0"/>
              <a:ea typeface="+mn-ea"/>
              <a:cs typeface="Times New Roman" pitchFamily="18" charset="0"/>
            </a:rPr>
            <a:t>, попри </a:t>
          </a:r>
          <a:r>
            <a:rPr lang="ru-RU" sz="1400" dirty="0" err="1">
              <a:solidFill>
                <a:sysClr val="windowText" lastClr="000000"/>
              </a:solidFill>
              <a:latin typeface="Times New Roman" pitchFamily="18" charset="0"/>
              <a:ea typeface="+mn-ea"/>
              <a:cs typeface="Times New Roman" pitchFamily="18" charset="0"/>
            </a:rPr>
            <a:t>належність</a:t>
          </a:r>
          <a:r>
            <a:rPr lang="ru-RU" sz="1400" dirty="0">
              <a:solidFill>
                <a:sysClr val="windowText" lastClr="000000"/>
              </a:solidFill>
              <a:latin typeface="Times New Roman" pitchFamily="18" charset="0"/>
              <a:ea typeface="+mn-ea"/>
              <a:cs typeface="Times New Roman" pitchFamily="18" charset="0"/>
            </a:rPr>
            <a:t> до будь-</a:t>
          </a:r>
          <a:r>
            <a:rPr lang="ru-RU" sz="1400" dirty="0" err="1">
              <a:solidFill>
                <a:sysClr val="windowText" lastClr="000000"/>
              </a:solidFill>
              <a:latin typeface="Times New Roman" pitchFamily="18" charset="0"/>
              <a:ea typeface="+mn-ea"/>
              <a:cs typeface="Times New Roman" pitchFamily="18" charset="0"/>
            </a:rPr>
            <a:t>якого</a:t>
          </a:r>
          <a:r>
            <a:rPr lang="ru-RU" sz="1400" dirty="0">
              <a:solidFill>
                <a:sysClr val="windowText" lastClr="000000"/>
              </a:solidFill>
              <a:latin typeface="Times New Roman" pitchFamily="18" charset="0"/>
              <a:ea typeface="+mn-ea"/>
              <a:cs typeface="Times New Roman" pitchFamily="18" charset="0"/>
            </a:rPr>
            <a:t> стану, </a:t>
          </a:r>
          <a:r>
            <a:rPr lang="ru-RU" sz="1400" dirty="0" err="1">
              <a:solidFill>
                <a:sysClr val="windowText" lastClr="000000"/>
              </a:solidFill>
              <a:latin typeface="Times New Roman" pitchFamily="18" charset="0"/>
              <a:ea typeface="+mn-ea"/>
              <a:cs typeface="Times New Roman" pitchFamily="18" charset="0"/>
            </a:rPr>
            <a:t>було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зобов'язане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відбувати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військову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повинність</a:t>
          </a:r>
          <a:r>
            <a:rPr lang="ru-RU" sz="1400" dirty="0">
              <a:solidFill>
                <a:sysClr val="windowText" lastClr="000000"/>
              </a:solidFill>
              <a:latin typeface="Times New Roman" pitchFamily="18" charset="0"/>
              <a:ea typeface="+mn-ea"/>
              <a:cs typeface="Times New Roman" pitchFamily="18" charset="0"/>
            </a:rPr>
            <a:t>. </a:t>
          </a:r>
        </a:p>
      </dgm:t>
    </dgm:pt>
    <dgm:pt modelId="{29BCDE16-C05A-4700-87CD-CB2BC50B2A34}" type="parTrans" cxnId="{670DACAA-E5CB-4B26-A36A-C6A47A663556}">
      <dgm:prSet/>
      <dgm:spPr/>
      <dgm:t>
        <a:bodyPr/>
        <a:lstStyle/>
        <a:p>
          <a:endParaRPr lang="ru-RU" sz="1200">
            <a:latin typeface="Times New Roman" pitchFamily="18" charset="0"/>
            <a:cs typeface="Times New Roman" pitchFamily="18" charset="0"/>
          </a:endParaRPr>
        </a:p>
      </dgm:t>
    </dgm:pt>
    <dgm:pt modelId="{8B7267FF-65F0-465A-9B68-EA05FE8A0853}" type="sibTrans" cxnId="{670DACAA-E5CB-4B26-A36A-C6A47A663556}">
      <dgm:prSet custT="1">
        <dgm:style>
          <a:lnRef idx="2">
            <a:schemeClr val="dk1"/>
          </a:lnRef>
          <a:fillRef idx="1">
            <a:schemeClr val="lt1"/>
          </a:fillRef>
          <a:effectRef idx="0">
            <a:schemeClr val="dk1"/>
          </a:effectRef>
          <a:fontRef idx="minor">
            <a:schemeClr val="dk1"/>
          </a:fontRef>
        </dgm:style>
      </dgm:prSet>
      <dgm:spPr>
        <a:xfrm rot="5400000">
          <a:off x="890190" y="5556717"/>
          <a:ext cx="658028" cy="60415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03480428-C87E-40F5-BB14-6989E5943B7C}">
      <dgm:prSet custT="1">
        <dgm:style>
          <a:lnRef idx="2">
            <a:schemeClr val="dk1"/>
          </a:lnRef>
          <a:fillRef idx="1">
            <a:schemeClr val="lt1"/>
          </a:fillRef>
          <a:effectRef idx="0">
            <a:schemeClr val="dk1"/>
          </a:effectRef>
          <a:fontRef idx="minor">
            <a:schemeClr val="dk1"/>
          </a:fontRef>
        </dgm:style>
      </dgm:prSet>
      <dgm:spPr>
        <a:xfrm>
          <a:off x="1142" y="6498202"/>
          <a:ext cx="2436125" cy="2603024"/>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Суттєво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змінилися</a:t>
          </a:r>
          <a:r>
            <a:rPr lang="ru-RU" sz="1400" dirty="0">
              <a:solidFill>
                <a:sysClr val="windowText" lastClr="000000"/>
              </a:solidFill>
              <a:latin typeface="Times New Roman" pitchFamily="18" charset="0"/>
              <a:ea typeface="+mn-ea"/>
              <a:cs typeface="Times New Roman" pitchFamily="18" charset="0"/>
            </a:rPr>
            <a:t> строки </a:t>
          </a:r>
          <a:r>
            <a:rPr lang="ru-RU" sz="1400" dirty="0" err="1">
              <a:solidFill>
                <a:sysClr val="windowText" lastClr="000000"/>
              </a:solidFill>
              <a:latin typeface="Times New Roman" pitchFamily="18" charset="0"/>
              <a:ea typeface="+mn-ea"/>
              <a:cs typeface="Times New Roman" pitchFamily="18" charset="0"/>
            </a:rPr>
            <a:t>служби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які</a:t>
          </a:r>
          <a:r>
            <a:rPr lang="ru-RU" sz="1400" dirty="0">
              <a:solidFill>
                <a:sysClr val="windowText" lastClr="000000"/>
              </a:solidFill>
              <a:latin typeface="Times New Roman" pitchFamily="18" charset="0"/>
              <a:ea typeface="+mn-ea"/>
              <a:cs typeface="Times New Roman" pitchFamily="18" charset="0"/>
            </a:rPr>
            <a:t> для </a:t>
          </a:r>
          <a:r>
            <a:rPr lang="ru-RU" sz="1400" dirty="0" err="1">
              <a:solidFill>
                <a:sysClr val="windowText" lastClr="000000"/>
              </a:solidFill>
              <a:latin typeface="Times New Roman" pitchFamily="18" charset="0"/>
              <a:ea typeface="+mn-ea"/>
              <a:cs typeface="Times New Roman" pitchFamily="18" charset="0"/>
            </a:rPr>
            <a:t>суходільних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військ</a:t>
          </a:r>
          <a:r>
            <a:rPr lang="ru-RU" sz="1400" dirty="0">
              <a:solidFill>
                <a:sysClr val="windowText" lastClr="000000"/>
              </a:solidFill>
              <a:latin typeface="Times New Roman" pitchFamily="18" charset="0"/>
              <a:ea typeface="+mn-ea"/>
              <a:cs typeface="Times New Roman" pitchFamily="18" charset="0"/>
            </a:rPr>
            <a:t> становили 6 </a:t>
          </a:r>
          <a:r>
            <a:rPr lang="ru-RU" sz="1400" dirty="0" err="1">
              <a:solidFill>
                <a:sysClr val="windowText" lastClr="000000"/>
              </a:solidFill>
              <a:latin typeface="Times New Roman" pitchFamily="18" charset="0"/>
              <a:ea typeface="+mn-ea"/>
              <a:cs typeface="Times New Roman" pitchFamily="18" charset="0"/>
            </a:rPr>
            <a:t>років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дійсної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служби</a:t>
          </a:r>
          <a:r>
            <a:rPr lang="ru-RU" sz="1400" dirty="0">
              <a:solidFill>
                <a:sysClr val="windowText" lastClr="000000"/>
              </a:solidFill>
              <a:latin typeface="Times New Roman" pitchFamily="18" charset="0"/>
              <a:ea typeface="+mn-ea"/>
              <a:cs typeface="Times New Roman" pitchFamily="18" charset="0"/>
            </a:rPr>
            <a:t> і 8 </a:t>
          </a:r>
          <a:r>
            <a:rPr lang="ru-RU" sz="1400" dirty="0" err="1">
              <a:solidFill>
                <a:sysClr val="windowText" lastClr="000000"/>
              </a:solidFill>
              <a:latin typeface="Times New Roman" pitchFamily="18" charset="0"/>
              <a:ea typeface="+mn-ea"/>
              <a:cs typeface="Times New Roman" pitchFamily="18" charset="0"/>
            </a:rPr>
            <a:t>років</a:t>
          </a:r>
          <a:r>
            <a:rPr lang="ru-RU" sz="1400" dirty="0">
              <a:solidFill>
                <a:sysClr val="windowText" lastClr="000000"/>
              </a:solidFill>
              <a:latin typeface="Times New Roman" pitchFamily="18" charset="0"/>
              <a:ea typeface="+mn-ea"/>
              <a:cs typeface="Times New Roman" pitchFamily="18" charset="0"/>
            </a:rPr>
            <a:t> у </a:t>
          </a:r>
          <a:r>
            <a:rPr lang="ru-RU" sz="1400" dirty="0" err="1">
              <a:solidFill>
                <a:sysClr val="windowText" lastClr="000000"/>
              </a:solidFill>
              <a:latin typeface="Times New Roman" pitchFamily="18" charset="0"/>
              <a:ea typeface="+mn-ea"/>
              <a:cs typeface="Times New Roman" pitchFamily="18" charset="0"/>
            </a:rPr>
            <a:t>запасі</a:t>
          </a:r>
          <a:r>
            <a:rPr lang="ru-RU" sz="1400" dirty="0">
              <a:solidFill>
                <a:sysClr val="windowText" lastClr="000000"/>
              </a:solidFill>
              <a:latin typeface="Times New Roman" pitchFamily="18" charset="0"/>
              <a:ea typeface="+mn-ea"/>
              <a:cs typeface="Times New Roman" pitchFamily="18" charset="0"/>
            </a:rPr>
            <a:t>, для флоту </a:t>
          </a:r>
          <a:r>
            <a:rPr lang="uk-UA" sz="1400" dirty="0" smtClean="0">
              <a:solidFill>
                <a:sysClr val="windowText" lastClr="000000"/>
              </a:solidFill>
              <a:latin typeface="Times New Roman" pitchFamily="18" charset="0"/>
              <a:ea typeface="+mn-ea"/>
              <a:cs typeface="Times New Roman" pitchFamily="18" charset="0"/>
            </a:rPr>
            <a:t>–</a:t>
          </a:r>
          <a:r>
            <a:rPr lang="ru-RU" sz="1400" dirty="0">
              <a:solidFill>
                <a:sysClr val="windowText" lastClr="000000"/>
              </a:solidFill>
              <a:latin typeface="Times New Roman" pitchFamily="18" charset="0"/>
              <a:ea typeface="+mn-ea"/>
              <a:cs typeface="Times New Roman" pitchFamily="18" charset="0"/>
            </a:rPr>
            <a:t> 7 </a:t>
          </a:r>
          <a:r>
            <a:rPr lang="ru-RU" sz="1400" dirty="0" err="1">
              <a:solidFill>
                <a:sysClr val="windowText" lastClr="000000"/>
              </a:solidFill>
              <a:latin typeface="Times New Roman" pitchFamily="18" charset="0"/>
              <a:ea typeface="+mn-ea"/>
              <a:cs typeface="Times New Roman" pitchFamily="18" charset="0"/>
            </a:rPr>
            <a:t>років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дійсної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служби</a:t>
          </a:r>
          <a:r>
            <a:rPr lang="ru-RU" sz="1400" dirty="0">
              <a:solidFill>
                <a:sysClr val="windowText" lastClr="000000"/>
              </a:solidFill>
              <a:latin typeface="Times New Roman" pitchFamily="18" charset="0"/>
              <a:ea typeface="+mn-ea"/>
              <a:cs typeface="Times New Roman" pitchFamily="18" charset="0"/>
            </a:rPr>
            <a:t> і 3 роки в </a:t>
          </a:r>
          <a:r>
            <a:rPr lang="ru-RU" sz="1400" dirty="0" err="1">
              <a:solidFill>
                <a:sysClr val="windowText" lastClr="000000"/>
              </a:solidFill>
              <a:latin typeface="Times New Roman" pitchFamily="18" charset="0"/>
              <a:ea typeface="+mn-ea"/>
              <a:cs typeface="Times New Roman" pitchFamily="18" charset="0"/>
            </a:rPr>
            <a:t>запасі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Оскільки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кількість</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осіб</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які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щорічно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призивалися</a:t>
          </a:r>
          <a:r>
            <a:rPr lang="ru-RU" sz="1400" dirty="0">
              <a:solidFill>
                <a:sysClr val="windowText" lastClr="000000"/>
              </a:solidFill>
              <a:latin typeface="Times New Roman" pitchFamily="18" charset="0"/>
              <a:ea typeface="+mn-ea"/>
              <a:cs typeface="Times New Roman" pitchFamily="18" charset="0"/>
            </a:rPr>
            <a:t> на </a:t>
          </a:r>
          <a:r>
            <a:rPr lang="ru-RU" sz="1400" dirty="0" err="1">
              <a:solidFill>
                <a:sysClr val="windowText" lastClr="000000"/>
              </a:solidFill>
              <a:latin typeface="Times New Roman" pitchFamily="18" charset="0"/>
              <a:ea typeface="+mn-ea"/>
              <a:cs typeface="Times New Roman" pitchFamily="18" charset="0"/>
            </a:rPr>
            <a:t>військову</a:t>
          </a:r>
          <a:r>
            <a:rPr lang="ru-RU" sz="1400" dirty="0">
              <a:solidFill>
                <a:sysClr val="windowText" lastClr="000000"/>
              </a:solidFill>
              <a:latin typeface="Times New Roman" pitchFamily="18" charset="0"/>
              <a:ea typeface="+mn-ea"/>
              <a:cs typeface="Times New Roman" pitchFamily="18" charset="0"/>
            </a:rPr>
            <a:t> службу, </a:t>
          </a:r>
          <a:r>
            <a:rPr lang="ru-RU" sz="1400" dirty="0" err="1">
              <a:solidFill>
                <a:sysClr val="windowText" lastClr="000000"/>
              </a:solidFill>
              <a:latin typeface="Times New Roman" pitchFamily="18" charset="0"/>
              <a:ea typeface="+mn-ea"/>
              <a:cs typeface="Times New Roman" pitchFamily="18" charset="0"/>
            </a:rPr>
            <a:t>була</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значно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меншою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від</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загалу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призовників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які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досягли</a:t>
          </a:r>
          <a:r>
            <a:rPr lang="ru-RU" sz="1400" dirty="0">
              <a:solidFill>
                <a:sysClr val="windowText" lastClr="000000"/>
              </a:solidFill>
              <a:latin typeface="Times New Roman" pitchFamily="18" charset="0"/>
              <a:ea typeface="+mn-ea"/>
              <a:cs typeface="Times New Roman" pitchFamily="18" charset="0"/>
            </a:rPr>
            <a:t> 21-річного </a:t>
          </a:r>
          <a:r>
            <a:rPr lang="ru-RU" sz="1400" dirty="0" err="1">
              <a:solidFill>
                <a:sysClr val="windowText" lastClr="000000"/>
              </a:solidFill>
              <a:latin typeface="Times New Roman" pitchFamily="18" charset="0"/>
              <a:ea typeface="+mn-ea"/>
              <a:cs typeface="Times New Roman" pitchFamily="18" charset="0"/>
            </a:rPr>
            <a:t>віку</a:t>
          </a:r>
          <a:r>
            <a:rPr lang="ru-RU" sz="1400" dirty="0">
              <a:solidFill>
                <a:sysClr val="windowText" lastClr="000000"/>
              </a:solidFill>
              <a:latin typeface="Times New Roman" pitchFamily="18" charset="0"/>
              <a:ea typeface="+mn-ea"/>
              <a:cs typeface="Times New Roman" pitchFamily="18" charset="0"/>
            </a:rPr>
            <a:t>, то </a:t>
          </a:r>
          <a:r>
            <a:rPr lang="ru-RU" sz="1400" dirty="0" err="1">
              <a:solidFill>
                <a:sysClr val="windowText" lastClr="000000"/>
              </a:solidFill>
              <a:latin typeface="Times New Roman" pitchFamily="18" charset="0"/>
              <a:ea typeface="+mn-ea"/>
              <a:cs typeface="Times New Roman" pitchFamily="18" charset="0"/>
            </a:rPr>
            <a:t>лише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частина</a:t>
          </a:r>
          <a:r>
            <a:rPr lang="ru-RU" sz="1400" dirty="0">
              <a:solidFill>
                <a:sysClr val="windowText" lastClr="000000"/>
              </a:solidFill>
              <a:latin typeface="Times New Roman" pitchFamily="18" charset="0"/>
              <a:ea typeface="+mn-ea"/>
              <a:cs typeface="Times New Roman" pitchFamily="18" charset="0"/>
            </a:rPr>
            <a:t> з них </a:t>
          </a:r>
          <a:r>
            <a:rPr lang="ru-RU" sz="1400" dirty="0" err="1">
              <a:solidFill>
                <a:sysClr val="windowText" lastClr="000000"/>
              </a:solidFill>
              <a:latin typeface="Times New Roman" pitchFamily="18" charset="0"/>
              <a:ea typeface="+mn-ea"/>
              <a:cs typeface="Times New Roman" pitchFamily="18" charset="0"/>
            </a:rPr>
            <a:t>зараховувалася</a:t>
          </a:r>
          <a:r>
            <a:rPr lang="ru-RU" sz="1400" dirty="0">
              <a:solidFill>
                <a:sysClr val="windowText" lastClr="000000"/>
              </a:solidFill>
              <a:latin typeface="Times New Roman" pitchFamily="18" charset="0"/>
              <a:ea typeface="+mn-ea"/>
              <a:cs typeface="Times New Roman" pitchFamily="18" charset="0"/>
            </a:rPr>
            <a:t> на </a:t>
          </a:r>
          <a:r>
            <a:rPr lang="ru-RU" sz="1400" dirty="0" err="1">
              <a:solidFill>
                <a:sysClr val="windowText" lastClr="000000"/>
              </a:solidFill>
              <a:latin typeface="Times New Roman" pitchFamily="18" charset="0"/>
              <a:ea typeface="+mn-ea"/>
              <a:cs typeface="Times New Roman" pitchFamily="18" charset="0"/>
            </a:rPr>
            <a:t>дійсну</a:t>
          </a:r>
          <a:r>
            <a:rPr lang="ru-RU" sz="1400" dirty="0">
              <a:solidFill>
                <a:sysClr val="windowText" lastClr="000000"/>
              </a:solidFill>
              <a:latin typeface="Times New Roman" pitchFamily="18" charset="0"/>
              <a:ea typeface="+mn-ea"/>
              <a:cs typeface="Times New Roman" pitchFamily="18" charset="0"/>
            </a:rPr>
            <a:t> службу. </a:t>
          </a:r>
          <a:r>
            <a:rPr lang="ru-RU" sz="1400" dirty="0" err="1">
              <a:solidFill>
                <a:sysClr val="windowText" lastClr="000000"/>
              </a:solidFill>
              <a:latin typeface="Times New Roman" pitchFamily="18" charset="0"/>
              <a:ea typeface="+mn-ea"/>
              <a:cs typeface="Times New Roman" pitchFamily="18" charset="0"/>
            </a:rPr>
            <a:t>Інші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переводилися</a:t>
          </a:r>
          <a:r>
            <a:rPr lang="ru-RU" sz="1400" dirty="0">
              <a:solidFill>
                <a:sysClr val="windowText" lastClr="000000"/>
              </a:solidFill>
              <a:latin typeface="Times New Roman" pitchFamily="18" charset="0"/>
              <a:ea typeface="+mn-ea"/>
              <a:cs typeface="Times New Roman" pitchFamily="18" charset="0"/>
            </a:rPr>
            <a:t> в </a:t>
          </a:r>
          <a:r>
            <a:rPr lang="ru-RU" sz="1400" dirty="0" err="1">
              <a:solidFill>
                <a:sysClr val="windowText" lastClr="000000"/>
              </a:solidFill>
              <a:latin typeface="Times New Roman" pitchFamily="18" charset="0"/>
              <a:ea typeface="+mn-ea"/>
              <a:cs typeface="Times New Roman" pitchFamily="18" charset="0"/>
            </a:rPr>
            <a:t>ополчення</a:t>
          </a:r>
          <a:r>
            <a:rPr lang="ru-RU" sz="1400" dirty="0">
              <a:solidFill>
                <a:sysClr val="windowText" lastClr="000000"/>
              </a:solidFill>
              <a:latin typeface="Times New Roman" pitchFamily="18" charset="0"/>
              <a:ea typeface="+mn-ea"/>
              <a:cs typeface="Times New Roman" pitchFamily="18" charset="0"/>
            </a:rPr>
            <a:t>. </a:t>
          </a:r>
          <a:endParaRPr lang="ru-RU" sz="1400" dirty="0">
            <a:solidFill>
              <a:srgbClr val="FF0000"/>
            </a:solidFill>
            <a:latin typeface="Times New Roman" pitchFamily="18" charset="0"/>
            <a:ea typeface="+mn-ea"/>
            <a:cs typeface="Times New Roman" pitchFamily="18" charset="0"/>
          </a:endParaRPr>
        </a:p>
      </dgm:t>
    </dgm:pt>
    <dgm:pt modelId="{AD73CC7E-C3BA-484D-ABD5-B418C9C4810C}" type="parTrans" cxnId="{9507127C-8F20-4BDF-9369-5103FB50D073}">
      <dgm:prSet/>
      <dgm:spPr/>
      <dgm:t>
        <a:bodyPr/>
        <a:lstStyle/>
        <a:p>
          <a:endParaRPr lang="ru-RU" sz="1200">
            <a:latin typeface="Times New Roman" pitchFamily="18" charset="0"/>
            <a:cs typeface="Times New Roman" pitchFamily="18" charset="0"/>
          </a:endParaRPr>
        </a:p>
      </dgm:t>
    </dgm:pt>
    <dgm:pt modelId="{5034D310-A0D8-438E-A101-944E4F5F1746}" type="sibTrans" cxnId="{9507127C-8F20-4BDF-9369-5103FB50D073}">
      <dgm:prSet custT="1">
        <dgm:style>
          <a:lnRef idx="2">
            <a:schemeClr val="dk1"/>
          </a:lnRef>
          <a:fillRef idx="1">
            <a:schemeClr val="lt1"/>
          </a:fillRef>
          <a:effectRef idx="0">
            <a:schemeClr val="dk1"/>
          </a:effectRef>
          <a:fontRef idx="minor">
            <a:schemeClr val="dk1"/>
          </a:fontRef>
        </dgm:style>
      </dgm:prSet>
      <dgm:spPr>
        <a:xfrm>
          <a:off x="2651646" y="7497634"/>
          <a:ext cx="516458" cy="60415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AF2D890-9E22-4444-8C39-E8EB889078BF}">
      <dgm:prSet custT="1">
        <dgm:style>
          <a:lnRef idx="2">
            <a:schemeClr val="dk1"/>
          </a:lnRef>
          <a:fillRef idx="1">
            <a:schemeClr val="lt1"/>
          </a:fillRef>
          <a:effectRef idx="0">
            <a:schemeClr val="dk1"/>
          </a:effectRef>
          <a:fontRef idx="minor">
            <a:schemeClr val="dk1"/>
          </a:fontRef>
        </dgm:style>
      </dgm:prSet>
      <dgm:spPr>
        <a:xfrm>
          <a:off x="3411717" y="7068876"/>
          <a:ext cx="2436125" cy="1461675"/>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Встановлювалися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пільги</a:t>
          </a:r>
          <a:r>
            <a:rPr lang="ru-RU" sz="1400" dirty="0">
              <a:solidFill>
                <a:sysClr val="windowText" lastClr="000000"/>
              </a:solidFill>
              <a:latin typeface="Times New Roman" pitchFamily="18" charset="0"/>
              <a:ea typeface="+mn-ea"/>
              <a:cs typeface="Times New Roman" pitchFamily="18" charset="0"/>
            </a:rPr>
            <a:t> для </a:t>
          </a:r>
          <a:r>
            <a:rPr lang="ru-RU" sz="1400" dirty="0" err="1">
              <a:solidFill>
                <a:sysClr val="windowText" lastClr="000000"/>
              </a:solidFill>
              <a:latin typeface="Times New Roman" pitchFamily="18" charset="0"/>
              <a:ea typeface="+mn-ea"/>
              <a:cs typeface="Times New Roman" pitchFamily="18" charset="0"/>
            </a:rPr>
            <a:t>призовників</a:t>
          </a:r>
          <a:r>
            <a:rPr lang="ru-RU" sz="1400" dirty="0">
              <a:solidFill>
                <a:sysClr val="windowText" lastClr="000000"/>
              </a:solidFill>
              <a:latin typeface="Times New Roman" pitchFamily="18" charset="0"/>
              <a:ea typeface="+mn-ea"/>
              <a:cs typeface="Times New Roman" pitchFamily="18" charset="0"/>
            </a:rPr>
            <a:t> </a:t>
          </a:r>
          <a:r>
            <a:rPr lang="uk-UA" sz="1400" dirty="0" smtClean="0">
              <a:solidFill>
                <a:sysClr val="windowText" lastClr="000000"/>
              </a:solidFill>
              <a:latin typeface="Times New Roman" pitchFamily="18" charset="0"/>
              <a:ea typeface="+mn-ea"/>
              <a:cs typeface="Times New Roman" pitchFamily="18" charset="0"/>
            </a:rPr>
            <a:t>–</a:t>
          </a:r>
          <a:r>
            <a:rPr lang="ru-RU" sz="1400" dirty="0">
              <a:solidFill>
                <a:sysClr val="windowText" lastClr="000000"/>
              </a:solidFill>
              <a:latin typeface="Times New Roman" pitchFamily="18" charset="0"/>
              <a:ea typeface="+mn-ea"/>
              <a:cs typeface="Times New Roman" pitchFamily="18" charset="0"/>
            </a:rPr>
            <a:t> за </a:t>
          </a:r>
          <a:r>
            <a:rPr lang="ru-RU" sz="1400" dirty="0" err="1">
              <a:solidFill>
                <a:sysClr val="windowText" lastClr="000000"/>
              </a:solidFill>
              <a:latin typeface="Times New Roman" pitchFamily="18" charset="0"/>
              <a:ea typeface="+mn-ea"/>
              <a:cs typeface="Times New Roman" pitchFamily="18" charset="0"/>
            </a:rPr>
            <a:t>сімейним</a:t>
          </a:r>
          <a:r>
            <a:rPr lang="ru-RU" sz="1400" dirty="0">
              <a:solidFill>
                <a:sysClr val="windowText" lastClr="000000"/>
              </a:solidFill>
              <a:latin typeface="Times New Roman" pitchFamily="18" charset="0"/>
              <a:ea typeface="+mn-ea"/>
              <a:cs typeface="Times New Roman" pitchFamily="18" charset="0"/>
            </a:rPr>
            <a:t> станом, </a:t>
          </a:r>
          <a:r>
            <a:rPr lang="ru-RU" sz="1400" dirty="0" err="1">
              <a:solidFill>
                <a:sysClr val="windowText" lastClr="000000"/>
              </a:solidFill>
              <a:latin typeface="Times New Roman" pitchFamily="18" charset="0"/>
              <a:ea typeface="+mn-ea"/>
              <a:cs typeface="Times New Roman" pitchFamily="18" charset="0"/>
            </a:rPr>
            <a:t>освітою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тощо</a:t>
          </a:r>
          <a:r>
            <a:rPr lang="ru-RU" sz="1400" dirty="0">
              <a:solidFill>
                <a:sysClr val="windowText" lastClr="000000"/>
              </a:solidFill>
              <a:latin typeface="Times New Roman" pitchFamily="18" charset="0"/>
              <a:ea typeface="+mn-ea"/>
              <a:cs typeface="Times New Roman" pitchFamily="18" charset="0"/>
            </a:rPr>
            <a:t>.</a:t>
          </a:r>
        </a:p>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Командний</a:t>
          </a:r>
          <a:r>
            <a:rPr lang="ru-RU" sz="1400" dirty="0">
              <a:solidFill>
                <a:sysClr val="windowText" lastClr="000000"/>
              </a:solidFill>
              <a:latin typeface="Times New Roman" pitchFamily="18" charset="0"/>
              <a:ea typeface="+mn-ea"/>
              <a:cs typeface="Times New Roman" pitchFamily="18" charset="0"/>
            </a:rPr>
            <a:t> склад </a:t>
          </a:r>
          <a:r>
            <a:rPr lang="ru-RU" sz="1400" dirty="0" err="1">
              <a:solidFill>
                <a:sysClr val="windowText" lastClr="000000"/>
              </a:solidFill>
              <a:latin typeface="Times New Roman" pitchFamily="18" charset="0"/>
              <a:ea typeface="+mn-ea"/>
              <a:cs typeface="Times New Roman" pitchFamily="18" charset="0"/>
            </a:rPr>
            <a:t>армії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залишався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дворянським</a:t>
          </a:r>
          <a:r>
            <a:rPr lang="ru-RU" sz="1400" dirty="0">
              <a:solidFill>
                <a:sysClr val="windowText" lastClr="000000"/>
              </a:solidFill>
              <a:latin typeface="Times New Roman" pitchFamily="18" charset="0"/>
              <a:ea typeface="+mn-ea"/>
              <a:cs typeface="Times New Roman" pitchFamily="18" charset="0"/>
            </a:rPr>
            <a:t>. </a:t>
          </a:r>
        </a:p>
      </dgm:t>
    </dgm:pt>
    <dgm:pt modelId="{06ABA657-50FB-4CDC-BAD3-6C88EAE5A2EF}" type="sibTrans" cxnId="{B83334C2-0FA0-458E-A68E-CD45733E039D}">
      <dgm:prSet/>
      <dgm:spPr/>
      <dgm:t>
        <a:bodyPr/>
        <a:lstStyle/>
        <a:p>
          <a:endParaRPr lang="ru-RU" sz="1200"/>
        </a:p>
      </dgm:t>
    </dgm:pt>
    <dgm:pt modelId="{F76C316C-6F14-4826-8B25-C1E5B5520085}" type="parTrans" cxnId="{B83334C2-0FA0-458E-A68E-CD45733E039D}">
      <dgm:prSet/>
      <dgm:spPr/>
      <dgm:t>
        <a:bodyPr/>
        <a:lstStyle/>
        <a:p>
          <a:endParaRPr lang="ru-RU" sz="1200"/>
        </a:p>
      </dgm:t>
    </dgm:pt>
    <dgm:pt modelId="{47DEE279-A599-4D19-9FDE-35F8F63E0CDF}" type="pres">
      <dgm:prSet presAssocID="{47816993-A473-4242-BC7D-3A48E5684AF3}" presName="diagram" presStyleCnt="0">
        <dgm:presLayoutVars>
          <dgm:dir/>
          <dgm:resizeHandles val="exact"/>
        </dgm:presLayoutVars>
      </dgm:prSet>
      <dgm:spPr/>
      <dgm:t>
        <a:bodyPr/>
        <a:lstStyle/>
        <a:p>
          <a:endParaRPr lang="ru-RU"/>
        </a:p>
      </dgm:t>
    </dgm:pt>
    <dgm:pt modelId="{6ABD5E57-D300-448F-954D-0170A044F86F}" type="pres">
      <dgm:prSet presAssocID="{B006FAA9-8AFB-4231-8EC0-32A2477B6FBB}" presName="node" presStyleLbl="node1" presStyleIdx="0" presStyleCnt="6" custScaleX="88068" custScaleY="200693" custLinFactNeighborX="-16212" custLinFactNeighborY="6950">
        <dgm:presLayoutVars>
          <dgm:bulletEnabled val="1"/>
        </dgm:presLayoutVars>
      </dgm:prSet>
      <dgm:spPr/>
      <dgm:t>
        <a:bodyPr/>
        <a:lstStyle/>
        <a:p>
          <a:endParaRPr lang="ru-RU"/>
        </a:p>
      </dgm:t>
    </dgm:pt>
    <dgm:pt modelId="{99C4125E-7192-4CE8-8D7D-C4A3585F35F4}" type="pres">
      <dgm:prSet presAssocID="{F09EEFA8-4B1E-4308-8ADB-A0AC35F27AE6}" presName="sibTrans" presStyleLbl="sibTrans2D1" presStyleIdx="0" presStyleCnt="5"/>
      <dgm:spPr/>
      <dgm:t>
        <a:bodyPr/>
        <a:lstStyle/>
        <a:p>
          <a:endParaRPr lang="ru-RU"/>
        </a:p>
      </dgm:t>
    </dgm:pt>
    <dgm:pt modelId="{F31CE497-43AA-4DB7-B289-64D2765AA645}" type="pres">
      <dgm:prSet presAssocID="{F09EEFA8-4B1E-4308-8ADB-A0AC35F27AE6}" presName="connectorText" presStyleLbl="sibTrans2D1" presStyleIdx="0" presStyleCnt="5"/>
      <dgm:spPr/>
      <dgm:t>
        <a:bodyPr/>
        <a:lstStyle/>
        <a:p>
          <a:endParaRPr lang="ru-RU"/>
        </a:p>
      </dgm:t>
    </dgm:pt>
    <dgm:pt modelId="{A5A03E47-8B95-4266-B71B-97DAE7A3AED1}" type="pres">
      <dgm:prSet presAssocID="{4687158F-C4A3-4E32-9F7C-B8755CC2F02E}" presName="node" presStyleLbl="node1" presStyleIdx="1" presStyleCnt="6" custScaleX="167415" custScaleY="223522" custLinFactNeighborX="-5564" custLinFactNeighborY="13902">
        <dgm:presLayoutVars>
          <dgm:bulletEnabled val="1"/>
        </dgm:presLayoutVars>
      </dgm:prSet>
      <dgm:spPr/>
      <dgm:t>
        <a:bodyPr/>
        <a:lstStyle/>
        <a:p>
          <a:endParaRPr lang="ru-RU"/>
        </a:p>
      </dgm:t>
    </dgm:pt>
    <dgm:pt modelId="{BB872AAA-A9E9-41AC-BFFE-880DE866DF18}" type="pres">
      <dgm:prSet presAssocID="{F6D91E7C-C9D4-4250-9F1C-21B7D05C6B32}" presName="sibTrans" presStyleLbl="sibTrans2D1" presStyleIdx="1" presStyleCnt="5"/>
      <dgm:spPr/>
      <dgm:t>
        <a:bodyPr/>
        <a:lstStyle/>
        <a:p>
          <a:endParaRPr lang="ru-RU"/>
        </a:p>
      </dgm:t>
    </dgm:pt>
    <dgm:pt modelId="{ABC217F1-1274-461A-98A8-AD7359CA71D2}" type="pres">
      <dgm:prSet presAssocID="{F6D91E7C-C9D4-4250-9F1C-21B7D05C6B32}" presName="connectorText" presStyleLbl="sibTrans2D1" presStyleIdx="1" presStyleCnt="5"/>
      <dgm:spPr/>
      <dgm:t>
        <a:bodyPr/>
        <a:lstStyle/>
        <a:p>
          <a:endParaRPr lang="ru-RU"/>
        </a:p>
      </dgm:t>
    </dgm:pt>
    <dgm:pt modelId="{0DA9C5BC-1253-4DBE-9CC7-B95BF577305B}" type="pres">
      <dgm:prSet presAssocID="{356E4ED4-5A07-43C7-9C6E-48302C50A777}" presName="node" presStyleLbl="node1" presStyleIdx="2" presStyleCnt="6" custScaleX="118783" custScaleY="217471" custLinFactNeighborX="-18902" custLinFactNeighborY="7393">
        <dgm:presLayoutVars>
          <dgm:bulletEnabled val="1"/>
        </dgm:presLayoutVars>
      </dgm:prSet>
      <dgm:spPr/>
      <dgm:t>
        <a:bodyPr/>
        <a:lstStyle/>
        <a:p>
          <a:endParaRPr lang="ru-RU"/>
        </a:p>
      </dgm:t>
    </dgm:pt>
    <dgm:pt modelId="{D65F805B-1A0B-4F9C-8057-ED641C9ECB22}" type="pres">
      <dgm:prSet presAssocID="{B8DC4ADD-45FF-42DD-9E2D-29C1EE4FABB9}" presName="sibTrans" presStyleLbl="sibTrans2D1" presStyleIdx="2" presStyleCnt="5"/>
      <dgm:spPr/>
      <dgm:t>
        <a:bodyPr/>
        <a:lstStyle/>
        <a:p>
          <a:endParaRPr lang="ru-RU"/>
        </a:p>
      </dgm:t>
    </dgm:pt>
    <dgm:pt modelId="{DC004820-C404-4CC5-861C-6D3036800416}" type="pres">
      <dgm:prSet presAssocID="{B8DC4ADD-45FF-42DD-9E2D-29C1EE4FABB9}" presName="connectorText" presStyleLbl="sibTrans2D1" presStyleIdx="2" presStyleCnt="5"/>
      <dgm:spPr/>
      <dgm:t>
        <a:bodyPr/>
        <a:lstStyle/>
        <a:p>
          <a:endParaRPr lang="ru-RU"/>
        </a:p>
      </dgm:t>
    </dgm:pt>
    <dgm:pt modelId="{E39391E9-72B7-42EC-BD11-F4D972F9375A}" type="pres">
      <dgm:prSet presAssocID="{4B27F1F2-DC2B-4E3F-B645-2049B22F4EE5}" presName="node" presStyleLbl="node1" presStyleIdx="3" presStyleCnt="6" custScaleX="137925" custScaleY="200609" custLinFactNeighborX="-9595" custLinFactNeighborY="-29047">
        <dgm:presLayoutVars>
          <dgm:bulletEnabled val="1"/>
        </dgm:presLayoutVars>
      </dgm:prSet>
      <dgm:spPr/>
      <dgm:t>
        <a:bodyPr/>
        <a:lstStyle/>
        <a:p>
          <a:endParaRPr lang="ru-RU"/>
        </a:p>
      </dgm:t>
    </dgm:pt>
    <dgm:pt modelId="{2C3A7D1E-ADA5-4ABB-A480-838A7EBA2DEB}" type="pres">
      <dgm:prSet presAssocID="{8B7267FF-65F0-465A-9B68-EA05FE8A0853}" presName="sibTrans" presStyleLbl="sibTrans2D1" presStyleIdx="3" presStyleCnt="5"/>
      <dgm:spPr/>
      <dgm:t>
        <a:bodyPr/>
        <a:lstStyle/>
        <a:p>
          <a:endParaRPr lang="ru-RU"/>
        </a:p>
      </dgm:t>
    </dgm:pt>
    <dgm:pt modelId="{8AE894A0-2679-4E2B-9D77-6B1701FE30B2}" type="pres">
      <dgm:prSet presAssocID="{8B7267FF-65F0-465A-9B68-EA05FE8A0853}" presName="connectorText" presStyleLbl="sibTrans2D1" presStyleIdx="3" presStyleCnt="5"/>
      <dgm:spPr/>
      <dgm:t>
        <a:bodyPr/>
        <a:lstStyle/>
        <a:p>
          <a:endParaRPr lang="ru-RU"/>
        </a:p>
      </dgm:t>
    </dgm:pt>
    <dgm:pt modelId="{E8BEABAA-FFE4-4457-9840-9A7472501B86}" type="pres">
      <dgm:prSet presAssocID="{03480428-C87E-40F5-BB14-6989E5943B7C}" presName="node" presStyleLbl="node1" presStyleIdx="4" presStyleCnt="6" custScaleX="160514" custScaleY="246581" custLinFactNeighborX="-19698" custLinFactNeighborY="-27506">
        <dgm:presLayoutVars>
          <dgm:bulletEnabled val="1"/>
        </dgm:presLayoutVars>
      </dgm:prSet>
      <dgm:spPr/>
      <dgm:t>
        <a:bodyPr/>
        <a:lstStyle/>
        <a:p>
          <a:endParaRPr lang="ru-RU"/>
        </a:p>
      </dgm:t>
    </dgm:pt>
    <dgm:pt modelId="{972DCE18-3F34-47D4-8399-00E02FA1ED21}" type="pres">
      <dgm:prSet presAssocID="{5034D310-A0D8-438E-A101-944E4F5F1746}" presName="sibTrans" presStyleLbl="sibTrans2D1" presStyleIdx="4" presStyleCnt="5"/>
      <dgm:spPr/>
      <dgm:t>
        <a:bodyPr/>
        <a:lstStyle/>
        <a:p>
          <a:endParaRPr lang="ru-RU"/>
        </a:p>
      </dgm:t>
    </dgm:pt>
    <dgm:pt modelId="{ED58E301-CF25-4F01-AC86-60DA0C2DB11E}" type="pres">
      <dgm:prSet presAssocID="{5034D310-A0D8-438E-A101-944E4F5F1746}" presName="connectorText" presStyleLbl="sibTrans2D1" presStyleIdx="4" presStyleCnt="5"/>
      <dgm:spPr/>
      <dgm:t>
        <a:bodyPr/>
        <a:lstStyle/>
        <a:p>
          <a:endParaRPr lang="ru-RU"/>
        </a:p>
      </dgm:t>
    </dgm:pt>
    <dgm:pt modelId="{DFCEBD84-C1E0-481D-BF59-A462B4E292E6}" type="pres">
      <dgm:prSet presAssocID="{4AF2D890-9E22-4444-8C39-E8EB889078BF}" presName="node" presStyleLbl="node1" presStyleIdx="5" presStyleCnt="6" custScaleY="185420" custLinFactNeighborX="-141" custLinFactNeighborY="-28463">
        <dgm:presLayoutVars>
          <dgm:bulletEnabled val="1"/>
        </dgm:presLayoutVars>
      </dgm:prSet>
      <dgm:spPr/>
      <dgm:t>
        <a:bodyPr/>
        <a:lstStyle/>
        <a:p>
          <a:endParaRPr lang="ru-RU"/>
        </a:p>
      </dgm:t>
    </dgm:pt>
  </dgm:ptLst>
  <dgm:cxnLst>
    <dgm:cxn modelId="{670DACAA-E5CB-4B26-A36A-C6A47A663556}" srcId="{47816993-A473-4242-BC7D-3A48E5684AF3}" destId="{4B27F1F2-DC2B-4E3F-B645-2049B22F4EE5}" srcOrd="3" destOrd="0" parTransId="{29BCDE16-C05A-4700-87CD-CB2BC50B2A34}" sibTransId="{8B7267FF-65F0-465A-9B68-EA05FE8A0853}"/>
    <dgm:cxn modelId="{533F7082-BAE3-4299-B346-B0D40BB124A3}" type="presOf" srcId="{8B7267FF-65F0-465A-9B68-EA05FE8A0853}" destId="{2C3A7D1E-ADA5-4ABB-A480-838A7EBA2DEB}" srcOrd="0" destOrd="0" presId="urn:microsoft.com/office/officeart/2005/8/layout/process5"/>
    <dgm:cxn modelId="{B5901DD2-7AFD-4DD5-868B-0680560C4B7C}" type="presOf" srcId="{5034D310-A0D8-438E-A101-944E4F5F1746}" destId="{972DCE18-3F34-47D4-8399-00E02FA1ED21}" srcOrd="0" destOrd="0" presId="urn:microsoft.com/office/officeart/2005/8/layout/process5"/>
    <dgm:cxn modelId="{C64B70BA-2D7E-437C-A9C2-5BAB1AB08AD8}" type="presOf" srcId="{F6D91E7C-C9D4-4250-9F1C-21B7D05C6B32}" destId="{BB872AAA-A9E9-41AC-BFFE-880DE866DF18}" srcOrd="0" destOrd="0" presId="urn:microsoft.com/office/officeart/2005/8/layout/process5"/>
    <dgm:cxn modelId="{FE4517B4-E278-4748-8752-1F2B98157F10}" type="presOf" srcId="{B8DC4ADD-45FF-42DD-9E2D-29C1EE4FABB9}" destId="{DC004820-C404-4CC5-861C-6D3036800416}" srcOrd="1" destOrd="0" presId="urn:microsoft.com/office/officeart/2005/8/layout/process5"/>
    <dgm:cxn modelId="{748912D6-209E-4B8E-BCBF-DE1519C503C8}" type="presOf" srcId="{03480428-C87E-40F5-BB14-6989E5943B7C}" destId="{E8BEABAA-FFE4-4457-9840-9A7472501B86}" srcOrd="0" destOrd="0" presId="urn:microsoft.com/office/officeart/2005/8/layout/process5"/>
    <dgm:cxn modelId="{E4E998DC-F3D2-4BA4-8C9C-F2E16BE21CEE}" type="presOf" srcId="{B8DC4ADD-45FF-42DD-9E2D-29C1EE4FABB9}" destId="{D65F805B-1A0B-4F9C-8057-ED641C9ECB22}" srcOrd="0" destOrd="0" presId="urn:microsoft.com/office/officeart/2005/8/layout/process5"/>
    <dgm:cxn modelId="{291244EA-F6E7-4BAE-9571-6CFE549667DA}" type="presOf" srcId="{5034D310-A0D8-438E-A101-944E4F5F1746}" destId="{ED58E301-CF25-4F01-AC86-60DA0C2DB11E}" srcOrd="1" destOrd="0" presId="urn:microsoft.com/office/officeart/2005/8/layout/process5"/>
    <dgm:cxn modelId="{3A489BF2-6C5D-42A5-AAF9-63F02D7E7964}" srcId="{47816993-A473-4242-BC7D-3A48E5684AF3}" destId="{4687158F-C4A3-4E32-9F7C-B8755CC2F02E}" srcOrd="1" destOrd="0" parTransId="{89D360DF-776A-439D-A46B-F0EF169A5FE7}" sibTransId="{F6D91E7C-C9D4-4250-9F1C-21B7D05C6B32}"/>
    <dgm:cxn modelId="{2C5AB671-060B-4AD9-A505-228A52E9C7F5}" type="presOf" srcId="{8B7267FF-65F0-465A-9B68-EA05FE8A0853}" destId="{8AE894A0-2679-4E2B-9D77-6B1701FE30B2}" srcOrd="1" destOrd="0" presId="urn:microsoft.com/office/officeart/2005/8/layout/process5"/>
    <dgm:cxn modelId="{7D24FDB0-E863-4C68-BE42-68E61A8265B1}" srcId="{47816993-A473-4242-BC7D-3A48E5684AF3}" destId="{356E4ED4-5A07-43C7-9C6E-48302C50A777}" srcOrd="2" destOrd="0" parTransId="{997138A1-1857-4B57-A8CA-8272AFCDBB5B}" sibTransId="{B8DC4ADD-45FF-42DD-9E2D-29C1EE4FABB9}"/>
    <dgm:cxn modelId="{685D6652-5BCE-4BF9-B246-D299218A42D7}" type="presOf" srcId="{F6D91E7C-C9D4-4250-9F1C-21B7D05C6B32}" destId="{ABC217F1-1274-461A-98A8-AD7359CA71D2}" srcOrd="1" destOrd="0" presId="urn:microsoft.com/office/officeart/2005/8/layout/process5"/>
    <dgm:cxn modelId="{DDCAF306-FDAF-4561-9D82-4F034CC301C9}" type="presOf" srcId="{4687158F-C4A3-4E32-9F7C-B8755CC2F02E}" destId="{A5A03E47-8B95-4266-B71B-97DAE7A3AED1}" srcOrd="0" destOrd="0" presId="urn:microsoft.com/office/officeart/2005/8/layout/process5"/>
    <dgm:cxn modelId="{191FE9DD-B411-423E-8A61-75E92C921B0B}" type="presOf" srcId="{47816993-A473-4242-BC7D-3A48E5684AF3}" destId="{47DEE279-A599-4D19-9FDE-35F8F63E0CDF}" srcOrd="0" destOrd="0" presId="urn:microsoft.com/office/officeart/2005/8/layout/process5"/>
    <dgm:cxn modelId="{B83334C2-0FA0-458E-A68E-CD45733E039D}" srcId="{47816993-A473-4242-BC7D-3A48E5684AF3}" destId="{4AF2D890-9E22-4444-8C39-E8EB889078BF}" srcOrd="5" destOrd="0" parTransId="{F76C316C-6F14-4826-8B25-C1E5B5520085}" sibTransId="{06ABA657-50FB-4CDC-BAD3-6C88EAE5A2EF}"/>
    <dgm:cxn modelId="{09F3FBE9-45FF-4326-8450-DF3955D77618}" type="presOf" srcId="{F09EEFA8-4B1E-4308-8ADB-A0AC35F27AE6}" destId="{F31CE497-43AA-4DB7-B289-64D2765AA645}" srcOrd="1" destOrd="0" presId="urn:microsoft.com/office/officeart/2005/8/layout/process5"/>
    <dgm:cxn modelId="{B0735FDE-7241-4CD8-9715-2AE68D758E5F}" type="presOf" srcId="{4B27F1F2-DC2B-4E3F-B645-2049B22F4EE5}" destId="{E39391E9-72B7-42EC-BD11-F4D972F9375A}" srcOrd="0" destOrd="0" presId="urn:microsoft.com/office/officeart/2005/8/layout/process5"/>
    <dgm:cxn modelId="{F54B3A2D-9055-4935-9B04-B8AB2B7E8E3D}" type="presOf" srcId="{4AF2D890-9E22-4444-8C39-E8EB889078BF}" destId="{DFCEBD84-C1E0-481D-BF59-A462B4E292E6}" srcOrd="0" destOrd="0" presId="urn:microsoft.com/office/officeart/2005/8/layout/process5"/>
    <dgm:cxn modelId="{88C73AB7-0EFD-4AA8-8215-4552DA711A45}" type="presOf" srcId="{B006FAA9-8AFB-4231-8EC0-32A2477B6FBB}" destId="{6ABD5E57-D300-448F-954D-0170A044F86F}" srcOrd="0" destOrd="0" presId="urn:microsoft.com/office/officeart/2005/8/layout/process5"/>
    <dgm:cxn modelId="{5A39CF25-7315-4380-9551-63F6FE91E98A}" type="presOf" srcId="{356E4ED4-5A07-43C7-9C6E-48302C50A777}" destId="{0DA9C5BC-1253-4DBE-9CC7-B95BF577305B}" srcOrd="0" destOrd="0" presId="urn:microsoft.com/office/officeart/2005/8/layout/process5"/>
    <dgm:cxn modelId="{2D3A2872-8050-4E10-A149-73E69F50F6B2}" srcId="{47816993-A473-4242-BC7D-3A48E5684AF3}" destId="{B006FAA9-8AFB-4231-8EC0-32A2477B6FBB}" srcOrd="0" destOrd="0" parTransId="{69AE6CC7-7B33-4165-9A23-679F9802762E}" sibTransId="{F09EEFA8-4B1E-4308-8ADB-A0AC35F27AE6}"/>
    <dgm:cxn modelId="{C503C694-B3DB-4927-99EF-1EAD47978120}" type="presOf" srcId="{F09EEFA8-4B1E-4308-8ADB-A0AC35F27AE6}" destId="{99C4125E-7192-4CE8-8D7D-C4A3585F35F4}" srcOrd="0" destOrd="0" presId="urn:microsoft.com/office/officeart/2005/8/layout/process5"/>
    <dgm:cxn modelId="{9507127C-8F20-4BDF-9369-5103FB50D073}" srcId="{47816993-A473-4242-BC7D-3A48E5684AF3}" destId="{03480428-C87E-40F5-BB14-6989E5943B7C}" srcOrd="4" destOrd="0" parTransId="{AD73CC7E-C3BA-484D-ABD5-B418C9C4810C}" sibTransId="{5034D310-A0D8-438E-A101-944E4F5F1746}"/>
    <dgm:cxn modelId="{04F68760-BD48-4AF7-86E9-6F18CF29E6AA}" type="presParOf" srcId="{47DEE279-A599-4D19-9FDE-35F8F63E0CDF}" destId="{6ABD5E57-D300-448F-954D-0170A044F86F}" srcOrd="0" destOrd="0" presId="urn:microsoft.com/office/officeart/2005/8/layout/process5"/>
    <dgm:cxn modelId="{89E4D1E0-4E83-4B05-9942-6F1284C7728A}" type="presParOf" srcId="{47DEE279-A599-4D19-9FDE-35F8F63E0CDF}" destId="{99C4125E-7192-4CE8-8D7D-C4A3585F35F4}" srcOrd="1" destOrd="0" presId="urn:microsoft.com/office/officeart/2005/8/layout/process5"/>
    <dgm:cxn modelId="{458CA4B1-2E1C-47D5-874E-58C70B269721}" type="presParOf" srcId="{99C4125E-7192-4CE8-8D7D-C4A3585F35F4}" destId="{F31CE497-43AA-4DB7-B289-64D2765AA645}" srcOrd="0" destOrd="0" presId="urn:microsoft.com/office/officeart/2005/8/layout/process5"/>
    <dgm:cxn modelId="{FEE3DBB3-691A-45BC-9C43-DD8D407FEC6C}" type="presParOf" srcId="{47DEE279-A599-4D19-9FDE-35F8F63E0CDF}" destId="{A5A03E47-8B95-4266-B71B-97DAE7A3AED1}" srcOrd="2" destOrd="0" presId="urn:microsoft.com/office/officeart/2005/8/layout/process5"/>
    <dgm:cxn modelId="{96D90FE7-800F-44F2-A62E-3A74696906DD}" type="presParOf" srcId="{47DEE279-A599-4D19-9FDE-35F8F63E0CDF}" destId="{BB872AAA-A9E9-41AC-BFFE-880DE866DF18}" srcOrd="3" destOrd="0" presId="urn:microsoft.com/office/officeart/2005/8/layout/process5"/>
    <dgm:cxn modelId="{19E1ABC3-A824-4668-8633-C23CFE40B908}" type="presParOf" srcId="{BB872AAA-A9E9-41AC-BFFE-880DE866DF18}" destId="{ABC217F1-1274-461A-98A8-AD7359CA71D2}" srcOrd="0" destOrd="0" presId="urn:microsoft.com/office/officeart/2005/8/layout/process5"/>
    <dgm:cxn modelId="{63B5EBCF-AF1A-43C1-9C55-D319F51DB35B}" type="presParOf" srcId="{47DEE279-A599-4D19-9FDE-35F8F63E0CDF}" destId="{0DA9C5BC-1253-4DBE-9CC7-B95BF577305B}" srcOrd="4" destOrd="0" presId="urn:microsoft.com/office/officeart/2005/8/layout/process5"/>
    <dgm:cxn modelId="{C7202DEC-A9ED-4589-9A1E-5564A6B8EBF7}" type="presParOf" srcId="{47DEE279-A599-4D19-9FDE-35F8F63E0CDF}" destId="{D65F805B-1A0B-4F9C-8057-ED641C9ECB22}" srcOrd="5" destOrd="0" presId="urn:microsoft.com/office/officeart/2005/8/layout/process5"/>
    <dgm:cxn modelId="{C1E8B4E3-CDAE-416A-AF7B-6C78DD6F12DC}" type="presParOf" srcId="{D65F805B-1A0B-4F9C-8057-ED641C9ECB22}" destId="{DC004820-C404-4CC5-861C-6D3036800416}" srcOrd="0" destOrd="0" presId="urn:microsoft.com/office/officeart/2005/8/layout/process5"/>
    <dgm:cxn modelId="{F935EB2B-3DC7-4C3B-B36C-1A26998A33B1}" type="presParOf" srcId="{47DEE279-A599-4D19-9FDE-35F8F63E0CDF}" destId="{E39391E9-72B7-42EC-BD11-F4D972F9375A}" srcOrd="6" destOrd="0" presId="urn:microsoft.com/office/officeart/2005/8/layout/process5"/>
    <dgm:cxn modelId="{5257033D-F6FA-450D-91DA-209D70FF5CE6}" type="presParOf" srcId="{47DEE279-A599-4D19-9FDE-35F8F63E0CDF}" destId="{2C3A7D1E-ADA5-4ABB-A480-838A7EBA2DEB}" srcOrd="7" destOrd="0" presId="urn:microsoft.com/office/officeart/2005/8/layout/process5"/>
    <dgm:cxn modelId="{33A3C696-4BE9-4CB5-9F5C-B55CC48B0915}" type="presParOf" srcId="{2C3A7D1E-ADA5-4ABB-A480-838A7EBA2DEB}" destId="{8AE894A0-2679-4E2B-9D77-6B1701FE30B2}" srcOrd="0" destOrd="0" presId="urn:microsoft.com/office/officeart/2005/8/layout/process5"/>
    <dgm:cxn modelId="{C888B264-4A83-454E-AC93-ACE59D3BDDAB}" type="presParOf" srcId="{47DEE279-A599-4D19-9FDE-35F8F63E0CDF}" destId="{E8BEABAA-FFE4-4457-9840-9A7472501B86}" srcOrd="8" destOrd="0" presId="urn:microsoft.com/office/officeart/2005/8/layout/process5"/>
    <dgm:cxn modelId="{92F1C5B4-231A-4218-BA1E-36AA3B7A99B9}" type="presParOf" srcId="{47DEE279-A599-4D19-9FDE-35F8F63E0CDF}" destId="{972DCE18-3F34-47D4-8399-00E02FA1ED21}" srcOrd="9" destOrd="0" presId="urn:microsoft.com/office/officeart/2005/8/layout/process5"/>
    <dgm:cxn modelId="{B7697789-87CB-4513-A079-7E9C65C6909F}" type="presParOf" srcId="{972DCE18-3F34-47D4-8399-00E02FA1ED21}" destId="{ED58E301-CF25-4F01-AC86-60DA0C2DB11E}" srcOrd="0" destOrd="0" presId="urn:microsoft.com/office/officeart/2005/8/layout/process5"/>
    <dgm:cxn modelId="{D8EC0B86-E1D6-4AB5-94D6-3FC82C0A83C3}" type="presParOf" srcId="{47DEE279-A599-4D19-9FDE-35F8F63E0CDF}" destId="{DFCEBD84-C1E0-481D-BF59-A462B4E292E6}" srcOrd="10"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682265" y="91140"/>
          <a:ext cx="1867791" cy="1120674"/>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nSpc>
              <a:spcPct val="100000"/>
            </a:lnSpc>
            <a:spcAft>
              <a:spcPts val="0"/>
            </a:spcAft>
          </a:pPr>
          <a:r>
            <a:rPr lang="ru-RU" sz="2000" b="1" dirty="0" err="1">
              <a:solidFill>
                <a:sysClr val="windowText" lastClr="000000"/>
              </a:solidFill>
              <a:latin typeface="Times New Roman" pitchFamily="18" charset="0"/>
              <a:ea typeface="+mn-ea"/>
              <a:cs typeface="Times New Roman" pitchFamily="18" charset="0"/>
            </a:rPr>
            <a:t>Реформування</a:t>
          </a:r>
          <a:r>
            <a:rPr lang="ru-RU" sz="2000" b="1" dirty="0">
              <a:solidFill>
                <a:sysClr val="windowText" lastClr="000000"/>
              </a:solidFill>
              <a:latin typeface="Times New Roman" pitchFamily="18" charset="0"/>
              <a:ea typeface="+mn-ea"/>
              <a:cs typeface="Times New Roman" pitchFamily="18" charset="0"/>
            </a:rPr>
            <a:t> </a:t>
          </a:r>
          <a:r>
            <a:rPr lang="ru-RU" sz="2000" b="1" dirty="0" err="1">
              <a:solidFill>
                <a:sysClr val="windowText" lastClr="000000"/>
              </a:solidFill>
              <a:latin typeface="Times New Roman" pitchFamily="18" charset="0"/>
              <a:ea typeface="+mn-ea"/>
              <a:cs typeface="Times New Roman" pitchFamily="18" charset="0"/>
            </a:rPr>
            <a:t>поліції</a:t>
          </a:r>
          <a:endParaRPr lang="uk-UA" sz="2000" b="1" dirty="0">
            <a:solidFill>
              <a:sysClr val="windowText" lastClr="000000"/>
            </a:solidFill>
            <a:latin typeface="Times New Roman" pitchFamily="18" charset="0"/>
            <a:ea typeface="+mn-ea"/>
            <a:cs typeface="Times New Roman" pitchFamily="18" charset="0"/>
          </a:endParaRPr>
        </a:p>
      </dgm:t>
    </dgm:pt>
    <dgm:pt modelId="{69AE6CC7-7B33-4165-9A23-679F9802762E}" type="parTrans" cxnId="{2D3A2872-8050-4E10-A149-73E69F50F6B2}">
      <dgm:prSet/>
      <dgm:spPr/>
      <dgm:t>
        <a:bodyPr/>
        <a:lstStyle/>
        <a:p>
          <a:endParaRPr lang="ru-RU" sz="1200">
            <a:latin typeface="Times New Roman" pitchFamily="18" charset="0"/>
            <a:cs typeface="Times New Roman" pitchFamily="18" charset="0"/>
          </a:endParaRPr>
        </a:p>
      </dgm:t>
    </dgm:pt>
    <dgm:pt modelId="{F09EEFA8-4B1E-4308-8ADB-A0AC35F27AE6}" type="sibTrans" cxnId="{2D3A2872-8050-4E10-A149-73E69F50F6B2}">
      <dgm:prSet custT="1">
        <dgm:style>
          <a:lnRef idx="2">
            <a:schemeClr val="dk1"/>
          </a:lnRef>
          <a:fillRef idx="1">
            <a:schemeClr val="lt1"/>
          </a:fillRef>
          <a:effectRef idx="0">
            <a:schemeClr val="dk1"/>
          </a:effectRef>
          <a:fontRef idx="minor">
            <a:schemeClr val="dk1"/>
          </a:fontRef>
        </dgm:style>
      </dgm:prSet>
      <dgm:spPr>
        <a:xfrm rot="108218">
          <a:off x="2692599" y="459181"/>
          <a:ext cx="343774" cy="463212"/>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3198366" y="68485"/>
          <a:ext cx="1867791" cy="1324446"/>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Реформи</a:t>
          </a:r>
          <a:r>
            <a:rPr lang="ru-RU" sz="1400" dirty="0">
              <a:solidFill>
                <a:sysClr val="windowText" lastClr="000000"/>
              </a:solidFill>
              <a:latin typeface="Times New Roman" pitchFamily="18" charset="0"/>
              <a:ea typeface="+mn-ea"/>
              <a:cs typeface="Times New Roman" pitchFamily="18" charset="0"/>
            </a:rPr>
            <a:t> 60-70-х </a:t>
          </a:r>
          <a:r>
            <a:rPr lang="ru-RU" sz="1400" dirty="0" err="1">
              <a:solidFill>
                <a:sysClr val="windowText" lastClr="000000"/>
              </a:solidFill>
              <a:latin typeface="Times New Roman" pitchFamily="18" charset="0"/>
              <a:ea typeface="+mn-ea"/>
              <a:cs typeface="Times New Roman" pitchFamily="18" charset="0"/>
            </a:rPr>
            <a:t>років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торкнулися</a:t>
          </a:r>
          <a:r>
            <a:rPr lang="ru-RU" sz="1400" dirty="0">
              <a:solidFill>
                <a:sysClr val="windowText" lastClr="000000"/>
              </a:solidFill>
              <a:latin typeface="Times New Roman" pitchFamily="18" charset="0"/>
              <a:ea typeface="+mn-ea"/>
              <a:cs typeface="Times New Roman" pitchFamily="18" charset="0"/>
            </a:rPr>
            <a:t> і </a:t>
          </a:r>
          <a:r>
            <a:rPr lang="ru-RU" sz="1400" dirty="0" err="1">
              <a:solidFill>
                <a:sysClr val="windowText" lastClr="000000"/>
              </a:solidFill>
              <a:latin typeface="Times New Roman" pitchFamily="18" charset="0"/>
              <a:ea typeface="+mn-ea"/>
              <a:cs typeface="Times New Roman" pitchFamily="18" charset="0"/>
            </a:rPr>
            <a:t>поліції</a:t>
          </a:r>
          <a:r>
            <a:rPr lang="ru-RU" sz="1400" dirty="0">
              <a:solidFill>
                <a:sysClr val="windowText" lastClr="000000"/>
              </a:solidFill>
              <a:latin typeface="Times New Roman" pitchFamily="18" charset="0"/>
              <a:ea typeface="+mn-ea"/>
              <a:cs typeface="Times New Roman" pitchFamily="18" charset="0"/>
            </a:rPr>
            <a:t>. Метою </a:t>
          </a:r>
          <a:r>
            <a:rPr lang="ru-RU" sz="1400" dirty="0" err="1">
              <a:solidFill>
                <a:sysClr val="windowText" lastClr="000000"/>
              </a:solidFill>
              <a:latin typeface="Times New Roman" pitchFamily="18" charset="0"/>
              <a:ea typeface="+mn-ea"/>
              <a:cs typeface="Times New Roman" pitchFamily="18" charset="0"/>
            </a:rPr>
            <a:t>реформування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було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удосконалення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структури</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конкретизація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компетенції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Реорганізація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стосувалася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насамперед</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поліцейських</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органів</a:t>
          </a:r>
          <a:r>
            <a:rPr lang="ru-RU" sz="1400" dirty="0">
              <a:solidFill>
                <a:sysClr val="windowText" lastClr="000000"/>
              </a:solidFill>
              <a:latin typeface="Times New Roman" pitchFamily="18" charset="0"/>
              <a:ea typeface="+mn-ea"/>
              <a:cs typeface="Times New Roman" pitchFamily="18" charset="0"/>
            </a:rPr>
            <a:t> на </a:t>
          </a:r>
          <a:r>
            <a:rPr lang="ru-RU" sz="1400" dirty="0" err="1">
              <a:solidFill>
                <a:sysClr val="windowText" lastClr="000000"/>
              </a:solidFill>
              <a:latin typeface="Times New Roman" pitchFamily="18" charset="0"/>
              <a:ea typeface="+mn-ea"/>
              <a:cs typeface="Times New Roman" pitchFamily="18" charset="0"/>
            </a:rPr>
            <a:t>місцях</a:t>
          </a:r>
          <a:r>
            <a:rPr lang="ru-RU" sz="1400" dirty="0">
              <a:solidFill>
                <a:sysClr val="windowText" lastClr="000000"/>
              </a:solidFill>
              <a:latin typeface="Times New Roman" pitchFamily="18" charset="0"/>
              <a:ea typeface="+mn-ea"/>
              <a:cs typeface="Times New Roman" pitchFamily="18" charset="0"/>
            </a:rPr>
            <a:t>. </a:t>
          </a:r>
        </a:p>
      </dgm:t>
    </dgm:pt>
    <dgm:pt modelId="{89D360DF-776A-439D-A46B-F0EF169A5FE7}" type="parTrans" cxnId="{3A489BF2-6C5D-42A5-AAF9-63F02D7E7964}">
      <dgm:prSet/>
      <dgm:spPr/>
      <dgm:t>
        <a:bodyPr/>
        <a:lstStyle/>
        <a:p>
          <a:endParaRPr lang="ru-RU" sz="1200">
            <a:latin typeface="Times New Roman" pitchFamily="18" charset="0"/>
            <a:cs typeface="Times New Roman" pitchFamily="18" charset="0"/>
          </a:endParaRPr>
        </a:p>
      </dgm:t>
    </dgm:pt>
    <dgm:pt modelId="{F6D91E7C-C9D4-4250-9F1C-21B7D05C6B32}" type="sibTrans" cxnId="{3A489BF2-6C5D-42A5-AAF9-63F02D7E7964}">
      <dgm:prSet custT="1">
        <dgm:style>
          <a:lnRef idx="2">
            <a:schemeClr val="dk1"/>
          </a:lnRef>
          <a:fillRef idx="1">
            <a:schemeClr val="lt1"/>
          </a:fillRef>
          <a:effectRef idx="0">
            <a:schemeClr val="dk1"/>
          </a:effectRef>
          <a:fontRef idx="minor">
            <a:schemeClr val="dk1"/>
          </a:fontRef>
        </dgm:style>
      </dgm:prSet>
      <dgm:spPr>
        <a:xfrm rot="5417220">
          <a:off x="4037428" y="1327296"/>
          <a:ext cx="181371" cy="463212"/>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3188149" y="1735138"/>
          <a:ext cx="1867791" cy="2070300"/>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a:solidFill>
                <a:sysClr val="windowText" lastClr="000000"/>
              </a:solidFill>
              <a:latin typeface="Times New Roman" pitchFamily="18" charset="0"/>
              <a:ea typeface="+mn-ea"/>
              <a:cs typeface="Times New Roman" pitchFamily="18" charset="0"/>
            </a:rPr>
            <a:t>25 </a:t>
          </a:r>
          <a:r>
            <a:rPr lang="ru-RU" sz="1400" dirty="0" err="1">
              <a:solidFill>
                <a:sysClr val="windowText" lastClr="000000"/>
              </a:solidFill>
              <a:latin typeface="Times New Roman" pitchFamily="18" charset="0"/>
              <a:ea typeface="+mn-ea"/>
              <a:cs typeface="Times New Roman" pitchFamily="18" charset="0"/>
            </a:rPr>
            <a:t>грудня</a:t>
          </a:r>
          <a:r>
            <a:rPr lang="ru-RU" sz="1400" dirty="0">
              <a:solidFill>
                <a:sysClr val="windowText" lastClr="000000"/>
              </a:solidFill>
              <a:latin typeface="Times New Roman" pitchFamily="18" charset="0"/>
              <a:ea typeface="+mn-ea"/>
              <a:cs typeface="Times New Roman" pitchFamily="18" charset="0"/>
            </a:rPr>
            <a:t> 1862 р. </a:t>
          </a:r>
          <a:r>
            <a:rPr lang="ru-RU" sz="1400" dirty="0" err="1">
              <a:solidFill>
                <a:sysClr val="windowText" lastClr="000000"/>
              </a:solidFill>
              <a:latin typeface="Times New Roman" pitchFamily="18" charset="0"/>
              <a:ea typeface="+mn-ea"/>
              <a:cs typeface="Times New Roman" pitchFamily="18" charset="0"/>
            </a:rPr>
            <a:t>було</a:t>
          </a:r>
          <a:r>
            <a:rPr lang="ru-RU" sz="1400" dirty="0">
              <a:solidFill>
                <a:sysClr val="windowText" lastClr="000000"/>
              </a:solidFill>
              <a:latin typeface="Times New Roman" pitchFamily="18" charset="0"/>
              <a:ea typeface="+mn-ea"/>
              <a:cs typeface="Times New Roman" pitchFamily="18" charset="0"/>
            </a:rPr>
            <a:t> видано </a:t>
          </a:r>
          <a:r>
            <a:rPr lang="ru-RU" sz="1400" dirty="0" err="1">
              <a:solidFill>
                <a:sysClr val="windowText" lastClr="000000"/>
              </a:solidFill>
              <a:latin typeface="Times New Roman" pitchFamily="18" charset="0"/>
              <a:ea typeface="+mn-ea"/>
              <a:cs typeface="Times New Roman" pitchFamily="18" charset="0"/>
            </a:rPr>
            <a:t>Тимчасові</a:t>
          </a:r>
          <a:r>
            <a:rPr lang="ru-RU" sz="1400" dirty="0">
              <a:solidFill>
                <a:sysClr val="windowText" lastClr="000000"/>
              </a:solidFill>
              <a:latin typeface="Times New Roman" pitchFamily="18" charset="0"/>
              <a:ea typeface="+mn-ea"/>
              <a:cs typeface="Times New Roman" pitchFamily="18" charset="0"/>
            </a:rPr>
            <a:t> правила про </a:t>
          </a:r>
          <a:r>
            <a:rPr lang="ru-RU" sz="1400" dirty="0" err="1">
              <a:solidFill>
                <a:sysClr val="windowText" lastClr="000000"/>
              </a:solidFill>
              <a:latin typeface="Times New Roman" pitchFamily="18" charset="0"/>
              <a:ea typeface="+mn-ea"/>
              <a:cs typeface="Times New Roman" pitchFamily="18" charset="0"/>
            </a:rPr>
            <a:t>устрій</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які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об'єднали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міську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поліцію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городничого</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його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канцелярії</a:t>
          </a:r>
          <a:r>
            <a:rPr lang="ru-RU" sz="1400" dirty="0">
              <a:solidFill>
                <a:sysClr val="windowText" lastClr="000000"/>
              </a:solidFill>
              <a:latin typeface="Times New Roman" pitchFamily="18" charset="0"/>
              <a:ea typeface="+mn-ea"/>
              <a:cs typeface="Times New Roman" pitchFamily="18" charset="0"/>
            </a:rPr>
            <a:t>) з </a:t>
          </a:r>
          <a:r>
            <a:rPr lang="ru-RU" sz="1400" dirty="0" err="1">
              <a:solidFill>
                <a:sysClr val="windowText" lastClr="000000"/>
              </a:solidFill>
              <a:latin typeface="Times New Roman" pitchFamily="18" charset="0"/>
              <a:ea typeface="+mn-ea"/>
              <a:cs typeface="Times New Roman" pitchFamily="18" charset="0"/>
            </a:rPr>
            <a:t>поліцією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повітів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земського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справника</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земського</a:t>
          </a:r>
          <a:r>
            <a:rPr lang="ru-RU" sz="1400" dirty="0">
              <a:solidFill>
                <a:sysClr val="windowText" lastClr="000000"/>
              </a:solidFill>
              <a:latin typeface="Times New Roman" pitchFamily="18" charset="0"/>
              <a:ea typeface="+mn-ea"/>
              <a:cs typeface="Times New Roman" pitchFamily="18" charset="0"/>
            </a:rPr>
            <a:t> суду). </a:t>
          </a:r>
          <a:r>
            <a:rPr lang="ru-RU" sz="1400" dirty="0" err="1">
              <a:solidFill>
                <a:sysClr val="windowText" lastClr="000000"/>
              </a:solidFill>
              <a:latin typeface="Times New Roman" pitchFamily="18" charset="0"/>
              <a:ea typeface="+mn-ea"/>
              <a:cs typeface="Times New Roman" pitchFamily="18" charset="0"/>
            </a:rPr>
            <a:t>Об'єднаний</a:t>
          </a:r>
          <a:r>
            <a:rPr lang="ru-RU" sz="1400" dirty="0">
              <a:solidFill>
                <a:sysClr val="windowText" lastClr="000000"/>
              </a:solidFill>
              <a:latin typeface="Times New Roman" pitchFamily="18" charset="0"/>
              <a:ea typeface="+mn-ea"/>
              <a:cs typeface="Times New Roman" pitchFamily="18" charset="0"/>
            </a:rPr>
            <a:t> орган </a:t>
          </a:r>
          <a:r>
            <a:rPr lang="ru-RU" sz="1400" dirty="0" err="1">
              <a:solidFill>
                <a:sysClr val="windowText" lastClr="000000"/>
              </a:solidFill>
              <a:latin typeface="Times New Roman" pitchFamily="18" charset="0"/>
              <a:ea typeface="+mn-ea"/>
              <a:cs typeface="Times New Roman" pitchFamily="18" charset="0"/>
            </a:rPr>
            <a:t>дістав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назву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повітового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поліцейського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управління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очолюваного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справником</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який</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призначався</a:t>
          </a:r>
          <a:r>
            <a:rPr lang="ru-RU" sz="1400" dirty="0">
              <a:solidFill>
                <a:sysClr val="windowText" lastClr="000000"/>
              </a:solidFill>
              <a:latin typeface="Times New Roman" pitchFamily="18" charset="0"/>
              <a:ea typeface="+mn-ea"/>
              <a:cs typeface="Times New Roman" pitchFamily="18" charset="0"/>
            </a:rPr>
            <a:t> губернатором </a:t>
          </a:r>
          <a:r>
            <a:rPr lang="ru-RU" sz="1400" dirty="0" err="1">
              <a:solidFill>
                <a:sysClr val="windowText" lastClr="000000"/>
              </a:solidFill>
              <a:latin typeface="Times New Roman" pitchFamily="18" charset="0"/>
              <a:ea typeface="+mn-ea"/>
              <a:cs typeface="Times New Roman" pitchFamily="18" charset="0"/>
            </a:rPr>
            <a:t>із</a:t>
          </a:r>
          <a:r>
            <a:rPr lang="ru-RU" sz="1400" dirty="0">
              <a:solidFill>
                <a:sysClr val="windowText" lastClr="000000"/>
              </a:solidFill>
              <a:latin typeface="Times New Roman" pitchFamily="18" charset="0"/>
              <a:ea typeface="+mn-ea"/>
              <a:cs typeface="Times New Roman" pitchFamily="18" charset="0"/>
            </a:rPr>
            <a:t> дворян </a:t>
          </a:r>
          <a:r>
            <a:rPr lang="ru-RU" sz="1400" dirty="0" err="1">
              <a:solidFill>
                <a:sysClr val="windowText" lastClr="000000"/>
              </a:solidFill>
              <a:latin typeface="Times New Roman" pitchFamily="18" charset="0"/>
              <a:ea typeface="+mn-ea"/>
              <a:cs typeface="Times New Roman" pitchFamily="18" charset="0"/>
            </a:rPr>
            <a:t>даного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повіту</a:t>
          </a:r>
          <a:r>
            <a:rPr lang="ru-RU" sz="1400" dirty="0">
              <a:solidFill>
                <a:sysClr val="windowText" lastClr="000000"/>
              </a:solidFill>
              <a:latin typeface="Times New Roman" pitchFamily="18" charset="0"/>
              <a:ea typeface="+mn-ea"/>
              <a:cs typeface="Times New Roman" pitchFamily="18" charset="0"/>
            </a:rPr>
            <a:t>. </a:t>
          </a:r>
        </a:p>
      </dgm:t>
    </dgm:pt>
    <dgm:pt modelId="{997138A1-1857-4B57-A8CA-8272AFCDBB5B}" type="parTrans" cxnId="{7D24FDB0-E863-4C68-BE42-68E61A8265B1}">
      <dgm:prSet/>
      <dgm:spPr/>
      <dgm:t>
        <a:bodyPr/>
        <a:lstStyle/>
        <a:p>
          <a:endParaRPr lang="ru-RU" sz="1200">
            <a:latin typeface="Times New Roman" pitchFamily="18" charset="0"/>
            <a:cs typeface="Times New Roman" pitchFamily="18" charset="0"/>
          </a:endParaRPr>
        </a:p>
      </dgm:t>
    </dgm:pt>
    <dgm:pt modelId="{B8DC4ADD-45FF-42DD-9E2D-29C1EE4FABB9}" type="sibTrans" cxnId="{7D24FDB0-E863-4C68-BE42-68E61A8265B1}">
      <dgm:prSet custT="1">
        <dgm:style>
          <a:lnRef idx="2">
            <a:schemeClr val="dk1"/>
          </a:lnRef>
          <a:fillRef idx="1">
            <a:schemeClr val="lt1"/>
          </a:fillRef>
          <a:effectRef idx="0">
            <a:schemeClr val="dk1"/>
          </a:effectRef>
          <a:fontRef idx="minor">
            <a:schemeClr val="dk1"/>
          </a:fontRef>
        </dgm:style>
      </dgm:prSet>
      <dgm:spPr>
        <a:xfrm rot="10750807">
          <a:off x="2734190" y="2556248"/>
          <a:ext cx="320819" cy="463212"/>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B27F1F2-DC2B-4E3F-B645-2049B22F4EE5}">
      <dgm:prSet custT="1">
        <dgm:style>
          <a:lnRef idx="2">
            <a:schemeClr val="dk1"/>
          </a:lnRef>
          <a:fillRef idx="1">
            <a:schemeClr val="lt1"/>
          </a:fillRef>
          <a:effectRef idx="0">
            <a:schemeClr val="dk1"/>
          </a:effectRef>
          <a:fontRef idx="minor">
            <a:schemeClr val="dk1"/>
          </a:fontRef>
        </dgm:style>
      </dgm:prSet>
      <dgm:spPr>
        <a:xfrm>
          <a:off x="715101" y="1792819"/>
          <a:ext cx="1867791" cy="2025720"/>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200" dirty="0">
              <a:solidFill>
                <a:sysClr val="windowText" lastClr="000000"/>
              </a:solidFill>
              <a:latin typeface="Times New Roman" pitchFamily="18" charset="0"/>
              <a:ea typeface="+mn-ea"/>
              <a:cs typeface="Times New Roman" pitchFamily="18" charset="0"/>
            </a:rPr>
            <a:t>У </a:t>
          </a:r>
          <a:r>
            <a:rPr lang="ru-RU" sz="1200" dirty="0" err="1">
              <a:solidFill>
                <a:sysClr val="windowText" lastClr="000000"/>
              </a:solidFill>
              <a:latin typeface="Times New Roman" pitchFamily="18" charset="0"/>
              <a:ea typeface="+mn-ea"/>
              <a:cs typeface="Times New Roman" pitchFamily="18" charset="0"/>
            </a:rPr>
            <a:t>губернських</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містах</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було</a:t>
          </a:r>
          <a:r>
            <a:rPr lang="ru-RU" sz="1200" dirty="0">
              <a:solidFill>
                <a:sysClr val="windowText" lastClr="000000"/>
              </a:solidFill>
              <a:latin typeface="Times New Roman" pitchFamily="18" charset="0"/>
              <a:ea typeface="+mn-ea"/>
              <a:cs typeface="Times New Roman" pitchFamily="18" charset="0"/>
            </a:rPr>
            <a:t> створено </a:t>
          </a:r>
          <a:r>
            <a:rPr lang="ru-RU" sz="1200" dirty="0" err="1">
              <a:solidFill>
                <a:sysClr val="windowText" lastClr="000000"/>
              </a:solidFill>
              <a:latin typeface="Times New Roman" pitchFamily="18" charset="0"/>
              <a:ea typeface="+mn-ea"/>
              <a:cs typeface="Times New Roman" pitchFamily="18" charset="0"/>
            </a:rPr>
            <a:t>міські</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поліцейські</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управління</a:t>
          </a:r>
          <a:r>
            <a:rPr lang="ru-RU" sz="1200" dirty="0">
              <a:solidFill>
                <a:sysClr val="windowText" lastClr="000000"/>
              </a:solidFill>
              <a:latin typeface="Times New Roman" pitchFamily="18" charset="0"/>
              <a:ea typeface="+mn-ea"/>
              <a:cs typeface="Times New Roman" pitchFamily="18" charset="0"/>
            </a:rPr>
            <a:t>. В </a:t>
          </a:r>
          <a:r>
            <a:rPr lang="ru-RU" sz="1200" dirty="0" err="1">
              <a:solidFill>
                <a:sysClr val="windowText" lastClr="000000"/>
              </a:solidFill>
              <a:latin typeface="Times New Roman" pitchFamily="18" charset="0"/>
              <a:ea typeface="+mn-ea"/>
              <a:cs typeface="Times New Roman" pitchFamily="18" charset="0"/>
            </a:rPr>
            <a:t>інших</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містах</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замість</a:t>
          </a:r>
          <a:r>
            <a:rPr lang="ru-RU" sz="1200" dirty="0">
              <a:solidFill>
                <a:sysClr val="windowText" lastClr="000000"/>
              </a:solidFill>
              <a:latin typeface="Times New Roman" pitchFamily="18" charset="0"/>
              <a:ea typeface="+mn-ea"/>
              <a:cs typeface="Times New Roman" pitchFamily="18" charset="0"/>
            </a:rPr>
            <a:t> управ </a:t>
          </a:r>
          <a:r>
            <a:rPr lang="ru-RU" sz="1200" dirty="0" err="1">
              <a:solidFill>
                <a:sysClr val="windowText" lastClr="000000"/>
              </a:solidFill>
              <a:latin typeface="Times New Roman" pitchFamily="18" charset="0"/>
              <a:ea typeface="+mn-ea"/>
              <a:cs typeface="Times New Roman" pitchFamily="18" charset="0"/>
            </a:rPr>
            <a:t>благочинства</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створювалися</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канцелярії</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очолювані</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обер-поліцмейстерами</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поліцмейстерами</a:t>
          </a:r>
          <a:r>
            <a:rPr lang="ru-RU" sz="1200" dirty="0">
              <a:solidFill>
                <a:sysClr val="windowText" lastClr="000000"/>
              </a:solidFill>
              <a:latin typeface="Times New Roman" pitchFamily="18" charset="0"/>
              <a:ea typeface="+mn-ea"/>
              <a:cs typeface="Times New Roman" pitchFamily="18" charset="0"/>
            </a:rPr>
            <a:t> та градоначальниками. В </a:t>
          </a:r>
          <a:r>
            <a:rPr lang="ru-RU" sz="1200" dirty="0" err="1">
              <a:solidFill>
                <a:sysClr val="windowText" lastClr="000000"/>
              </a:solidFill>
              <a:latin typeface="Times New Roman" pitchFamily="18" charset="0"/>
              <a:ea typeface="+mn-ea"/>
              <a:cs typeface="Times New Roman" pitchFamily="18" charset="0"/>
            </a:rPr>
            <a:t>апараті</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міської</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поліції</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запроваджувалися</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відділення</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кримінального</a:t>
          </a:r>
          <a:r>
            <a:rPr lang="ru-RU" sz="1200" dirty="0">
              <a:solidFill>
                <a:sysClr val="windowText" lastClr="000000"/>
              </a:solidFill>
              <a:latin typeface="Times New Roman" pitchFamily="18" charset="0"/>
              <a:ea typeface="+mn-ea"/>
              <a:cs typeface="Times New Roman" pitchFamily="18" charset="0"/>
            </a:rPr>
            <a:t> </a:t>
          </a:r>
          <a:r>
            <a:rPr lang="ru-RU" sz="1200" dirty="0" err="1">
              <a:solidFill>
                <a:sysClr val="windowText" lastClr="000000"/>
              </a:solidFill>
              <a:latin typeface="Times New Roman" pitchFamily="18" charset="0"/>
              <a:ea typeface="+mn-ea"/>
              <a:cs typeface="Times New Roman" pitchFamily="18" charset="0"/>
            </a:rPr>
            <a:t>розшуку</a:t>
          </a:r>
          <a:r>
            <a:rPr lang="ru-RU" sz="1200" dirty="0">
              <a:solidFill>
                <a:sysClr val="windowText" lastClr="000000"/>
              </a:solidFill>
              <a:latin typeface="Times New Roman" pitchFamily="18" charset="0"/>
              <a:ea typeface="+mn-ea"/>
              <a:cs typeface="Times New Roman" pitchFamily="18" charset="0"/>
            </a:rPr>
            <a:t>.</a:t>
          </a:r>
        </a:p>
      </dgm:t>
    </dgm:pt>
    <dgm:pt modelId="{29BCDE16-C05A-4700-87CD-CB2BC50B2A34}" type="parTrans" cxnId="{670DACAA-E5CB-4B26-A36A-C6A47A663556}">
      <dgm:prSet/>
      <dgm:spPr/>
      <dgm:t>
        <a:bodyPr/>
        <a:lstStyle/>
        <a:p>
          <a:endParaRPr lang="ru-RU" sz="1200">
            <a:latin typeface="Times New Roman" pitchFamily="18" charset="0"/>
            <a:cs typeface="Times New Roman" pitchFamily="18" charset="0"/>
          </a:endParaRPr>
        </a:p>
      </dgm:t>
    </dgm:pt>
    <dgm:pt modelId="{8B7267FF-65F0-465A-9B68-EA05FE8A0853}" type="sibTrans" cxnId="{670DACAA-E5CB-4B26-A36A-C6A47A663556}">
      <dgm:prSet custT="1">
        <dgm:style>
          <a:lnRef idx="2">
            <a:schemeClr val="dk1"/>
          </a:lnRef>
          <a:fillRef idx="1">
            <a:schemeClr val="lt1"/>
          </a:fillRef>
          <a:effectRef idx="0">
            <a:schemeClr val="dk1"/>
          </a:effectRef>
          <a:fontRef idx="minor">
            <a:schemeClr val="dk1"/>
          </a:fontRef>
        </dgm:style>
      </dgm:prSet>
      <dgm:spPr>
        <a:xfrm rot="5419543">
          <a:off x="1467867" y="3904585"/>
          <a:ext cx="347130" cy="463212"/>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03480428-C87E-40F5-BB14-6989E5943B7C}">
      <dgm:prSet custT="1">
        <dgm:style>
          <a:lnRef idx="2">
            <a:schemeClr val="dk1"/>
          </a:lnRef>
          <a:fillRef idx="1">
            <a:schemeClr val="lt1"/>
          </a:fillRef>
          <a:effectRef idx="0">
            <a:schemeClr val="dk1"/>
          </a:effectRef>
          <a:fontRef idx="minor">
            <a:schemeClr val="dk1"/>
          </a:fontRef>
        </dgm:style>
      </dgm:prSet>
      <dgm:spPr>
        <a:xfrm>
          <a:off x="698701" y="4473491"/>
          <a:ext cx="1867791" cy="2433657"/>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Піддавалась</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істотній</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перебудові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політична</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поліція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Згідно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Положення</a:t>
          </a:r>
          <a:r>
            <a:rPr lang="ru-RU" sz="1400" dirty="0">
              <a:solidFill>
                <a:sysClr val="windowText" lastClr="000000"/>
              </a:solidFill>
              <a:latin typeface="Times New Roman" pitchFamily="18" charset="0"/>
              <a:ea typeface="+mn-ea"/>
              <a:cs typeface="Times New Roman" pitchFamily="18" charset="0"/>
            </a:rPr>
            <a:t> про </a:t>
          </a:r>
          <a:r>
            <a:rPr lang="ru-RU" sz="1400" dirty="0" err="1">
              <a:solidFill>
                <a:sysClr val="windowText" lastClr="000000"/>
              </a:solidFill>
              <a:latin typeface="Times New Roman" pitchFamily="18" charset="0"/>
              <a:ea typeface="+mn-ea"/>
              <a:cs typeface="Times New Roman" pitchFamily="18" charset="0"/>
            </a:rPr>
            <a:t>Третій</a:t>
          </a:r>
          <a:r>
            <a:rPr lang="ru-RU" sz="1400" dirty="0">
              <a:solidFill>
                <a:sysClr val="windowText" lastClr="000000"/>
              </a:solidFill>
              <a:latin typeface="Times New Roman" pitchFamily="18" charset="0"/>
              <a:ea typeface="+mn-ea"/>
              <a:cs typeface="Times New Roman" pitchFamily="18" charset="0"/>
            </a:rPr>
            <a:t> округ корпусу </a:t>
          </a:r>
          <a:r>
            <a:rPr lang="ru-RU" sz="1400" dirty="0" err="1">
              <a:solidFill>
                <a:sysClr val="windowText" lastClr="000000"/>
              </a:solidFill>
              <a:latin typeface="Times New Roman" pitchFamily="18" charset="0"/>
              <a:ea typeface="+mn-ea"/>
              <a:cs typeface="Times New Roman" pitchFamily="18" charset="0"/>
            </a:rPr>
            <a:t>жандармів</a:t>
          </a:r>
          <a:r>
            <a:rPr lang="ru-RU" sz="1400" dirty="0">
              <a:solidFill>
                <a:sysClr val="windowText" lastClr="000000"/>
              </a:solidFill>
              <a:latin typeface="Times New Roman" pitchFamily="18" charset="0"/>
              <a:ea typeface="+mn-ea"/>
              <a:cs typeface="Times New Roman" pitchFamily="18" charset="0"/>
            </a:rPr>
            <a:t> 1864 р., </a:t>
          </a:r>
          <a:r>
            <a:rPr lang="ru-RU" sz="1400" dirty="0" err="1">
              <a:solidFill>
                <a:sysClr val="windowText" lastClr="000000"/>
              </a:solidFill>
              <a:latin typeface="Times New Roman" pitchFamily="18" charset="0"/>
              <a:ea typeface="+mn-ea"/>
              <a:cs typeface="Times New Roman" pitchFamily="18" charset="0"/>
            </a:rPr>
            <a:t>структурними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підрозділами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цього</a:t>
          </a:r>
          <a:r>
            <a:rPr lang="ru-RU" sz="1400" dirty="0">
              <a:solidFill>
                <a:sysClr val="windowText" lastClr="000000"/>
              </a:solidFill>
              <a:latin typeface="Times New Roman" pitchFamily="18" charset="0"/>
              <a:ea typeface="+mn-ea"/>
              <a:cs typeface="Times New Roman" pitchFamily="18" charset="0"/>
            </a:rPr>
            <a:t> корпусу </a:t>
          </a:r>
          <a:r>
            <a:rPr lang="ru-RU" sz="1400" dirty="0" err="1">
              <a:solidFill>
                <a:sysClr val="windowText" lastClr="000000"/>
              </a:solidFill>
              <a:latin typeface="Times New Roman" pitchFamily="18" charset="0"/>
              <a:ea typeface="+mn-ea"/>
              <a:cs typeface="Times New Roman" pitchFamily="18" charset="0"/>
            </a:rPr>
            <a:t>були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окружне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жандармське</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управління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повітові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жандармські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управління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жандармські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команди</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Варшавський</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жандармський</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дивізіон</a:t>
          </a:r>
          <a:r>
            <a:rPr lang="ru-RU" sz="1400" dirty="0">
              <a:solidFill>
                <a:sysClr val="windowText" lastClr="000000"/>
              </a:solidFill>
              <a:latin typeface="Times New Roman" pitchFamily="18" charset="0"/>
              <a:ea typeface="+mn-ea"/>
              <a:cs typeface="Times New Roman" pitchFamily="18" charset="0"/>
            </a:rPr>
            <a:t>.</a:t>
          </a:r>
          <a:endParaRPr lang="ru-RU" sz="1400" dirty="0">
            <a:solidFill>
              <a:srgbClr val="FF0000"/>
            </a:solidFill>
            <a:latin typeface="Times New Roman" pitchFamily="18" charset="0"/>
            <a:ea typeface="+mn-ea"/>
            <a:cs typeface="Times New Roman" pitchFamily="18" charset="0"/>
          </a:endParaRPr>
        </a:p>
      </dgm:t>
    </dgm:pt>
    <dgm:pt modelId="{AD73CC7E-C3BA-484D-ABD5-B418C9C4810C}" type="parTrans" cxnId="{9507127C-8F20-4BDF-9369-5103FB50D073}">
      <dgm:prSet/>
      <dgm:spPr/>
      <dgm:t>
        <a:bodyPr/>
        <a:lstStyle/>
        <a:p>
          <a:endParaRPr lang="ru-RU" sz="1200">
            <a:latin typeface="Times New Roman" pitchFamily="18" charset="0"/>
            <a:cs typeface="Times New Roman" pitchFamily="18" charset="0"/>
          </a:endParaRPr>
        </a:p>
      </dgm:t>
    </dgm:pt>
    <dgm:pt modelId="{5034D310-A0D8-438E-A101-944E4F5F1746}" type="sibTrans" cxnId="{9507127C-8F20-4BDF-9369-5103FB50D073}">
      <dgm:prSet custT="1">
        <dgm:style>
          <a:lnRef idx="2">
            <a:schemeClr val="dk1"/>
          </a:lnRef>
          <a:fillRef idx="1">
            <a:schemeClr val="lt1"/>
          </a:fillRef>
          <a:effectRef idx="0">
            <a:schemeClr val="dk1"/>
          </a:effectRef>
          <a:fontRef idx="minor">
            <a:schemeClr val="dk1"/>
          </a:fontRef>
        </dgm:style>
      </dgm:prSet>
      <dgm:spPr>
        <a:xfrm rot="21538020">
          <a:off x="2721903" y="5435696"/>
          <a:ext cx="374531" cy="463212"/>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AF2D890-9E22-4444-8C39-E8EB889078BF}">
      <dgm:prSet custT="1">
        <dgm:style>
          <a:lnRef idx="2">
            <a:schemeClr val="dk1"/>
          </a:lnRef>
          <a:fillRef idx="1">
            <a:schemeClr val="lt1"/>
          </a:fillRef>
          <a:effectRef idx="0">
            <a:schemeClr val="dk1"/>
          </a:effectRef>
          <a:fontRef idx="minor">
            <a:schemeClr val="dk1"/>
          </a:fontRef>
        </dgm:style>
      </dgm:prSet>
      <dgm:spPr>
        <a:xfrm>
          <a:off x="3273040" y="4446130"/>
          <a:ext cx="1867791" cy="239554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uk-UA" sz="1400" dirty="0">
              <a:solidFill>
                <a:sysClr val="windowText" lastClr="000000"/>
              </a:solidFill>
              <a:latin typeface="Times New Roman" pitchFamily="18" charset="0"/>
              <a:ea typeface="+mn-ea"/>
              <a:cs typeface="Times New Roman" pitchFamily="18" charset="0"/>
            </a:rPr>
            <a:t>У 1880 р. керівництво політичною поліцією було покладено на новостворений </a:t>
          </a:r>
          <a:r>
            <a:rPr lang="uk-UA" sz="1400" b="1" dirty="0">
              <a:solidFill>
                <a:sysClr val="windowText" lastClr="000000"/>
              </a:solidFill>
              <a:latin typeface="Times New Roman" pitchFamily="18" charset="0"/>
              <a:ea typeface="+mn-ea"/>
              <a:cs typeface="Times New Roman" pitchFamily="18" charset="0"/>
            </a:rPr>
            <a:t>департамент державної поліції МВС. </a:t>
          </a:r>
          <a:r>
            <a:rPr lang="uk-UA" sz="1400" dirty="0">
              <a:solidFill>
                <a:sysClr val="windowText" lastClr="000000"/>
              </a:solidFill>
              <a:latin typeface="Times New Roman" pitchFamily="18" charset="0"/>
              <a:ea typeface="+mn-ea"/>
              <a:cs typeface="Times New Roman" pitchFamily="18" charset="0"/>
            </a:rPr>
            <a:t>Він мав  розглядати справи про державні злочини, наглядати за діяльністю поліцейських установ, охороною громадської безпеки і порядку.</a:t>
          </a:r>
          <a:endParaRPr lang="ru-RU" sz="1400" dirty="0">
            <a:solidFill>
              <a:sysClr val="windowText" lastClr="000000"/>
            </a:solidFill>
            <a:latin typeface="Times New Roman" pitchFamily="18" charset="0"/>
            <a:ea typeface="+mn-ea"/>
            <a:cs typeface="Times New Roman" pitchFamily="18" charset="0"/>
          </a:endParaRPr>
        </a:p>
      </dgm:t>
    </dgm:pt>
    <dgm:pt modelId="{06ABA657-50FB-4CDC-BAD3-6C88EAE5A2EF}" type="sibTrans" cxnId="{B83334C2-0FA0-458E-A68E-CD45733E039D}">
      <dgm:prSet/>
      <dgm:spPr/>
      <dgm:t>
        <a:bodyPr/>
        <a:lstStyle/>
        <a:p>
          <a:endParaRPr lang="ru-RU" sz="1200"/>
        </a:p>
      </dgm:t>
    </dgm:pt>
    <dgm:pt modelId="{F76C316C-6F14-4826-8B25-C1E5B5520085}" type="parTrans" cxnId="{B83334C2-0FA0-458E-A68E-CD45733E039D}">
      <dgm:prSet/>
      <dgm:spPr/>
      <dgm:t>
        <a:bodyPr/>
        <a:lstStyle/>
        <a:p>
          <a:endParaRPr lang="ru-RU" sz="1200"/>
        </a:p>
      </dgm:t>
    </dgm:pt>
    <dgm:pt modelId="{41802AB1-78C8-4D7A-B221-D50629BC41E8}" type="pres">
      <dgm:prSet presAssocID="{47816993-A473-4242-BC7D-3A48E5684AF3}" presName="diagram" presStyleCnt="0">
        <dgm:presLayoutVars>
          <dgm:dir/>
          <dgm:resizeHandles val="exact"/>
        </dgm:presLayoutVars>
      </dgm:prSet>
      <dgm:spPr/>
      <dgm:t>
        <a:bodyPr/>
        <a:lstStyle/>
        <a:p>
          <a:endParaRPr lang="ru-RU"/>
        </a:p>
      </dgm:t>
    </dgm:pt>
    <dgm:pt modelId="{D331D8CD-8ED4-45E1-AADD-AED8AFA3F702}" type="pres">
      <dgm:prSet presAssocID="{B006FAA9-8AFB-4231-8EC0-32A2477B6FBB}" presName="node" presStyleLbl="node1" presStyleIdx="0" presStyleCnt="6" custScaleX="145824" custScaleY="280481" custLinFactNeighborX="-17973" custLinFactNeighborY="-11069">
        <dgm:presLayoutVars>
          <dgm:bulletEnabled val="1"/>
        </dgm:presLayoutVars>
      </dgm:prSet>
      <dgm:spPr>
        <a:prstGeom prst="roundRect">
          <a:avLst>
            <a:gd name="adj" fmla="val 10000"/>
          </a:avLst>
        </a:prstGeom>
      </dgm:spPr>
      <dgm:t>
        <a:bodyPr/>
        <a:lstStyle/>
        <a:p>
          <a:endParaRPr lang="ru-RU"/>
        </a:p>
      </dgm:t>
    </dgm:pt>
    <dgm:pt modelId="{94EB604D-2BE8-40E9-8A8D-3D20C900523C}" type="pres">
      <dgm:prSet presAssocID="{F09EEFA8-4B1E-4308-8ADB-A0AC35F27AE6}" presName="sibTrans" presStyleLbl="sibTrans2D1" presStyleIdx="0" presStyleCnt="5"/>
      <dgm:spPr>
        <a:prstGeom prst="rightArrow">
          <a:avLst>
            <a:gd name="adj1" fmla="val 60000"/>
            <a:gd name="adj2" fmla="val 50000"/>
          </a:avLst>
        </a:prstGeom>
      </dgm:spPr>
      <dgm:t>
        <a:bodyPr/>
        <a:lstStyle/>
        <a:p>
          <a:endParaRPr lang="ru-RU"/>
        </a:p>
      </dgm:t>
    </dgm:pt>
    <dgm:pt modelId="{2C38F57F-9D83-4D81-869F-85EC3E2D1E3D}" type="pres">
      <dgm:prSet presAssocID="{F09EEFA8-4B1E-4308-8ADB-A0AC35F27AE6}" presName="connectorText" presStyleLbl="sibTrans2D1" presStyleIdx="0" presStyleCnt="5"/>
      <dgm:spPr/>
      <dgm:t>
        <a:bodyPr/>
        <a:lstStyle/>
        <a:p>
          <a:endParaRPr lang="ru-RU"/>
        </a:p>
      </dgm:t>
    </dgm:pt>
    <dgm:pt modelId="{1CCF79BB-92CF-4D28-BF07-7D6012DA55EB}" type="pres">
      <dgm:prSet presAssocID="{4687158F-C4A3-4E32-9F7C-B8755CC2F02E}" presName="node" presStyleLbl="node1" presStyleIdx="1" presStyleCnt="6" custScaleX="145222" custScaleY="291093" custLinFactNeighborX="-24555" custLinFactNeighborY="-2906">
        <dgm:presLayoutVars>
          <dgm:bulletEnabled val="1"/>
        </dgm:presLayoutVars>
      </dgm:prSet>
      <dgm:spPr>
        <a:prstGeom prst="roundRect">
          <a:avLst>
            <a:gd name="adj" fmla="val 10000"/>
          </a:avLst>
        </a:prstGeom>
      </dgm:spPr>
      <dgm:t>
        <a:bodyPr/>
        <a:lstStyle/>
        <a:p>
          <a:endParaRPr lang="ru-RU"/>
        </a:p>
      </dgm:t>
    </dgm:pt>
    <dgm:pt modelId="{672AC660-E930-412E-899A-492BAE09960E}" type="pres">
      <dgm:prSet presAssocID="{F6D91E7C-C9D4-4250-9F1C-21B7D05C6B32}" presName="sibTrans" presStyleLbl="sibTrans2D1" presStyleIdx="1" presStyleCnt="5"/>
      <dgm:spPr>
        <a:prstGeom prst="rightArrow">
          <a:avLst>
            <a:gd name="adj1" fmla="val 60000"/>
            <a:gd name="adj2" fmla="val 50000"/>
          </a:avLst>
        </a:prstGeom>
      </dgm:spPr>
      <dgm:t>
        <a:bodyPr/>
        <a:lstStyle/>
        <a:p>
          <a:endParaRPr lang="ru-RU"/>
        </a:p>
      </dgm:t>
    </dgm:pt>
    <dgm:pt modelId="{4B7FA36C-CBBC-420F-A1EA-E1F345002512}" type="pres">
      <dgm:prSet presAssocID="{F6D91E7C-C9D4-4250-9F1C-21B7D05C6B32}" presName="connectorText" presStyleLbl="sibTrans2D1" presStyleIdx="1" presStyleCnt="5"/>
      <dgm:spPr/>
      <dgm:t>
        <a:bodyPr/>
        <a:lstStyle/>
        <a:p>
          <a:endParaRPr lang="ru-RU"/>
        </a:p>
      </dgm:t>
    </dgm:pt>
    <dgm:pt modelId="{DF1D73EB-6ADF-4FF1-936D-BC964AFE0DFA}" type="pres">
      <dgm:prSet presAssocID="{356E4ED4-5A07-43C7-9C6E-48302C50A777}" presName="node" presStyleLbl="node1" presStyleIdx="2" presStyleCnt="6" custScaleX="187846" custScaleY="316139" custLinFactNeighborX="-16516" custLinFactNeighborY="4198">
        <dgm:presLayoutVars>
          <dgm:bulletEnabled val="1"/>
        </dgm:presLayoutVars>
      </dgm:prSet>
      <dgm:spPr>
        <a:prstGeom prst="roundRect">
          <a:avLst>
            <a:gd name="adj" fmla="val 10000"/>
          </a:avLst>
        </a:prstGeom>
      </dgm:spPr>
      <dgm:t>
        <a:bodyPr/>
        <a:lstStyle/>
        <a:p>
          <a:endParaRPr lang="ru-RU"/>
        </a:p>
      </dgm:t>
    </dgm:pt>
    <dgm:pt modelId="{BD06CF43-829E-4EBF-8103-3D208A6C1DA1}" type="pres">
      <dgm:prSet presAssocID="{B8DC4ADD-45FF-42DD-9E2D-29C1EE4FABB9}" presName="sibTrans" presStyleLbl="sibTrans2D1" presStyleIdx="2" presStyleCnt="5"/>
      <dgm:spPr>
        <a:prstGeom prst="rightArrow">
          <a:avLst>
            <a:gd name="adj1" fmla="val 60000"/>
            <a:gd name="adj2" fmla="val 50000"/>
          </a:avLst>
        </a:prstGeom>
      </dgm:spPr>
      <dgm:t>
        <a:bodyPr/>
        <a:lstStyle/>
        <a:p>
          <a:endParaRPr lang="ru-RU"/>
        </a:p>
      </dgm:t>
    </dgm:pt>
    <dgm:pt modelId="{4495B211-3A42-488D-BEFB-B64FC848036E}" type="pres">
      <dgm:prSet presAssocID="{B8DC4ADD-45FF-42DD-9E2D-29C1EE4FABB9}" presName="connectorText" presStyleLbl="sibTrans2D1" presStyleIdx="2" presStyleCnt="5"/>
      <dgm:spPr/>
      <dgm:t>
        <a:bodyPr/>
        <a:lstStyle/>
        <a:p>
          <a:endParaRPr lang="ru-RU"/>
        </a:p>
      </dgm:t>
    </dgm:pt>
    <dgm:pt modelId="{4F6C307B-E84C-4C7E-A57D-B5186B5187DD}" type="pres">
      <dgm:prSet presAssocID="{4B27F1F2-DC2B-4E3F-B645-2049B22F4EE5}" presName="node" presStyleLbl="node1" presStyleIdx="3" presStyleCnt="6" custScaleX="172727" custScaleY="252222" custLinFactNeighborX="-22249" custLinFactNeighborY="-26213">
        <dgm:presLayoutVars>
          <dgm:bulletEnabled val="1"/>
        </dgm:presLayoutVars>
      </dgm:prSet>
      <dgm:spPr>
        <a:prstGeom prst="roundRect">
          <a:avLst>
            <a:gd name="adj" fmla="val 10000"/>
          </a:avLst>
        </a:prstGeom>
      </dgm:spPr>
      <dgm:t>
        <a:bodyPr/>
        <a:lstStyle/>
        <a:p>
          <a:endParaRPr lang="ru-RU"/>
        </a:p>
      </dgm:t>
    </dgm:pt>
    <dgm:pt modelId="{FA238989-4731-4242-AFED-F7B811AED6AA}" type="pres">
      <dgm:prSet presAssocID="{8B7267FF-65F0-465A-9B68-EA05FE8A0853}" presName="sibTrans" presStyleLbl="sibTrans2D1" presStyleIdx="3" presStyleCnt="5"/>
      <dgm:spPr>
        <a:prstGeom prst="rightArrow">
          <a:avLst>
            <a:gd name="adj1" fmla="val 60000"/>
            <a:gd name="adj2" fmla="val 50000"/>
          </a:avLst>
        </a:prstGeom>
      </dgm:spPr>
      <dgm:t>
        <a:bodyPr/>
        <a:lstStyle/>
        <a:p>
          <a:endParaRPr lang="ru-RU"/>
        </a:p>
      </dgm:t>
    </dgm:pt>
    <dgm:pt modelId="{ED921695-2B70-4353-89B5-1909B9010D6E}" type="pres">
      <dgm:prSet presAssocID="{8B7267FF-65F0-465A-9B68-EA05FE8A0853}" presName="connectorText" presStyleLbl="sibTrans2D1" presStyleIdx="3" presStyleCnt="5"/>
      <dgm:spPr/>
      <dgm:t>
        <a:bodyPr/>
        <a:lstStyle/>
        <a:p>
          <a:endParaRPr lang="ru-RU"/>
        </a:p>
      </dgm:t>
    </dgm:pt>
    <dgm:pt modelId="{066F0C25-224B-4C82-BC44-823E58CDEAC0}" type="pres">
      <dgm:prSet presAssocID="{03480428-C87E-40F5-BB14-6989E5943B7C}" presName="node" presStyleLbl="node1" presStyleIdx="4" presStyleCnt="6" custScaleX="187614" custScaleY="291676" custLinFactNeighborX="-8483" custLinFactNeighborY="-27505">
        <dgm:presLayoutVars>
          <dgm:bulletEnabled val="1"/>
        </dgm:presLayoutVars>
      </dgm:prSet>
      <dgm:spPr>
        <a:prstGeom prst="roundRect">
          <a:avLst>
            <a:gd name="adj" fmla="val 10000"/>
          </a:avLst>
        </a:prstGeom>
      </dgm:spPr>
      <dgm:t>
        <a:bodyPr/>
        <a:lstStyle/>
        <a:p>
          <a:endParaRPr lang="ru-RU"/>
        </a:p>
      </dgm:t>
    </dgm:pt>
    <dgm:pt modelId="{EAB8FB19-DD9B-4D20-BBBA-28DE6EBB9E3D}" type="pres">
      <dgm:prSet presAssocID="{5034D310-A0D8-438E-A101-944E4F5F1746}" presName="sibTrans" presStyleLbl="sibTrans2D1" presStyleIdx="4" presStyleCnt="5"/>
      <dgm:spPr/>
      <dgm:t>
        <a:bodyPr/>
        <a:lstStyle/>
        <a:p>
          <a:endParaRPr lang="ru-RU"/>
        </a:p>
      </dgm:t>
    </dgm:pt>
    <dgm:pt modelId="{0C5F8621-D133-49AA-918F-47BB329BEFB8}" type="pres">
      <dgm:prSet presAssocID="{5034D310-A0D8-438E-A101-944E4F5F1746}" presName="connectorText" presStyleLbl="sibTrans2D1" presStyleIdx="4" presStyleCnt="5"/>
      <dgm:spPr/>
      <dgm:t>
        <a:bodyPr/>
        <a:lstStyle/>
        <a:p>
          <a:endParaRPr lang="ru-RU"/>
        </a:p>
      </dgm:t>
    </dgm:pt>
    <dgm:pt modelId="{E08D34B1-B51D-4292-8A75-809758B06186}" type="pres">
      <dgm:prSet presAssocID="{4AF2D890-9E22-4444-8C39-E8EB889078BF}" presName="node" presStyleLbl="node1" presStyleIdx="5" presStyleCnt="6" custScaleX="160770" custScaleY="298180" custLinFactNeighborX="-2383" custLinFactNeighborY="-30523">
        <dgm:presLayoutVars>
          <dgm:bulletEnabled val="1"/>
        </dgm:presLayoutVars>
      </dgm:prSet>
      <dgm:spPr/>
      <dgm:t>
        <a:bodyPr/>
        <a:lstStyle/>
        <a:p>
          <a:endParaRPr lang="ru-RU"/>
        </a:p>
      </dgm:t>
    </dgm:pt>
  </dgm:ptLst>
  <dgm:cxnLst>
    <dgm:cxn modelId="{5489982C-C531-4DA8-ABA0-7A8BE57BCA63}" type="presOf" srcId="{8B7267FF-65F0-465A-9B68-EA05FE8A0853}" destId="{FA238989-4731-4242-AFED-F7B811AED6AA}" srcOrd="0" destOrd="0" presId="urn:microsoft.com/office/officeart/2005/8/layout/process5"/>
    <dgm:cxn modelId="{B15B1043-68E9-4E0E-854C-5FC04A91B24E}" type="presOf" srcId="{B8DC4ADD-45FF-42DD-9E2D-29C1EE4FABB9}" destId="{4495B211-3A42-488D-BEFB-B64FC848036E}" srcOrd="1" destOrd="0" presId="urn:microsoft.com/office/officeart/2005/8/layout/process5"/>
    <dgm:cxn modelId="{7D24FDB0-E863-4C68-BE42-68E61A8265B1}" srcId="{47816993-A473-4242-BC7D-3A48E5684AF3}" destId="{356E4ED4-5A07-43C7-9C6E-48302C50A777}" srcOrd="2" destOrd="0" parTransId="{997138A1-1857-4B57-A8CA-8272AFCDBB5B}" sibTransId="{B8DC4ADD-45FF-42DD-9E2D-29C1EE4FABB9}"/>
    <dgm:cxn modelId="{833347A0-6CE6-4E68-818B-CA7348B514D6}" type="presOf" srcId="{F6D91E7C-C9D4-4250-9F1C-21B7D05C6B32}" destId="{4B7FA36C-CBBC-420F-A1EA-E1F345002512}" srcOrd="1" destOrd="0" presId="urn:microsoft.com/office/officeart/2005/8/layout/process5"/>
    <dgm:cxn modelId="{2D3A2872-8050-4E10-A149-73E69F50F6B2}" srcId="{47816993-A473-4242-BC7D-3A48E5684AF3}" destId="{B006FAA9-8AFB-4231-8EC0-32A2477B6FBB}" srcOrd="0" destOrd="0" parTransId="{69AE6CC7-7B33-4165-9A23-679F9802762E}" sibTransId="{F09EEFA8-4B1E-4308-8ADB-A0AC35F27AE6}"/>
    <dgm:cxn modelId="{AB07BAA1-3AE1-4F5B-8C20-9DF0CB16472C}" type="presOf" srcId="{5034D310-A0D8-438E-A101-944E4F5F1746}" destId="{0C5F8621-D133-49AA-918F-47BB329BEFB8}" srcOrd="1" destOrd="0" presId="urn:microsoft.com/office/officeart/2005/8/layout/process5"/>
    <dgm:cxn modelId="{0ACCAFBF-5649-47F8-99FB-7644094BF7DC}" type="presOf" srcId="{47816993-A473-4242-BC7D-3A48E5684AF3}" destId="{41802AB1-78C8-4D7A-B221-D50629BC41E8}" srcOrd="0" destOrd="0" presId="urn:microsoft.com/office/officeart/2005/8/layout/process5"/>
    <dgm:cxn modelId="{670DACAA-E5CB-4B26-A36A-C6A47A663556}" srcId="{47816993-A473-4242-BC7D-3A48E5684AF3}" destId="{4B27F1F2-DC2B-4E3F-B645-2049B22F4EE5}" srcOrd="3" destOrd="0" parTransId="{29BCDE16-C05A-4700-87CD-CB2BC50B2A34}" sibTransId="{8B7267FF-65F0-465A-9B68-EA05FE8A0853}"/>
    <dgm:cxn modelId="{998FECB0-0DCF-40AB-B661-BAB4C758E5FE}" type="presOf" srcId="{8B7267FF-65F0-465A-9B68-EA05FE8A0853}" destId="{ED921695-2B70-4353-89B5-1909B9010D6E}" srcOrd="1" destOrd="0" presId="urn:microsoft.com/office/officeart/2005/8/layout/process5"/>
    <dgm:cxn modelId="{522C1F0F-44B9-41E1-A379-ABBC7B113BFD}" type="presOf" srcId="{03480428-C87E-40F5-BB14-6989E5943B7C}" destId="{066F0C25-224B-4C82-BC44-823E58CDEAC0}" srcOrd="0" destOrd="0" presId="urn:microsoft.com/office/officeart/2005/8/layout/process5"/>
    <dgm:cxn modelId="{78C11CFE-E79E-4300-AD62-64D4F87B1431}" type="presOf" srcId="{F6D91E7C-C9D4-4250-9F1C-21B7D05C6B32}" destId="{672AC660-E930-412E-899A-492BAE09960E}" srcOrd="0" destOrd="0" presId="urn:microsoft.com/office/officeart/2005/8/layout/process5"/>
    <dgm:cxn modelId="{1373915A-49EB-48B6-8A98-2A30A4CBCCFF}" type="presOf" srcId="{4687158F-C4A3-4E32-9F7C-B8755CC2F02E}" destId="{1CCF79BB-92CF-4D28-BF07-7D6012DA55EB}" srcOrd="0" destOrd="0" presId="urn:microsoft.com/office/officeart/2005/8/layout/process5"/>
    <dgm:cxn modelId="{3A489BF2-6C5D-42A5-AAF9-63F02D7E7964}" srcId="{47816993-A473-4242-BC7D-3A48E5684AF3}" destId="{4687158F-C4A3-4E32-9F7C-B8755CC2F02E}" srcOrd="1" destOrd="0" parTransId="{89D360DF-776A-439D-A46B-F0EF169A5FE7}" sibTransId="{F6D91E7C-C9D4-4250-9F1C-21B7D05C6B32}"/>
    <dgm:cxn modelId="{334B7B0F-286C-4F56-AACB-9A6D4E4EC4BA}" type="presOf" srcId="{4AF2D890-9E22-4444-8C39-E8EB889078BF}" destId="{E08D34B1-B51D-4292-8A75-809758B06186}" srcOrd="0" destOrd="0" presId="urn:microsoft.com/office/officeart/2005/8/layout/process5"/>
    <dgm:cxn modelId="{9507127C-8F20-4BDF-9369-5103FB50D073}" srcId="{47816993-A473-4242-BC7D-3A48E5684AF3}" destId="{03480428-C87E-40F5-BB14-6989E5943B7C}" srcOrd="4" destOrd="0" parTransId="{AD73CC7E-C3BA-484D-ABD5-B418C9C4810C}" sibTransId="{5034D310-A0D8-438E-A101-944E4F5F1746}"/>
    <dgm:cxn modelId="{4BB924F0-90C8-43A6-B9FE-E6D1479211AE}" type="presOf" srcId="{356E4ED4-5A07-43C7-9C6E-48302C50A777}" destId="{DF1D73EB-6ADF-4FF1-936D-BC964AFE0DFA}" srcOrd="0" destOrd="0" presId="urn:microsoft.com/office/officeart/2005/8/layout/process5"/>
    <dgm:cxn modelId="{2A5822F1-257E-49AB-8B05-5364DBDE10EB}" type="presOf" srcId="{5034D310-A0D8-438E-A101-944E4F5F1746}" destId="{EAB8FB19-DD9B-4D20-BBBA-28DE6EBB9E3D}" srcOrd="0" destOrd="0" presId="urn:microsoft.com/office/officeart/2005/8/layout/process5"/>
    <dgm:cxn modelId="{4407DE69-356D-46CA-9FE6-EB3773E42727}" type="presOf" srcId="{F09EEFA8-4B1E-4308-8ADB-A0AC35F27AE6}" destId="{2C38F57F-9D83-4D81-869F-85EC3E2D1E3D}" srcOrd="1" destOrd="0" presId="urn:microsoft.com/office/officeart/2005/8/layout/process5"/>
    <dgm:cxn modelId="{A222494A-E49A-44FB-9EF3-D5683B6738B6}" type="presOf" srcId="{B006FAA9-8AFB-4231-8EC0-32A2477B6FBB}" destId="{D331D8CD-8ED4-45E1-AADD-AED8AFA3F702}" srcOrd="0" destOrd="0" presId="urn:microsoft.com/office/officeart/2005/8/layout/process5"/>
    <dgm:cxn modelId="{DB94AFF4-8A51-4AC5-B4A8-6F184AAB70A1}" type="presOf" srcId="{F09EEFA8-4B1E-4308-8ADB-A0AC35F27AE6}" destId="{94EB604D-2BE8-40E9-8A8D-3D20C900523C}" srcOrd="0" destOrd="0" presId="urn:microsoft.com/office/officeart/2005/8/layout/process5"/>
    <dgm:cxn modelId="{C5819311-597E-470F-A182-BBCFB645EBCD}" type="presOf" srcId="{4B27F1F2-DC2B-4E3F-B645-2049B22F4EE5}" destId="{4F6C307B-E84C-4C7E-A57D-B5186B5187DD}" srcOrd="0" destOrd="0" presId="urn:microsoft.com/office/officeart/2005/8/layout/process5"/>
    <dgm:cxn modelId="{B83334C2-0FA0-458E-A68E-CD45733E039D}" srcId="{47816993-A473-4242-BC7D-3A48E5684AF3}" destId="{4AF2D890-9E22-4444-8C39-E8EB889078BF}" srcOrd="5" destOrd="0" parTransId="{F76C316C-6F14-4826-8B25-C1E5B5520085}" sibTransId="{06ABA657-50FB-4CDC-BAD3-6C88EAE5A2EF}"/>
    <dgm:cxn modelId="{8596F346-5A30-4737-AEC3-C996CEDBF189}" type="presOf" srcId="{B8DC4ADD-45FF-42DD-9E2D-29C1EE4FABB9}" destId="{BD06CF43-829E-4EBF-8103-3D208A6C1DA1}" srcOrd="0" destOrd="0" presId="urn:microsoft.com/office/officeart/2005/8/layout/process5"/>
    <dgm:cxn modelId="{EBEE202E-2952-4C0A-B61E-A9F723FF7FCF}" type="presParOf" srcId="{41802AB1-78C8-4D7A-B221-D50629BC41E8}" destId="{D331D8CD-8ED4-45E1-AADD-AED8AFA3F702}" srcOrd="0" destOrd="0" presId="urn:microsoft.com/office/officeart/2005/8/layout/process5"/>
    <dgm:cxn modelId="{17E11F47-239C-40B4-B3E9-17ADA6A859F8}" type="presParOf" srcId="{41802AB1-78C8-4D7A-B221-D50629BC41E8}" destId="{94EB604D-2BE8-40E9-8A8D-3D20C900523C}" srcOrd="1" destOrd="0" presId="urn:microsoft.com/office/officeart/2005/8/layout/process5"/>
    <dgm:cxn modelId="{3FCD1F8D-9993-4F6B-8241-921C91084E66}" type="presParOf" srcId="{94EB604D-2BE8-40E9-8A8D-3D20C900523C}" destId="{2C38F57F-9D83-4D81-869F-85EC3E2D1E3D}" srcOrd="0" destOrd="0" presId="urn:microsoft.com/office/officeart/2005/8/layout/process5"/>
    <dgm:cxn modelId="{04B5AE15-3A05-4E2C-9E29-9DA8BACCD1A1}" type="presParOf" srcId="{41802AB1-78C8-4D7A-B221-D50629BC41E8}" destId="{1CCF79BB-92CF-4D28-BF07-7D6012DA55EB}" srcOrd="2" destOrd="0" presId="urn:microsoft.com/office/officeart/2005/8/layout/process5"/>
    <dgm:cxn modelId="{BF95CAD6-2902-4296-ABF7-33817119BAC8}" type="presParOf" srcId="{41802AB1-78C8-4D7A-B221-D50629BC41E8}" destId="{672AC660-E930-412E-899A-492BAE09960E}" srcOrd="3" destOrd="0" presId="urn:microsoft.com/office/officeart/2005/8/layout/process5"/>
    <dgm:cxn modelId="{C039DA3F-272E-4255-AA82-53362509EA1A}" type="presParOf" srcId="{672AC660-E930-412E-899A-492BAE09960E}" destId="{4B7FA36C-CBBC-420F-A1EA-E1F345002512}" srcOrd="0" destOrd="0" presId="urn:microsoft.com/office/officeart/2005/8/layout/process5"/>
    <dgm:cxn modelId="{A93FE767-D6F3-4B20-BB13-B108961ECD44}" type="presParOf" srcId="{41802AB1-78C8-4D7A-B221-D50629BC41E8}" destId="{DF1D73EB-6ADF-4FF1-936D-BC964AFE0DFA}" srcOrd="4" destOrd="0" presId="urn:microsoft.com/office/officeart/2005/8/layout/process5"/>
    <dgm:cxn modelId="{3B9B8DF2-B0DB-4783-AFBA-D53C93D9E797}" type="presParOf" srcId="{41802AB1-78C8-4D7A-B221-D50629BC41E8}" destId="{BD06CF43-829E-4EBF-8103-3D208A6C1DA1}" srcOrd="5" destOrd="0" presId="urn:microsoft.com/office/officeart/2005/8/layout/process5"/>
    <dgm:cxn modelId="{19EC4B69-4755-4295-A14B-B66DB3D80509}" type="presParOf" srcId="{BD06CF43-829E-4EBF-8103-3D208A6C1DA1}" destId="{4495B211-3A42-488D-BEFB-B64FC848036E}" srcOrd="0" destOrd="0" presId="urn:microsoft.com/office/officeart/2005/8/layout/process5"/>
    <dgm:cxn modelId="{DAFA1965-7E31-453B-A4FA-9CA270DCB35C}" type="presParOf" srcId="{41802AB1-78C8-4D7A-B221-D50629BC41E8}" destId="{4F6C307B-E84C-4C7E-A57D-B5186B5187DD}" srcOrd="6" destOrd="0" presId="urn:microsoft.com/office/officeart/2005/8/layout/process5"/>
    <dgm:cxn modelId="{75BAED95-B9D7-464D-B246-E3289AD41109}" type="presParOf" srcId="{41802AB1-78C8-4D7A-B221-D50629BC41E8}" destId="{FA238989-4731-4242-AFED-F7B811AED6AA}" srcOrd="7" destOrd="0" presId="urn:microsoft.com/office/officeart/2005/8/layout/process5"/>
    <dgm:cxn modelId="{1F5E1122-8688-41C6-B58C-60A82B36193C}" type="presParOf" srcId="{FA238989-4731-4242-AFED-F7B811AED6AA}" destId="{ED921695-2B70-4353-89B5-1909B9010D6E}" srcOrd="0" destOrd="0" presId="urn:microsoft.com/office/officeart/2005/8/layout/process5"/>
    <dgm:cxn modelId="{FD373541-B8B9-432F-BB94-6F37AA2B6E5E}" type="presParOf" srcId="{41802AB1-78C8-4D7A-B221-D50629BC41E8}" destId="{066F0C25-224B-4C82-BC44-823E58CDEAC0}" srcOrd="8" destOrd="0" presId="urn:microsoft.com/office/officeart/2005/8/layout/process5"/>
    <dgm:cxn modelId="{F81F5715-76DF-4894-AEFA-0376275861B0}" type="presParOf" srcId="{41802AB1-78C8-4D7A-B221-D50629BC41E8}" destId="{EAB8FB19-DD9B-4D20-BBBA-28DE6EBB9E3D}" srcOrd="9" destOrd="0" presId="urn:microsoft.com/office/officeart/2005/8/layout/process5"/>
    <dgm:cxn modelId="{F2906977-F6B9-4AD0-90FC-4D702E85A949}" type="presParOf" srcId="{EAB8FB19-DD9B-4D20-BBBA-28DE6EBB9E3D}" destId="{0C5F8621-D133-49AA-918F-47BB329BEFB8}" srcOrd="0" destOrd="0" presId="urn:microsoft.com/office/officeart/2005/8/layout/process5"/>
    <dgm:cxn modelId="{413BDECE-40AB-47FA-BB7F-396F723C33F2}" type="presParOf" srcId="{41802AB1-78C8-4D7A-B221-D50629BC41E8}" destId="{E08D34B1-B51D-4292-8A75-809758B06186}"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709255" y="238350"/>
          <a:ext cx="1964828" cy="1178897"/>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nSpc>
              <a:spcPct val="100000"/>
            </a:lnSpc>
            <a:spcAft>
              <a:spcPts val="0"/>
            </a:spcAft>
          </a:pPr>
          <a:r>
            <a:rPr lang="uk-UA" sz="1600" b="1" noProof="0" dirty="0" smtClean="0">
              <a:solidFill>
                <a:sysClr val="windowText" lastClr="000000"/>
              </a:solidFill>
              <a:latin typeface="Times New Roman" pitchFamily="18" charset="0"/>
              <a:ea typeface="+mn-ea"/>
              <a:cs typeface="Times New Roman" pitchFamily="18" charset="0"/>
            </a:rPr>
            <a:t>Тюремна</a:t>
          </a:r>
          <a:r>
            <a:rPr lang="ru-RU" sz="1600" b="1" dirty="0" smtClean="0">
              <a:solidFill>
                <a:sysClr val="windowText" lastClr="000000"/>
              </a:solidFill>
              <a:latin typeface="Times New Roman" pitchFamily="18" charset="0"/>
              <a:ea typeface="+mn-ea"/>
              <a:cs typeface="Times New Roman" pitchFamily="18" charset="0"/>
            </a:rPr>
            <a:t> </a:t>
          </a:r>
          <a:r>
            <a:rPr lang="ru-RU" sz="1600" b="1" dirty="0">
              <a:solidFill>
                <a:sysClr val="windowText" lastClr="000000"/>
              </a:solidFill>
              <a:latin typeface="Times New Roman" pitchFamily="18" charset="0"/>
              <a:ea typeface="+mn-ea"/>
              <a:cs typeface="Times New Roman" pitchFamily="18" charset="0"/>
            </a:rPr>
            <a:t>реформа</a:t>
          </a:r>
          <a:endParaRPr lang="uk-UA" sz="1600" b="1" dirty="0">
            <a:solidFill>
              <a:sysClr val="windowText" lastClr="000000"/>
            </a:solidFill>
            <a:latin typeface="Times New Roman" pitchFamily="18" charset="0"/>
            <a:ea typeface="+mn-ea"/>
            <a:cs typeface="Times New Roman" pitchFamily="18" charset="0"/>
          </a:endParaRPr>
        </a:p>
      </dgm:t>
    </dgm:pt>
    <dgm:pt modelId="{69AE6CC7-7B33-4165-9A23-679F9802762E}" type="parTrans" cxnId="{2D3A2872-8050-4E10-A149-73E69F50F6B2}">
      <dgm:prSet/>
      <dgm:spPr/>
      <dgm:t>
        <a:bodyPr/>
        <a:lstStyle/>
        <a:p>
          <a:endParaRPr lang="ru-RU" sz="1200">
            <a:latin typeface="Times New Roman" pitchFamily="18" charset="0"/>
            <a:cs typeface="Times New Roman" pitchFamily="18" charset="0"/>
          </a:endParaRPr>
        </a:p>
      </dgm:t>
    </dgm:pt>
    <dgm:pt modelId="{F09EEFA8-4B1E-4308-8ADB-A0AC35F27AE6}" type="sibTrans" cxnId="{2D3A2872-8050-4E10-A149-73E69F50F6B2}">
      <dgm:prSet custT="1">
        <dgm:style>
          <a:lnRef idx="2">
            <a:schemeClr val="dk1"/>
          </a:lnRef>
          <a:fillRef idx="1">
            <a:schemeClr val="lt1"/>
          </a:fillRef>
          <a:effectRef idx="0">
            <a:schemeClr val="dk1"/>
          </a:effectRef>
          <a:fontRef idx="minor">
            <a:schemeClr val="dk1"/>
          </a:fontRef>
        </dgm:style>
      </dgm:prSet>
      <dgm:spPr>
        <a:xfrm>
          <a:off x="2846989" y="584160"/>
          <a:ext cx="416543" cy="48727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3460015" y="561"/>
          <a:ext cx="1964828" cy="1654476"/>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uk-UA" sz="1400" noProof="0" dirty="0" smtClean="0">
              <a:solidFill>
                <a:sysClr val="windowText" lastClr="000000"/>
              </a:solidFill>
              <a:latin typeface="Times New Roman" pitchFamily="18" charset="0"/>
              <a:ea typeface="+mn-ea"/>
              <a:cs typeface="Times New Roman" pitchFamily="18" charset="0"/>
            </a:rPr>
            <a:t>Тюремна реформа відбувалась у напрямку збільшення кількості </a:t>
          </a:r>
          <a:r>
            <a:rPr lang="uk-UA" sz="1400" noProof="0" dirty="0" err="1" smtClean="0">
              <a:solidFill>
                <a:sysClr val="windowText" lastClr="000000"/>
              </a:solidFill>
              <a:latin typeface="Times New Roman" pitchFamily="18" charset="0"/>
              <a:ea typeface="+mn-ea"/>
              <a:cs typeface="Times New Roman" pitchFamily="18" charset="0"/>
            </a:rPr>
            <a:t>тюрем</a:t>
          </a:r>
          <a:r>
            <a:rPr lang="uk-UA" sz="1400" noProof="0" dirty="0" smtClean="0">
              <a:solidFill>
                <a:sysClr val="windowText" lastClr="000000"/>
              </a:solidFill>
              <a:latin typeface="Times New Roman" pitchFamily="18" charset="0"/>
              <a:ea typeface="+mn-ea"/>
              <a:cs typeface="Times New Roman" pitchFamily="18" charset="0"/>
            </a:rPr>
            <a:t> та централізації управління ними. У 1879 р. у складі Міністерства внутрішніх справ було створено Головне тюремне управління. У 1890 р.  було включене до складу Міністерства юстиції, де діяло до скасування царизму.</a:t>
          </a:r>
          <a:endParaRPr lang="uk-UA" sz="1400" noProof="0" dirty="0">
            <a:solidFill>
              <a:sysClr val="windowText" lastClr="000000"/>
            </a:solidFill>
            <a:latin typeface="Times New Roman" pitchFamily="18" charset="0"/>
            <a:ea typeface="+mn-ea"/>
            <a:cs typeface="Times New Roman" pitchFamily="18" charset="0"/>
          </a:endParaRPr>
        </a:p>
      </dgm:t>
    </dgm:pt>
    <dgm:pt modelId="{89D360DF-776A-439D-A46B-F0EF169A5FE7}" type="parTrans" cxnId="{3A489BF2-6C5D-42A5-AAF9-63F02D7E7964}">
      <dgm:prSet/>
      <dgm:spPr/>
      <dgm:t>
        <a:bodyPr/>
        <a:lstStyle/>
        <a:p>
          <a:endParaRPr lang="ru-RU" sz="1200">
            <a:latin typeface="Times New Roman" pitchFamily="18" charset="0"/>
            <a:cs typeface="Times New Roman" pitchFamily="18" charset="0"/>
          </a:endParaRPr>
        </a:p>
      </dgm:t>
    </dgm:pt>
    <dgm:pt modelId="{F6D91E7C-C9D4-4250-9F1C-21B7D05C6B32}" type="sibTrans" cxnId="{3A489BF2-6C5D-42A5-AAF9-63F02D7E7964}">
      <dgm:prSet custT="1">
        <dgm:style>
          <a:lnRef idx="2">
            <a:schemeClr val="dk1"/>
          </a:lnRef>
          <a:fillRef idx="1">
            <a:schemeClr val="lt1"/>
          </a:fillRef>
          <a:effectRef idx="0">
            <a:schemeClr val="dk1"/>
          </a:effectRef>
          <a:fontRef idx="minor">
            <a:schemeClr val="dk1"/>
          </a:fontRef>
        </dgm:style>
      </dgm:prSet>
      <dgm:spPr>
        <a:xfrm rot="5400000">
          <a:off x="4199637" y="1855755"/>
          <a:ext cx="485585" cy="48727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3460015" y="2571237"/>
          <a:ext cx="1964828" cy="164061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Місцевими</a:t>
          </a:r>
          <a:r>
            <a:rPr lang="ru-RU" sz="1400" dirty="0">
              <a:solidFill>
                <a:sysClr val="windowText" lastClr="000000"/>
              </a:solidFill>
              <a:latin typeface="Times New Roman" pitchFamily="18" charset="0"/>
              <a:ea typeface="+mn-ea"/>
              <a:cs typeface="Times New Roman" pitchFamily="18" charset="0"/>
            </a:rPr>
            <a:t> органами Головного тюремного </a:t>
          </a:r>
          <a:r>
            <a:rPr lang="ru-RU" sz="1400" dirty="0" err="1">
              <a:solidFill>
                <a:sysClr val="windowText" lastClr="000000"/>
              </a:solidFill>
              <a:latin typeface="Times New Roman" pitchFamily="18" charset="0"/>
              <a:ea typeface="+mn-ea"/>
              <a:cs typeface="Times New Roman" pitchFamily="18" charset="0"/>
            </a:rPr>
            <a:t>управління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були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створені</a:t>
          </a:r>
          <a:r>
            <a:rPr lang="ru-RU" sz="1400" dirty="0">
              <a:solidFill>
                <a:sysClr val="windowText" lastClr="000000"/>
              </a:solidFill>
              <a:latin typeface="Times New Roman" pitchFamily="18" charset="0"/>
              <a:ea typeface="+mn-ea"/>
              <a:cs typeface="Times New Roman" pitchFamily="18" charset="0"/>
            </a:rPr>
            <a:t> у 1890 р. </a:t>
          </a:r>
          <a:r>
            <a:rPr lang="ru-RU" sz="1400" dirty="0" err="1">
              <a:solidFill>
                <a:sysClr val="windowText" lastClr="000000"/>
              </a:solidFill>
              <a:latin typeface="Times New Roman" pitchFamily="18" charset="0"/>
              <a:ea typeface="+mn-ea"/>
              <a:cs typeface="Times New Roman" pitchFamily="18" charset="0"/>
            </a:rPr>
            <a:t>губернські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тюремні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інспекції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Цим</a:t>
          </a:r>
          <a:r>
            <a:rPr lang="ru-RU" sz="1400" dirty="0">
              <a:solidFill>
                <a:sysClr val="windowText" lastClr="000000"/>
              </a:solidFill>
              <a:latin typeface="Times New Roman" pitchFamily="18" charset="0"/>
              <a:ea typeface="+mn-ea"/>
              <a:cs typeface="Times New Roman" pitchFamily="18" charset="0"/>
            </a:rPr>
            <a:t> органам </a:t>
          </a:r>
          <a:r>
            <a:rPr lang="ru-RU" sz="1400" dirty="0" err="1">
              <a:solidFill>
                <a:sysClr val="windowText" lastClr="000000"/>
              </a:solidFill>
              <a:latin typeface="Times New Roman" pitchFamily="18" charset="0"/>
              <a:ea typeface="+mn-ea"/>
              <a:cs typeface="Times New Roman" pitchFamily="18" charset="0"/>
            </a:rPr>
            <a:t>були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підпорядковані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всі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місця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ув'язнення</a:t>
          </a:r>
          <a:r>
            <a:rPr lang="ru-RU" sz="1400" dirty="0">
              <a:solidFill>
                <a:sysClr val="windowText" lastClr="000000"/>
              </a:solidFill>
              <a:latin typeface="Times New Roman" pitchFamily="18" charset="0"/>
              <a:ea typeface="+mn-ea"/>
              <a:cs typeface="Times New Roman" pitchFamily="18" charset="0"/>
            </a:rPr>
            <a:t> </a:t>
          </a:r>
          <a:r>
            <a:rPr lang="uk-UA" sz="1400" dirty="0" smtClean="0">
              <a:solidFill>
                <a:sysClr val="windowText" lastClr="000000"/>
              </a:solidFill>
              <a:latin typeface="Times New Roman" pitchFamily="18" charset="0"/>
              <a:ea typeface="+mn-ea"/>
              <a:cs typeface="Times New Roman" pitchFamily="18" charset="0"/>
            </a:rPr>
            <a:t>–</a:t>
          </a:r>
          <a:r>
            <a:rPr lang="ru-RU" sz="1400" dirty="0">
              <a:solidFill>
                <a:sysClr val="windowText" lastClr="000000"/>
              </a:solidFill>
              <a:latin typeface="Times New Roman" pitchFamily="18" charset="0"/>
              <a:ea typeface="+mn-ea"/>
              <a:cs typeface="Times New Roman" pitchFamily="18" charset="0"/>
            </a:rPr>
            <a:t> як </a:t>
          </a:r>
          <a:r>
            <a:rPr lang="ru-RU" sz="1400" dirty="0" err="1">
              <a:solidFill>
                <a:sysClr val="windowText" lastClr="000000"/>
              </a:solidFill>
              <a:latin typeface="Times New Roman" pitchFamily="18" charset="0"/>
              <a:ea typeface="+mn-ea"/>
              <a:cs typeface="Times New Roman" pitchFamily="18" charset="0"/>
            </a:rPr>
            <a:t>загально-кримінальні</a:t>
          </a:r>
          <a:r>
            <a:rPr lang="ru-RU" sz="1400" dirty="0">
              <a:solidFill>
                <a:sysClr val="windowText" lastClr="000000"/>
              </a:solidFill>
              <a:latin typeface="Times New Roman" pitchFamily="18" charset="0"/>
              <a:ea typeface="+mn-ea"/>
              <a:cs typeface="Times New Roman" pitchFamily="18" charset="0"/>
            </a:rPr>
            <a:t>, так і </a:t>
          </a:r>
          <a:r>
            <a:rPr lang="ru-RU" sz="1400" dirty="0" err="1">
              <a:solidFill>
                <a:sysClr val="windowText" lastClr="000000"/>
              </a:solidFill>
              <a:latin typeface="Times New Roman" pitchFamily="18" charset="0"/>
              <a:ea typeface="+mn-ea"/>
              <a:cs typeface="Times New Roman" pitchFamily="18" charset="0"/>
            </a:rPr>
            <a:t>політичні</a:t>
          </a:r>
          <a:r>
            <a:rPr lang="ru-RU" sz="1400" dirty="0">
              <a:solidFill>
                <a:sysClr val="windowText" lastClr="000000"/>
              </a:solidFill>
              <a:latin typeface="Times New Roman" pitchFamily="18" charset="0"/>
              <a:ea typeface="+mn-ea"/>
              <a:cs typeface="Times New Roman" pitchFamily="18" charset="0"/>
            </a:rPr>
            <a:t>.</a:t>
          </a:r>
        </a:p>
      </dgm:t>
    </dgm:pt>
    <dgm:pt modelId="{997138A1-1857-4B57-A8CA-8272AFCDBB5B}" type="parTrans" cxnId="{7D24FDB0-E863-4C68-BE42-68E61A8265B1}">
      <dgm:prSet/>
      <dgm:spPr/>
      <dgm:t>
        <a:bodyPr/>
        <a:lstStyle/>
        <a:p>
          <a:endParaRPr lang="ru-RU" sz="1200">
            <a:latin typeface="Times New Roman" pitchFamily="18" charset="0"/>
            <a:cs typeface="Times New Roman" pitchFamily="18" charset="0"/>
          </a:endParaRPr>
        </a:p>
      </dgm:t>
    </dgm:pt>
    <dgm:pt modelId="{B8DC4ADD-45FF-42DD-9E2D-29C1EE4FABB9}" type="sibTrans" cxnId="{7D24FDB0-E863-4C68-BE42-68E61A8265B1}">
      <dgm:prSet custT="1">
        <dgm:style>
          <a:lnRef idx="2">
            <a:schemeClr val="dk1"/>
          </a:lnRef>
          <a:fillRef idx="1">
            <a:schemeClr val="lt1"/>
          </a:fillRef>
          <a:effectRef idx="0">
            <a:schemeClr val="dk1"/>
          </a:effectRef>
          <a:fontRef idx="minor">
            <a:schemeClr val="dk1"/>
          </a:fontRef>
        </dgm:style>
      </dgm:prSet>
      <dgm:spPr>
        <a:xfrm rot="10800000">
          <a:off x="2870567" y="3147904"/>
          <a:ext cx="416543" cy="48727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4B27F1F2-DC2B-4E3F-B645-2049B22F4EE5}">
      <dgm:prSet custT="1">
        <dgm:style>
          <a:lnRef idx="2">
            <a:schemeClr val="dk1"/>
          </a:lnRef>
          <a:fillRef idx="1">
            <a:schemeClr val="lt1"/>
          </a:fillRef>
          <a:effectRef idx="0">
            <a:schemeClr val="dk1"/>
          </a:effectRef>
          <a:fontRef idx="minor">
            <a:schemeClr val="dk1"/>
          </a:fontRef>
        </dgm:style>
      </dgm:prSet>
      <dgm:spPr>
        <a:xfrm>
          <a:off x="709255" y="2440969"/>
          <a:ext cx="1964828" cy="1901148"/>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Наприкінці</a:t>
          </a:r>
          <a:r>
            <a:rPr lang="ru-RU" sz="1400" dirty="0">
              <a:solidFill>
                <a:sysClr val="windowText" lastClr="000000"/>
              </a:solidFill>
              <a:latin typeface="Times New Roman" pitchFamily="18" charset="0"/>
              <a:ea typeface="+mn-ea"/>
              <a:cs typeface="Times New Roman" pitchFamily="18" charset="0"/>
            </a:rPr>
            <a:t> </a:t>
          </a:r>
          <a:r>
            <a:rPr lang="en-US" sz="1400" dirty="0">
              <a:solidFill>
                <a:sysClr val="windowText" lastClr="000000"/>
              </a:solidFill>
              <a:latin typeface="Times New Roman" pitchFamily="18" charset="0"/>
              <a:ea typeface="+mn-ea"/>
              <a:cs typeface="Times New Roman" pitchFamily="18" charset="0"/>
            </a:rPr>
            <a:t>XIX </a:t>
          </a:r>
          <a:r>
            <a:rPr lang="ru-RU" sz="1400" dirty="0">
              <a:solidFill>
                <a:sysClr val="windowText" lastClr="000000"/>
              </a:solidFill>
              <a:latin typeface="Times New Roman" pitchFamily="18" charset="0"/>
              <a:ea typeface="+mn-ea"/>
              <a:cs typeface="Times New Roman" pitchFamily="18" charset="0"/>
            </a:rPr>
            <a:t>ст. </a:t>
          </a:r>
          <a:r>
            <a:rPr lang="ru-RU" sz="1400" dirty="0" err="1">
              <a:solidFill>
                <a:sysClr val="windowText" lastClr="000000"/>
              </a:solidFill>
              <a:latin typeface="Times New Roman" pitchFamily="18" charset="0"/>
              <a:ea typeface="+mn-ea"/>
              <a:cs typeface="Times New Roman" pitchFamily="18" charset="0"/>
            </a:rPr>
            <a:t>відбулися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зміни</a:t>
          </a:r>
          <a:r>
            <a:rPr lang="ru-RU" sz="1400" dirty="0">
              <a:solidFill>
                <a:sysClr val="windowText" lastClr="000000"/>
              </a:solidFill>
              <a:latin typeface="Times New Roman" pitchFamily="18" charset="0"/>
              <a:ea typeface="+mn-ea"/>
              <a:cs typeface="Times New Roman" pitchFamily="18" charset="0"/>
            </a:rPr>
            <a:t> в </a:t>
          </a:r>
          <a:r>
            <a:rPr lang="ru-RU" sz="1400" dirty="0" err="1">
              <a:solidFill>
                <a:sysClr val="windowText" lastClr="000000"/>
              </a:solidFill>
              <a:latin typeface="Times New Roman" pitchFamily="18" charset="0"/>
              <a:ea typeface="+mn-ea"/>
              <a:cs typeface="Times New Roman" pitchFamily="18" charset="0"/>
            </a:rPr>
            <a:t>системі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місць</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покарань</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Припинили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існування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будинки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праці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арештантські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роти</a:t>
          </a:r>
          <a:r>
            <a:rPr lang="ru-RU" sz="1400" dirty="0">
              <a:solidFill>
                <a:sysClr val="windowText" lastClr="000000"/>
              </a:solidFill>
              <a:latin typeface="Times New Roman" pitchFamily="18" charset="0"/>
              <a:ea typeface="+mn-ea"/>
              <a:cs typeface="Times New Roman" pitchFamily="18" charset="0"/>
            </a:rPr>
            <a:t> й </a:t>
          </a:r>
          <a:r>
            <a:rPr lang="ru-RU" sz="1400" dirty="0" err="1">
              <a:solidFill>
                <a:sysClr val="windowText" lastClr="000000"/>
              </a:solidFill>
              <a:latin typeface="Times New Roman" pitchFamily="18" charset="0"/>
              <a:ea typeface="+mn-ea"/>
              <a:cs typeface="Times New Roman" pitchFamily="18" charset="0"/>
            </a:rPr>
            <a:t>торгові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в'язниці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що</a:t>
          </a:r>
          <a:r>
            <a:rPr lang="ru-RU" sz="1400" dirty="0">
              <a:solidFill>
                <a:sysClr val="windowText" lastClr="000000"/>
              </a:solidFill>
              <a:latin typeface="Times New Roman" pitchFamily="18" charset="0"/>
              <a:ea typeface="+mn-ea"/>
              <a:cs typeface="Times New Roman" pitchFamily="18" charset="0"/>
            </a:rPr>
            <a:t> не </a:t>
          </a:r>
          <a:r>
            <a:rPr lang="ru-RU" sz="1400" dirty="0" err="1">
              <a:solidFill>
                <a:sysClr val="windowText" lastClr="000000"/>
              </a:solidFill>
              <a:latin typeface="Times New Roman" pitchFamily="18" charset="0"/>
              <a:ea typeface="+mn-ea"/>
              <a:cs typeface="Times New Roman" pitchFamily="18" charset="0"/>
            </a:rPr>
            <a:t>відповідали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умовам</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капіталістичного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розвитку</a:t>
          </a:r>
          <a:r>
            <a:rPr lang="ru-RU" sz="1400" dirty="0">
              <a:solidFill>
                <a:sysClr val="windowText" lastClr="000000"/>
              </a:solidFill>
              <a:latin typeface="Times New Roman" pitchFamily="18" charset="0"/>
              <a:ea typeface="+mn-ea"/>
              <a:cs typeface="Times New Roman" pitchFamily="18" charset="0"/>
            </a:rPr>
            <a:t>. Але </a:t>
          </a:r>
          <a:r>
            <a:rPr lang="ru-RU" sz="1400" dirty="0" err="1">
              <a:solidFill>
                <a:sysClr val="windowText" lastClr="000000"/>
              </a:solidFill>
              <a:latin typeface="Times New Roman" pitchFamily="18" charset="0"/>
              <a:ea typeface="+mn-ea"/>
              <a:cs typeface="Times New Roman" pitchFamily="18" charset="0"/>
            </a:rPr>
            <a:t>зберігалися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політичні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тюрми</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зокрема</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Петропавловська</a:t>
          </a:r>
          <a:r>
            <a:rPr lang="ru-RU" sz="1400" dirty="0">
              <a:solidFill>
                <a:sysClr val="windowText" lastClr="000000"/>
              </a:solidFill>
              <a:latin typeface="Times New Roman" pitchFamily="18" charset="0"/>
              <a:ea typeface="+mn-ea"/>
              <a:cs typeface="Times New Roman" pitchFamily="18" charset="0"/>
            </a:rPr>
            <a:t> та </a:t>
          </a:r>
          <a:r>
            <a:rPr lang="ru-RU" sz="1400" dirty="0" err="1">
              <a:solidFill>
                <a:sysClr val="windowText" lastClr="000000"/>
              </a:solidFill>
              <a:latin typeface="Times New Roman" pitchFamily="18" charset="0"/>
              <a:ea typeface="+mn-ea"/>
              <a:cs typeface="Times New Roman" pitchFamily="18" charset="0"/>
            </a:rPr>
            <a:t>Шліссельбурзька</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фортеці</a:t>
          </a:r>
          <a:r>
            <a:rPr lang="ru-RU" sz="1400" dirty="0">
              <a:solidFill>
                <a:sysClr val="windowText" lastClr="000000"/>
              </a:solidFill>
              <a:latin typeface="Times New Roman" pitchFamily="18" charset="0"/>
              <a:ea typeface="+mn-ea"/>
              <a:cs typeface="Times New Roman" pitchFamily="18" charset="0"/>
            </a:rPr>
            <a:t>.</a:t>
          </a:r>
        </a:p>
      </dgm:t>
    </dgm:pt>
    <dgm:pt modelId="{29BCDE16-C05A-4700-87CD-CB2BC50B2A34}" type="parTrans" cxnId="{670DACAA-E5CB-4B26-A36A-C6A47A663556}">
      <dgm:prSet/>
      <dgm:spPr/>
      <dgm:t>
        <a:bodyPr/>
        <a:lstStyle/>
        <a:p>
          <a:endParaRPr lang="ru-RU" sz="1200">
            <a:latin typeface="Times New Roman" pitchFamily="18" charset="0"/>
            <a:cs typeface="Times New Roman" pitchFamily="18" charset="0"/>
          </a:endParaRPr>
        </a:p>
      </dgm:t>
    </dgm:pt>
    <dgm:pt modelId="{8B7267FF-65F0-465A-9B68-EA05FE8A0853}" type="sibTrans" cxnId="{670DACAA-E5CB-4B26-A36A-C6A47A663556}">
      <dgm:prSet custT="1">
        <dgm:style>
          <a:lnRef idx="2">
            <a:schemeClr val="dk1"/>
          </a:lnRef>
          <a:fillRef idx="1">
            <a:schemeClr val="lt1"/>
          </a:fillRef>
          <a:effectRef idx="0">
            <a:schemeClr val="dk1"/>
          </a:effectRef>
          <a:fontRef idx="minor">
            <a:schemeClr val="dk1"/>
          </a:fontRef>
        </dgm:style>
      </dgm:prSet>
      <dgm:spPr>
        <a:xfrm rot="3248298">
          <a:off x="2397365" y="4479928"/>
          <a:ext cx="514343" cy="48727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03480428-C87E-40F5-BB14-6989E5943B7C}">
      <dgm:prSet custT="1">
        <dgm:style>
          <a:lnRef idx="2">
            <a:schemeClr val="dk1"/>
          </a:lnRef>
          <a:fillRef idx="1">
            <a:schemeClr val="lt1"/>
          </a:fillRef>
          <a:effectRef idx="0">
            <a:schemeClr val="dk1"/>
          </a:effectRef>
          <a:fontRef idx="minor">
            <a:schemeClr val="dk1"/>
          </a:fontRef>
        </dgm:style>
      </dgm:prSet>
      <dgm:spPr>
        <a:xfrm>
          <a:off x="1971186" y="5128611"/>
          <a:ext cx="2947636" cy="137696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a:solidFill>
                <a:sysClr val="windowText" lastClr="000000"/>
              </a:solidFill>
              <a:latin typeface="Times New Roman" pitchFamily="18" charset="0"/>
              <a:ea typeface="+mn-ea"/>
              <a:cs typeface="Times New Roman" pitchFamily="18" charset="0"/>
            </a:rPr>
            <a:t>У 70-х роках </a:t>
          </a:r>
          <a:r>
            <a:rPr lang="ru-RU" sz="1400" dirty="0" err="1">
              <a:solidFill>
                <a:sysClr val="windowText" lastClr="000000"/>
              </a:solidFill>
              <a:latin typeface="Times New Roman" pitchFamily="18" charset="0"/>
              <a:ea typeface="+mn-ea"/>
              <a:cs typeface="Times New Roman" pitchFamily="18" charset="0"/>
            </a:rPr>
            <a:t>створювалися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в'язниці</a:t>
          </a:r>
          <a:r>
            <a:rPr lang="ru-RU" sz="1400" dirty="0">
              <a:solidFill>
                <a:sysClr val="windowText" lastClr="000000"/>
              </a:solidFill>
              <a:latin typeface="Times New Roman" pitchFamily="18" charset="0"/>
              <a:ea typeface="+mn-ea"/>
              <a:cs typeface="Times New Roman" pitchFamily="18" charset="0"/>
            </a:rPr>
            <a:t> центрального </a:t>
          </a:r>
          <a:r>
            <a:rPr lang="ru-RU" sz="1400" dirty="0" err="1">
              <a:solidFill>
                <a:sysClr val="windowText" lastClr="000000"/>
              </a:solidFill>
              <a:latin typeface="Times New Roman" pitchFamily="18" charset="0"/>
              <a:ea typeface="+mn-ea"/>
              <a:cs typeface="Times New Roman" pitchFamily="18" charset="0"/>
            </a:rPr>
            <a:t>підпорядкування</a:t>
          </a:r>
          <a:r>
            <a:rPr lang="ru-RU" sz="1400" dirty="0">
              <a:solidFill>
                <a:sysClr val="windowText" lastClr="000000"/>
              </a:solidFill>
              <a:latin typeface="Times New Roman" pitchFamily="18" charset="0"/>
              <a:ea typeface="+mn-ea"/>
              <a:cs typeface="Times New Roman" pitchFamily="18" charset="0"/>
            </a:rPr>
            <a:t> Головному тюремному </a:t>
          </a:r>
          <a:r>
            <a:rPr lang="ru-RU" sz="1400" dirty="0" err="1">
              <a:solidFill>
                <a:sysClr val="windowText" lastClr="000000"/>
              </a:solidFill>
              <a:latin typeface="Times New Roman" pitchFamily="18" charset="0"/>
              <a:ea typeface="+mn-ea"/>
              <a:cs typeface="Times New Roman" pitchFamily="18" charset="0"/>
            </a:rPr>
            <a:t>управлінню</a:t>
          </a:r>
          <a:r>
            <a:rPr lang="ru-RU" sz="1400" dirty="0">
              <a:solidFill>
                <a:sysClr val="windowText" lastClr="000000"/>
              </a:solidFill>
              <a:latin typeface="Times New Roman" pitchFamily="18" charset="0"/>
              <a:ea typeface="+mn-ea"/>
              <a:cs typeface="Times New Roman" pitchFamily="18" charset="0"/>
            </a:rPr>
            <a:t> </a:t>
          </a:r>
          <a:r>
            <a:rPr lang="uk-UA" sz="1400" dirty="0" smtClean="0">
              <a:solidFill>
                <a:sysClr val="windowText" lastClr="000000"/>
              </a:solidFill>
              <a:latin typeface="Times New Roman" pitchFamily="18" charset="0"/>
              <a:ea typeface="+mn-ea"/>
              <a:cs typeface="Times New Roman" pitchFamily="18" charset="0"/>
            </a:rPr>
            <a:t>–</a:t>
          </a:r>
          <a:r>
            <a:rPr lang="ru-RU" sz="1400" dirty="0">
              <a:solidFill>
                <a:sysClr val="windowText" lastClr="000000"/>
              </a:solidFill>
              <a:latin typeface="Times New Roman" pitchFamily="18" charset="0"/>
              <a:ea typeface="+mn-ea"/>
              <a:cs typeface="Times New Roman" pitchFamily="18" charset="0"/>
            </a:rPr>
            <a:t> «централи» - для </a:t>
          </a:r>
          <a:r>
            <a:rPr lang="ru-RU" sz="1400" dirty="0" err="1">
              <a:solidFill>
                <a:sysClr val="windowText" lastClr="000000"/>
              </a:solidFill>
              <a:latin typeface="Times New Roman" pitchFamily="18" charset="0"/>
              <a:ea typeface="+mn-ea"/>
              <a:cs typeface="Times New Roman" pitchFamily="18" charset="0"/>
            </a:rPr>
            <a:t>ізоляції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учасників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революційного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руху</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Нові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каторжні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в'язниці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було</a:t>
          </a:r>
          <a:r>
            <a:rPr lang="ru-RU" sz="1400" dirty="0">
              <a:solidFill>
                <a:sysClr val="windowText" lastClr="000000"/>
              </a:solidFill>
              <a:latin typeface="Times New Roman" pitchFamily="18" charset="0"/>
              <a:ea typeface="+mn-ea"/>
              <a:cs typeface="Times New Roman" pitchFamily="18" charset="0"/>
            </a:rPr>
            <a:t> засновано на </a:t>
          </a:r>
          <a:r>
            <a:rPr lang="ru-RU" sz="1400" dirty="0" err="1">
              <a:solidFill>
                <a:sysClr val="windowText" lastClr="000000"/>
              </a:solidFill>
              <a:latin typeface="Times New Roman" pitchFamily="18" charset="0"/>
              <a:ea typeface="+mn-ea"/>
              <a:cs typeface="Times New Roman" pitchFamily="18" charset="0"/>
            </a:rPr>
            <a:t>острові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Сахалін</a:t>
          </a:r>
          <a:r>
            <a:rPr lang="ru-RU" sz="1400" dirty="0">
              <a:solidFill>
                <a:sysClr val="windowText" lastClr="000000"/>
              </a:solidFill>
              <a:latin typeface="Times New Roman" pitchFamily="18" charset="0"/>
              <a:ea typeface="+mn-ea"/>
              <a:cs typeface="Times New Roman" pitchFamily="18" charset="0"/>
            </a:rPr>
            <a:t>, в </a:t>
          </a:r>
          <a:r>
            <a:rPr lang="ru-RU" sz="1400" dirty="0" err="1">
              <a:solidFill>
                <a:sysClr val="windowText" lastClr="000000"/>
              </a:solidFill>
              <a:latin typeface="Times New Roman" pitchFamily="18" charset="0"/>
              <a:ea typeface="+mn-ea"/>
              <a:cs typeface="Times New Roman" pitchFamily="18" charset="0"/>
            </a:rPr>
            <a:t>Якутії</a:t>
          </a:r>
          <a:r>
            <a:rPr lang="ru-RU" sz="1400" dirty="0">
              <a:solidFill>
                <a:sysClr val="windowText" lastClr="000000"/>
              </a:solidFill>
              <a:latin typeface="Times New Roman" pitchFamily="18" charset="0"/>
              <a:ea typeface="+mn-ea"/>
              <a:cs typeface="Times New Roman" pitchFamily="18" charset="0"/>
            </a:rPr>
            <a:t>.</a:t>
          </a:r>
        </a:p>
      </dgm:t>
    </dgm:pt>
    <dgm:pt modelId="{AD73CC7E-C3BA-484D-ABD5-B418C9C4810C}" type="parTrans" cxnId="{9507127C-8F20-4BDF-9369-5103FB50D073}">
      <dgm:prSet/>
      <dgm:spPr/>
      <dgm:t>
        <a:bodyPr/>
        <a:lstStyle/>
        <a:p>
          <a:endParaRPr lang="ru-RU" sz="1200">
            <a:latin typeface="Times New Roman" pitchFamily="18" charset="0"/>
            <a:cs typeface="Times New Roman" pitchFamily="18" charset="0"/>
          </a:endParaRPr>
        </a:p>
      </dgm:t>
    </dgm:pt>
    <dgm:pt modelId="{5034D310-A0D8-438E-A101-944E4F5F1746}" type="sibTrans" cxnId="{9507127C-8F20-4BDF-9369-5103FB50D073}">
      <dgm:prSet custT="1">
        <dgm:style>
          <a:lnRef idx="2">
            <a:schemeClr val="dk1"/>
          </a:lnRef>
          <a:fillRef idx="1">
            <a:schemeClr val="lt1"/>
          </a:fillRef>
          <a:effectRef idx="0">
            <a:schemeClr val="dk1"/>
          </a:effectRef>
          <a:fontRef idx="minor">
            <a:schemeClr val="dk1"/>
          </a:fontRef>
        </dgm:style>
      </dgm:prSet>
      <dgm:spPr>
        <a:xfrm rot="5400000">
          <a:off x="2726986" y="7675653"/>
          <a:ext cx="395033" cy="474040"/>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200">
            <a:solidFill>
              <a:sysClr val="windowText" lastClr="000000"/>
            </a:solidFill>
            <a:latin typeface="Times New Roman" pitchFamily="18" charset="0"/>
            <a:ea typeface="+mn-ea"/>
            <a:cs typeface="Times New Roman" pitchFamily="18" charset="0"/>
          </a:endParaRPr>
        </a:p>
      </dgm:t>
    </dgm:pt>
    <dgm:pt modelId="{8BD4D3C3-99CF-42D7-A71C-4ABEDF44EC51}" type="pres">
      <dgm:prSet presAssocID="{47816993-A473-4242-BC7D-3A48E5684AF3}" presName="diagram" presStyleCnt="0">
        <dgm:presLayoutVars>
          <dgm:dir/>
          <dgm:resizeHandles val="exact"/>
        </dgm:presLayoutVars>
      </dgm:prSet>
      <dgm:spPr/>
      <dgm:t>
        <a:bodyPr/>
        <a:lstStyle/>
        <a:p>
          <a:endParaRPr lang="ru-RU"/>
        </a:p>
      </dgm:t>
    </dgm:pt>
    <dgm:pt modelId="{BA2860DE-E6FC-4AC4-BEFC-AA6E650C3745}" type="pres">
      <dgm:prSet presAssocID="{B006FAA9-8AFB-4231-8EC0-32A2477B6FBB}" presName="node" presStyleLbl="node1" presStyleIdx="0" presStyleCnt="5" custScaleY="235566" custLinFactNeighborX="4600" custLinFactNeighborY="-6049">
        <dgm:presLayoutVars>
          <dgm:bulletEnabled val="1"/>
        </dgm:presLayoutVars>
      </dgm:prSet>
      <dgm:spPr>
        <a:prstGeom prst="roundRect">
          <a:avLst>
            <a:gd name="adj" fmla="val 10000"/>
          </a:avLst>
        </a:prstGeom>
      </dgm:spPr>
      <dgm:t>
        <a:bodyPr/>
        <a:lstStyle/>
        <a:p>
          <a:endParaRPr lang="ru-RU"/>
        </a:p>
      </dgm:t>
    </dgm:pt>
    <dgm:pt modelId="{4AC2722B-3A90-46F2-855E-3D94A98F013E}" type="pres">
      <dgm:prSet presAssocID="{F09EEFA8-4B1E-4308-8ADB-A0AC35F27AE6}" presName="sibTrans" presStyleLbl="sibTrans2D1" presStyleIdx="0" presStyleCnt="4"/>
      <dgm:spPr>
        <a:prstGeom prst="rightArrow">
          <a:avLst>
            <a:gd name="adj1" fmla="val 60000"/>
            <a:gd name="adj2" fmla="val 50000"/>
          </a:avLst>
        </a:prstGeom>
      </dgm:spPr>
      <dgm:t>
        <a:bodyPr/>
        <a:lstStyle/>
        <a:p>
          <a:endParaRPr lang="ru-RU"/>
        </a:p>
      </dgm:t>
    </dgm:pt>
    <dgm:pt modelId="{9C8FE5A5-F81E-4661-BA4F-176A5806F994}" type="pres">
      <dgm:prSet presAssocID="{F09EEFA8-4B1E-4308-8ADB-A0AC35F27AE6}" presName="connectorText" presStyleLbl="sibTrans2D1" presStyleIdx="0" presStyleCnt="4"/>
      <dgm:spPr/>
      <dgm:t>
        <a:bodyPr/>
        <a:lstStyle/>
        <a:p>
          <a:endParaRPr lang="ru-RU"/>
        </a:p>
      </dgm:t>
    </dgm:pt>
    <dgm:pt modelId="{8ADF5261-4DE0-4E67-A035-1A6AAC1CBA1A}" type="pres">
      <dgm:prSet presAssocID="{4687158F-C4A3-4E32-9F7C-B8755CC2F02E}" presName="node" presStyleLbl="node1" presStyleIdx="1" presStyleCnt="5" custScaleX="123757" custScaleY="236282" custLinFactNeighborX="-1105" custLinFactNeighborY="-5607">
        <dgm:presLayoutVars>
          <dgm:bulletEnabled val="1"/>
        </dgm:presLayoutVars>
      </dgm:prSet>
      <dgm:spPr>
        <a:prstGeom prst="roundRect">
          <a:avLst>
            <a:gd name="adj" fmla="val 10000"/>
          </a:avLst>
        </a:prstGeom>
      </dgm:spPr>
      <dgm:t>
        <a:bodyPr/>
        <a:lstStyle/>
        <a:p>
          <a:endParaRPr lang="ru-RU"/>
        </a:p>
      </dgm:t>
    </dgm:pt>
    <dgm:pt modelId="{22566B46-84B8-4A37-9E0F-5EB556E12267}" type="pres">
      <dgm:prSet presAssocID="{F6D91E7C-C9D4-4250-9F1C-21B7D05C6B32}" presName="sibTrans" presStyleLbl="sibTrans2D1" presStyleIdx="1" presStyleCnt="4"/>
      <dgm:spPr>
        <a:prstGeom prst="rightArrow">
          <a:avLst>
            <a:gd name="adj1" fmla="val 60000"/>
            <a:gd name="adj2" fmla="val 50000"/>
          </a:avLst>
        </a:prstGeom>
      </dgm:spPr>
      <dgm:t>
        <a:bodyPr/>
        <a:lstStyle/>
        <a:p>
          <a:endParaRPr lang="ru-RU"/>
        </a:p>
      </dgm:t>
    </dgm:pt>
    <dgm:pt modelId="{6A6FC44A-7625-4283-9E1D-38B5A2923809}" type="pres">
      <dgm:prSet presAssocID="{F6D91E7C-C9D4-4250-9F1C-21B7D05C6B32}" presName="connectorText" presStyleLbl="sibTrans2D1" presStyleIdx="1" presStyleCnt="4"/>
      <dgm:spPr/>
      <dgm:t>
        <a:bodyPr/>
        <a:lstStyle/>
        <a:p>
          <a:endParaRPr lang="ru-RU"/>
        </a:p>
      </dgm:t>
    </dgm:pt>
    <dgm:pt modelId="{156947AE-6B01-4AB5-B922-29FDF5C53B03}" type="pres">
      <dgm:prSet presAssocID="{356E4ED4-5A07-43C7-9C6E-48302C50A777}" presName="node" presStyleLbl="node1" presStyleIdx="2" presStyleCnt="5" custScaleX="138735" custScaleY="233158" custLinFactNeighborX="-14699" custLinFactNeighborY="-7450">
        <dgm:presLayoutVars>
          <dgm:bulletEnabled val="1"/>
        </dgm:presLayoutVars>
      </dgm:prSet>
      <dgm:spPr>
        <a:prstGeom prst="roundRect">
          <a:avLst>
            <a:gd name="adj" fmla="val 10000"/>
          </a:avLst>
        </a:prstGeom>
      </dgm:spPr>
      <dgm:t>
        <a:bodyPr/>
        <a:lstStyle/>
        <a:p>
          <a:endParaRPr lang="ru-RU"/>
        </a:p>
      </dgm:t>
    </dgm:pt>
    <dgm:pt modelId="{E6E433D8-EA5E-41BF-80A9-DA69A1174567}" type="pres">
      <dgm:prSet presAssocID="{B8DC4ADD-45FF-42DD-9E2D-29C1EE4FABB9}" presName="sibTrans" presStyleLbl="sibTrans2D1" presStyleIdx="2" presStyleCnt="4"/>
      <dgm:spPr>
        <a:prstGeom prst="rightArrow">
          <a:avLst>
            <a:gd name="adj1" fmla="val 60000"/>
            <a:gd name="adj2" fmla="val 50000"/>
          </a:avLst>
        </a:prstGeom>
      </dgm:spPr>
      <dgm:t>
        <a:bodyPr/>
        <a:lstStyle/>
        <a:p>
          <a:endParaRPr lang="ru-RU"/>
        </a:p>
      </dgm:t>
    </dgm:pt>
    <dgm:pt modelId="{9A2A9C9F-34E4-40D0-8EE4-2C9A150E9FB7}" type="pres">
      <dgm:prSet presAssocID="{B8DC4ADD-45FF-42DD-9E2D-29C1EE4FABB9}" presName="connectorText" presStyleLbl="sibTrans2D1" presStyleIdx="2" presStyleCnt="4"/>
      <dgm:spPr/>
      <dgm:t>
        <a:bodyPr/>
        <a:lstStyle/>
        <a:p>
          <a:endParaRPr lang="ru-RU"/>
        </a:p>
      </dgm:t>
    </dgm:pt>
    <dgm:pt modelId="{C3D872BF-250F-40DC-89DB-07D86367D2ED}" type="pres">
      <dgm:prSet presAssocID="{4B27F1F2-DC2B-4E3F-B645-2049B22F4EE5}" presName="node" presStyleLbl="node1" presStyleIdx="3" presStyleCnt="5" custScaleX="176378" custScaleY="161265" custLinFactNeighborX="1447" custLinFactNeighborY="-30371">
        <dgm:presLayoutVars>
          <dgm:bulletEnabled val="1"/>
        </dgm:presLayoutVars>
      </dgm:prSet>
      <dgm:spPr>
        <a:prstGeom prst="roundRect">
          <a:avLst>
            <a:gd name="adj" fmla="val 10000"/>
          </a:avLst>
        </a:prstGeom>
      </dgm:spPr>
      <dgm:t>
        <a:bodyPr/>
        <a:lstStyle/>
        <a:p>
          <a:endParaRPr lang="ru-RU"/>
        </a:p>
      </dgm:t>
    </dgm:pt>
    <dgm:pt modelId="{B6133FA2-BDAF-4610-950D-33E4F0A95750}" type="pres">
      <dgm:prSet presAssocID="{8B7267FF-65F0-465A-9B68-EA05FE8A0853}" presName="sibTrans" presStyleLbl="sibTrans2D1" presStyleIdx="3" presStyleCnt="4"/>
      <dgm:spPr>
        <a:prstGeom prst="rightArrow">
          <a:avLst>
            <a:gd name="adj1" fmla="val 60000"/>
            <a:gd name="adj2" fmla="val 50000"/>
          </a:avLst>
        </a:prstGeom>
      </dgm:spPr>
      <dgm:t>
        <a:bodyPr/>
        <a:lstStyle/>
        <a:p>
          <a:endParaRPr lang="ru-RU"/>
        </a:p>
      </dgm:t>
    </dgm:pt>
    <dgm:pt modelId="{69C64690-72BD-4C77-8DAF-5A0E04B91A0C}" type="pres">
      <dgm:prSet presAssocID="{8B7267FF-65F0-465A-9B68-EA05FE8A0853}" presName="connectorText" presStyleLbl="sibTrans2D1" presStyleIdx="3" presStyleCnt="4"/>
      <dgm:spPr/>
      <dgm:t>
        <a:bodyPr/>
        <a:lstStyle/>
        <a:p>
          <a:endParaRPr lang="ru-RU"/>
        </a:p>
      </dgm:t>
    </dgm:pt>
    <dgm:pt modelId="{F09E483C-7F6D-43FD-9795-B9722626F7F4}" type="pres">
      <dgm:prSet presAssocID="{03480428-C87E-40F5-BB14-6989E5943B7C}" presName="node" presStyleLbl="node1" presStyleIdx="4" presStyleCnt="5" custScaleX="179431" custScaleY="166816" custLinFactNeighborX="-9259" custLinFactNeighborY="-23482">
        <dgm:presLayoutVars>
          <dgm:bulletEnabled val="1"/>
        </dgm:presLayoutVars>
      </dgm:prSet>
      <dgm:spPr>
        <a:prstGeom prst="roundRect">
          <a:avLst>
            <a:gd name="adj" fmla="val 10000"/>
          </a:avLst>
        </a:prstGeom>
      </dgm:spPr>
      <dgm:t>
        <a:bodyPr/>
        <a:lstStyle/>
        <a:p>
          <a:endParaRPr lang="ru-RU"/>
        </a:p>
      </dgm:t>
    </dgm:pt>
  </dgm:ptLst>
  <dgm:cxnLst>
    <dgm:cxn modelId="{670DACAA-E5CB-4B26-A36A-C6A47A663556}" srcId="{47816993-A473-4242-BC7D-3A48E5684AF3}" destId="{4B27F1F2-DC2B-4E3F-B645-2049B22F4EE5}" srcOrd="3" destOrd="0" parTransId="{29BCDE16-C05A-4700-87CD-CB2BC50B2A34}" sibTransId="{8B7267FF-65F0-465A-9B68-EA05FE8A0853}"/>
    <dgm:cxn modelId="{432EF1EA-9D64-48B0-85FD-C9A764EA2626}" type="presOf" srcId="{4687158F-C4A3-4E32-9F7C-B8755CC2F02E}" destId="{8ADF5261-4DE0-4E67-A035-1A6AAC1CBA1A}" srcOrd="0" destOrd="0" presId="urn:microsoft.com/office/officeart/2005/8/layout/process5"/>
    <dgm:cxn modelId="{4B706F4F-51B6-4B32-83C2-8239839356D4}" type="presOf" srcId="{F09EEFA8-4B1E-4308-8ADB-A0AC35F27AE6}" destId="{4AC2722B-3A90-46F2-855E-3D94A98F013E}" srcOrd="0" destOrd="0" presId="urn:microsoft.com/office/officeart/2005/8/layout/process5"/>
    <dgm:cxn modelId="{3F06A72F-0126-48C1-952E-EC99D9D26E44}" type="presOf" srcId="{8B7267FF-65F0-465A-9B68-EA05FE8A0853}" destId="{B6133FA2-BDAF-4610-950D-33E4F0A95750}" srcOrd="0" destOrd="0" presId="urn:microsoft.com/office/officeart/2005/8/layout/process5"/>
    <dgm:cxn modelId="{0D74E2BA-84F6-4D76-89B9-EEEC17C91A54}" type="presOf" srcId="{8B7267FF-65F0-465A-9B68-EA05FE8A0853}" destId="{69C64690-72BD-4C77-8DAF-5A0E04B91A0C}" srcOrd="1" destOrd="0" presId="urn:microsoft.com/office/officeart/2005/8/layout/process5"/>
    <dgm:cxn modelId="{E4D3366E-5FC2-4306-A883-853BED65ABAB}" type="presOf" srcId="{B006FAA9-8AFB-4231-8EC0-32A2477B6FBB}" destId="{BA2860DE-E6FC-4AC4-BEFC-AA6E650C3745}" srcOrd="0" destOrd="0" presId="urn:microsoft.com/office/officeart/2005/8/layout/process5"/>
    <dgm:cxn modelId="{DA37C781-01EB-470F-8AEC-1C73808CA846}" type="presOf" srcId="{F6D91E7C-C9D4-4250-9F1C-21B7D05C6B32}" destId="{6A6FC44A-7625-4283-9E1D-38B5A2923809}" srcOrd="1" destOrd="0" presId="urn:microsoft.com/office/officeart/2005/8/layout/process5"/>
    <dgm:cxn modelId="{3A489BF2-6C5D-42A5-AAF9-63F02D7E7964}" srcId="{47816993-A473-4242-BC7D-3A48E5684AF3}" destId="{4687158F-C4A3-4E32-9F7C-B8755CC2F02E}" srcOrd="1" destOrd="0" parTransId="{89D360DF-776A-439D-A46B-F0EF169A5FE7}" sibTransId="{F6D91E7C-C9D4-4250-9F1C-21B7D05C6B32}"/>
    <dgm:cxn modelId="{188D6EF9-097B-440A-9BED-D53BC3431104}" type="presOf" srcId="{47816993-A473-4242-BC7D-3A48E5684AF3}" destId="{8BD4D3C3-99CF-42D7-A71C-4ABEDF44EC51}" srcOrd="0" destOrd="0" presId="urn:microsoft.com/office/officeart/2005/8/layout/process5"/>
    <dgm:cxn modelId="{035B0E85-C6CF-4841-8D89-0791D08FC9CE}" type="presOf" srcId="{B8DC4ADD-45FF-42DD-9E2D-29C1EE4FABB9}" destId="{9A2A9C9F-34E4-40D0-8EE4-2C9A150E9FB7}" srcOrd="1" destOrd="0" presId="urn:microsoft.com/office/officeart/2005/8/layout/process5"/>
    <dgm:cxn modelId="{F5A4618A-DF41-4935-AAE7-54BA88781444}" type="presOf" srcId="{B8DC4ADD-45FF-42DD-9E2D-29C1EE4FABB9}" destId="{E6E433D8-EA5E-41BF-80A9-DA69A1174567}" srcOrd="0" destOrd="0" presId="urn:microsoft.com/office/officeart/2005/8/layout/process5"/>
    <dgm:cxn modelId="{7D24FDB0-E863-4C68-BE42-68E61A8265B1}" srcId="{47816993-A473-4242-BC7D-3A48E5684AF3}" destId="{356E4ED4-5A07-43C7-9C6E-48302C50A777}" srcOrd="2" destOrd="0" parTransId="{997138A1-1857-4B57-A8CA-8272AFCDBB5B}" sibTransId="{B8DC4ADD-45FF-42DD-9E2D-29C1EE4FABB9}"/>
    <dgm:cxn modelId="{67429510-933C-46DB-89B3-6DF8A77A061F}" type="presOf" srcId="{4B27F1F2-DC2B-4E3F-B645-2049B22F4EE5}" destId="{C3D872BF-250F-40DC-89DB-07D86367D2ED}" srcOrd="0" destOrd="0" presId="urn:microsoft.com/office/officeart/2005/8/layout/process5"/>
    <dgm:cxn modelId="{DD550AB1-8B42-4923-A1B6-521196C3F4CF}" type="presOf" srcId="{03480428-C87E-40F5-BB14-6989E5943B7C}" destId="{F09E483C-7F6D-43FD-9795-B9722626F7F4}" srcOrd="0" destOrd="0" presId="urn:microsoft.com/office/officeart/2005/8/layout/process5"/>
    <dgm:cxn modelId="{923AC774-CFB7-4588-932E-6B43409A5E34}" type="presOf" srcId="{356E4ED4-5A07-43C7-9C6E-48302C50A777}" destId="{156947AE-6B01-4AB5-B922-29FDF5C53B03}" srcOrd="0" destOrd="0" presId="urn:microsoft.com/office/officeart/2005/8/layout/process5"/>
    <dgm:cxn modelId="{9AC59FE9-22ED-4BCD-A35C-09DAF11FE68C}" type="presOf" srcId="{F6D91E7C-C9D4-4250-9F1C-21B7D05C6B32}" destId="{22566B46-84B8-4A37-9E0F-5EB556E12267}" srcOrd="0" destOrd="0" presId="urn:microsoft.com/office/officeart/2005/8/layout/process5"/>
    <dgm:cxn modelId="{2D3A2872-8050-4E10-A149-73E69F50F6B2}" srcId="{47816993-A473-4242-BC7D-3A48E5684AF3}" destId="{B006FAA9-8AFB-4231-8EC0-32A2477B6FBB}" srcOrd="0" destOrd="0" parTransId="{69AE6CC7-7B33-4165-9A23-679F9802762E}" sibTransId="{F09EEFA8-4B1E-4308-8ADB-A0AC35F27AE6}"/>
    <dgm:cxn modelId="{1DDE936C-DBDD-40C3-AC3A-A20EA1C003DF}" type="presOf" srcId="{F09EEFA8-4B1E-4308-8ADB-A0AC35F27AE6}" destId="{9C8FE5A5-F81E-4661-BA4F-176A5806F994}" srcOrd="1" destOrd="0" presId="urn:microsoft.com/office/officeart/2005/8/layout/process5"/>
    <dgm:cxn modelId="{9507127C-8F20-4BDF-9369-5103FB50D073}" srcId="{47816993-A473-4242-BC7D-3A48E5684AF3}" destId="{03480428-C87E-40F5-BB14-6989E5943B7C}" srcOrd="4" destOrd="0" parTransId="{AD73CC7E-C3BA-484D-ABD5-B418C9C4810C}" sibTransId="{5034D310-A0D8-438E-A101-944E4F5F1746}"/>
    <dgm:cxn modelId="{9EC0A671-16DD-4DA5-B1D5-0195629300B4}" type="presParOf" srcId="{8BD4D3C3-99CF-42D7-A71C-4ABEDF44EC51}" destId="{BA2860DE-E6FC-4AC4-BEFC-AA6E650C3745}" srcOrd="0" destOrd="0" presId="urn:microsoft.com/office/officeart/2005/8/layout/process5"/>
    <dgm:cxn modelId="{F88CA042-1E8E-4963-A7BF-B17BBD24FC52}" type="presParOf" srcId="{8BD4D3C3-99CF-42D7-A71C-4ABEDF44EC51}" destId="{4AC2722B-3A90-46F2-855E-3D94A98F013E}" srcOrd="1" destOrd="0" presId="urn:microsoft.com/office/officeart/2005/8/layout/process5"/>
    <dgm:cxn modelId="{45A12C1E-9273-45C9-9C81-C21EFA6F3131}" type="presParOf" srcId="{4AC2722B-3A90-46F2-855E-3D94A98F013E}" destId="{9C8FE5A5-F81E-4661-BA4F-176A5806F994}" srcOrd="0" destOrd="0" presId="urn:microsoft.com/office/officeart/2005/8/layout/process5"/>
    <dgm:cxn modelId="{1231DA41-9E75-40F7-9D90-7DB3DE5BBFB1}" type="presParOf" srcId="{8BD4D3C3-99CF-42D7-A71C-4ABEDF44EC51}" destId="{8ADF5261-4DE0-4E67-A035-1A6AAC1CBA1A}" srcOrd="2" destOrd="0" presId="urn:microsoft.com/office/officeart/2005/8/layout/process5"/>
    <dgm:cxn modelId="{FCBE0EC6-6585-4794-86C3-6D285E69ECBD}" type="presParOf" srcId="{8BD4D3C3-99CF-42D7-A71C-4ABEDF44EC51}" destId="{22566B46-84B8-4A37-9E0F-5EB556E12267}" srcOrd="3" destOrd="0" presId="urn:microsoft.com/office/officeart/2005/8/layout/process5"/>
    <dgm:cxn modelId="{BDCC2083-4205-4528-9BDB-11C365406602}" type="presParOf" srcId="{22566B46-84B8-4A37-9E0F-5EB556E12267}" destId="{6A6FC44A-7625-4283-9E1D-38B5A2923809}" srcOrd="0" destOrd="0" presId="urn:microsoft.com/office/officeart/2005/8/layout/process5"/>
    <dgm:cxn modelId="{ED77473B-1757-475C-BEB8-2CA6F6CD605B}" type="presParOf" srcId="{8BD4D3C3-99CF-42D7-A71C-4ABEDF44EC51}" destId="{156947AE-6B01-4AB5-B922-29FDF5C53B03}" srcOrd="4" destOrd="0" presId="urn:microsoft.com/office/officeart/2005/8/layout/process5"/>
    <dgm:cxn modelId="{3A8C26D7-AC2C-4676-B13E-940025E5C6D9}" type="presParOf" srcId="{8BD4D3C3-99CF-42D7-A71C-4ABEDF44EC51}" destId="{E6E433D8-EA5E-41BF-80A9-DA69A1174567}" srcOrd="5" destOrd="0" presId="urn:microsoft.com/office/officeart/2005/8/layout/process5"/>
    <dgm:cxn modelId="{3B66437D-ADB8-4BA2-B144-43778B2D2BCC}" type="presParOf" srcId="{E6E433D8-EA5E-41BF-80A9-DA69A1174567}" destId="{9A2A9C9F-34E4-40D0-8EE4-2C9A150E9FB7}" srcOrd="0" destOrd="0" presId="urn:microsoft.com/office/officeart/2005/8/layout/process5"/>
    <dgm:cxn modelId="{0351A341-1E35-4735-A17C-D380CBEB8F68}" type="presParOf" srcId="{8BD4D3C3-99CF-42D7-A71C-4ABEDF44EC51}" destId="{C3D872BF-250F-40DC-89DB-07D86367D2ED}" srcOrd="6" destOrd="0" presId="urn:microsoft.com/office/officeart/2005/8/layout/process5"/>
    <dgm:cxn modelId="{E39015CC-668B-457F-8A26-83F6FA0BEDA0}" type="presParOf" srcId="{8BD4D3C3-99CF-42D7-A71C-4ABEDF44EC51}" destId="{B6133FA2-BDAF-4610-950D-33E4F0A95750}" srcOrd="7" destOrd="0" presId="urn:microsoft.com/office/officeart/2005/8/layout/process5"/>
    <dgm:cxn modelId="{3D16D635-98B2-4B6F-805A-894F6FDB831A}" type="presParOf" srcId="{B6133FA2-BDAF-4610-950D-33E4F0A95750}" destId="{69C64690-72BD-4C77-8DAF-5A0E04B91A0C}" srcOrd="0" destOrd="0" presId="urn:microsoft.com/office/officeart/2005/8/layout/process5"/>
    <dgm:cxn modelId="{C5979B0F-DEC2-4A43-9EB0-F9158119B995}" type="presParOf" srcId="{8BD4D3C3-99CF-42D7-A71C-4ABEDF44EC51}" destId="{F09E483C-7F6D-43FD-9795-B9722626F7F4}"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7816993-A473-4242-BC7D-3A48E5684AF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6106" y="190743"/>
          <a:ext cx="2519121" cy="1209359"/>
        </a:xfrm>
        <a:solidFill>
          <a:schemeClr val="bg1">
            <a:lumMod val="75000"/>
          </a:schemeClr>
        </a:solidFill>
        <a:ln w="19050" cap="flat" cmpd="sng" algn="ctr">
          <a:solidFill>
            <a:sysClr val="windowText" lastClr="000000"/>
          </a:solidFill>
          <a:prstDash val="solid"/>
          <a:miter lim="800000"/>
        </a:ln>
        <a:effectLst/>
      </dgm:spPr>
      <dgm:t>
        <a:bodyPr/>
        <a:lstStyle/>
        <a:p>
          <a:pPr algn="ctr">
            <a:lnSpc>
              <a:spcPct val="100000"/>
            </a:lnSpc>
            <a:spcAft>
              <a:spcPts val="0"/>
            </a:spcAft>
          </a:pPr>
          <a:r>
            <a:rPr lang="uk-UA" sz="2800" b="1" noProof="0" dirty="0" smtClean="0">
              <a:solidFill>
                <a:sysClr val="windowText" lastClr="000000"/>
              </a:solidFill>
              <a:latin typeface="Times New Roman" pitchFamily="18" charset="0"/>
              <a:ea typeface="+mn-ea"/>
              <a:cs typeface="Times New Roman" pitchFamily="18" charset="0"/>
            </a:rPr>
            <a:t>КОНТРРЕФОРМИ </a:t>
          </a:r>
        </a:p>
        <a:p>
          <a:pPr algn="ctr">
            <a:lnSpc>
              <a:spcPct val="100000"/>
            </a:lnSpc>
            <a:spcAft>
              <a:spcPts val="0"/>
            </a:spcAft>
          </a:pPr>
          <a:r>
            <a:rPr lang="uk-UA" sz="2800" b="1" noProof="0" dirty="0" smtClean="0">
              <a:solidFill>
                <a:sysClr val="windowText" lastClr="000000"/>
              </a:solidFill>
              <a:latin typeface="Times New Roman" pitchFamily="18" charset="0"/>
              <a:ea typeface="+mn-ea"/>
              <a:cs typeface="Times New Roman" pitchFamily="18" charset="0"/>
            </a:rPr>
            <a:t>80-х років ХІХ ст.</a:t>
          </a:r>
          <a:endParaRPr lang="uk-UA" sz="2800" b="1" noProof="0" dirty="0">
            <a:solidFill>
              <a:sysClr val="windowText" lastClr="000000"/>
            </a:solidFill>
            <a:latin typeface="Times New Roman" pitchFamily="18" charset="0"/>
            <a:ea typeface="+mn-ea"/>
            <a:cs typeface="Times New Roman" pitchFamily="18" charset="0"/>
          </a:endParaRPr>
        </a:p>
      </dgm:t>
    </dgm:pt>
    <dgm:pt modelId="{69AE6CC7-7B33-4165-9A23-679F9802762E}" type="parTrans" cxnId="{2D3A2872-8050-4E10-A149-73E69F50F6B2}">
      <dgm:prSet/>
      <dgm:spPr/>
      <dgm:t>
        <a:bodyPr/>
        <a:lstStyle/>
        <a:p>
          <a:endParaRPr lang="ru-RU" sz="1400">
            <a:solidFill>
              <a:sysClr val="windowText" lastClr="000000"/>
            </a:solidFill>
            <a:latin typeface="Times New Roman" pitchFamily="18" charset="0"/>
            <a:cs typeface="Times New Roman" pitchFamily="18" charset="0"/>
          </a:endParaRPr>
        </a:p>
      </dgm:t>
    </dgm:pt>
    <dgm:pt modelId="{F09EEFA8-4B1E-4308-8ADB-A0AC35F27AE6}" type="sibTrans" cxnId="{2D3A2872-8050-4E10-A149-73E69F50F6B2}">
      <dgm:prSet custT="1">
        <dgm:style>
          <a:lnRef idx="2">
            <a:schemeClr val="dk1"/>
          </a:lnRef>
          <a:fillRef idx="1">
            <a:schemeClr val="lt1"/>
          </a:fillRef>
          <a:effectRef idx="0">
            <a:schemeClr val="dk1"/>
          </a:effectRef>
          <a:fontRef idx="minor">
            <a:schemeClr val="dk1"/>
          </a:fontRef>
        </dgm:style>
      </dgm:prSet>
      <dgm:spPr>
        <a:xfrm>
          <a:off x="2523427" y="749703"/>
          <a:ext cx="548798" cy="91440"/>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3104626" y="93246"/>
          <a:ext cx="2847413" cy="1404355"/>
        </a:xfr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a:solidFill>
                <a:sysClr val="windowText" lastClr="000000"/>
              </a:solidFill>
              <a:latin typeface="Times New Roman" pitchFamily="18" charset="0"/>
              <a:ea typeface="+mn-ea"/>
              <a:cs typeface="Times New Roman" pitchFamily="18" charset="0"/>
            </a:rPr>
            <a:t>У 1879-1880 роках у Росії знову виникла революційна ситуація. Після вбивства народовольцями 1 березня 1881 р. царя Олександра </a:t>
          </a:r>
          <a:r>
            <a:rPr lang="en-US" sz="1400">
              <a:solidFill>
                <a:sysClr val="windowText" lastClr="000000"/>
              </a:solidFill>
              <a:latin typeface="Times New Roman" pitchFamily="18" charset="0"/>
              <a:ea typeface="+mn-ea"/>
              <a:cs typeface="Times New Roman" pitchFamily="18" charset="0"/>
            </a:rPr>
            <a:t>II</a:t>
          </a:r>
          <a:r>
            <a:rPr lang="uk-UA" sz="1400">
              <a:solidFill>
                <a:sysClr val="windowText" lastClr="000000"/>
              </a:solidFill>
              <a:latin typeface="Times New Roman" pitchFamily="18" charset="0"/>
              <a:ea typeface="+mn-ea"/>
              <a:cs typeface="Times New Roman" pitchFamily="18" charset="0"/>
            </a:rPr>
            <a:t>,</a:t>
          </a:r>
          <a:r>
            <a:rPr lang="en-US" sz="1400">
              <a:solidFill>
                <a:sysClr val="windowText" lastClr="000000"/>
              </a:solidFill>
              <a:latin typeface="Times New Roman" pitchFamily="18" charset="0"/>
              <a:ea typeface="+mn-ea"/>
              <a:cs typeface="Times New Roman" pitchFamily="18" charset="0"/>
            </a:rPr>
            <a:t> </a:t>
          </a:r>
          <a:r>
            <a:rPr lang="ru-RU" sz="1400">
              <a:solidFill>
                <a:sysClr val="windowText" lastClr="000000"/>
              </a:solidFill>
              <a:latin typeface="Times New Roman" pitchFamily="18" charset="0"/>
              <a:ea typeface="+mn-ea"/>
              <a:cs typeface="Times New Roman" pitchFamily="18" charset="0"/>
            </a:rPr>
            <a:t>уряд посилив репресії. Царський маніфест 1881 р. проголосив непохитність самодержавства. </a:t>
          </a:r>
        </a:p>
      </dgm:t>
    </dgm:pt>
    <dgm:pt modelId="{89D360DF-776A-439D-A46B-F0EF169A5FE7}" type="parTrans" cxnId="{3A489BF2-6C5D-42A5-AAF9-63F02D7E7964}">
      <dgm:prSet/>
      <dgm:spPr/>
      <dgm:t>
        <a:bodyPr/>
        <a:lstStyle/>
        <a:p>
          <a:endParaRPr lang="ru-RU" sz="1400">
            <a:solidFill>
              <a:sysClr val="windowText" lastClr="000000"/>
            </a:solidFill>
            <a:latin typeface="Times New Roman" pitchFamily="18" charset="0"/>
            <a:cs typeface="Times New Roman" pitchFamily="18" charset="0"/>
          </a:endParaRPr>
        </a:p>
      </dgm:t>
    </dgm:pt>
    <dgm:pt modelId="{F6D91E7C-C9D4-4250-9F1C-21B7D05C6B32}" type="sibTrans" cxnId="{3A489BF2-6C5D-42A5-AAF9-63F02D7E7964}">
      <dgm:prSet custT="1">
        <dgm:style>
          <a:lnRef idx="2">
            <a:schemeClr val="dk1"/>
          </a:lnRef>
          <a:fillRef idx="1">
            <a:schemeClr val="lt1"/>
          </a:fillRef>
          <a:effectRef idx="0">
            <a:schemeClr val="dk1"/>
          </a:effectRef>
          <a:fontRef idx="minor">
            <a:schemeClr val="dk1"/>
          </a:fontRef>
        </dgm:style>
      </dgm:prSet>
      <dgm:spPr>
        <a:xfrm>
          <a:off x="1259570" y="1495801"/>
          <a:ext cx="3268762" cy="470851"/>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9" y="1999052"/>
          <a:ext cx="2519121" cy="1914174"/>
        </a:xfr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uk-UA" sz="1400" noProof="0" dirty="0" smtClean="0">
              <a:solidFill>
                <a:sysClr val="windowText" lastClr="000000"/>
              </a:solidFill>
              <a:latin typeface="Times New Roman" pitchFamily="18" charset="0"/>
              <a:ea typeface="+mn-ea"/>
              <a:cs typeface="Times New Roman" pitchFamily="18" charset="0"/>
            </a:rPr>
            <a:t>Положення про заходи щодо охорони державного порядку і громадського спокою, видане того ж року, передбачало можливість запровадження надзвичайного стану, обмеження прав, застосування </a:t>
          </a:r>
          <a:r>
            <a:rPr lang="uk-UA" sz="1400" noProof="0" dirty="0" err="1" smtClean="0">
              <a:solidFill>
                <a:sysClr val="windowText" lastClr="000000"/>
              </a:solidFill>
              <a:latin typeface="Times New Roman" pitchFamily="18" charset="0"/>
              <a:ea typeface="+mn-ea"/>
              <a:cs typeface="Times New Roman" pitchFamily="18" charset="0"/>
            </a:rPr>
            <a:t>карально</a:t>
          </a:r>
          <a:r>
            <a:rPr lang="uk-UA" sz="1400" noProof="0" dirty="0" smtClean="0">
              <a:solidFill>
                <a:sysClr val="windowText" lastClr="000000"/>
              </a:solidFill>
              <a:latin typeface="Times New Roman" pitchFamily="18" charset="0"/>
              <a:ea typeface="+mn-ea"/>
              <a:cs typeface="Times New Roman" pitchFamily="18" charset="0"/>
            </a:rPr>
            <a:t>-репресивних заходів щодо правопорушників, винних посадових осіб і преси. </a:t>
          </a:r>
          <a:endParaRPr lang="uk-UA" sz="1400" noProof="0" dirty="0">
            <a:solidFill>
              <a:sysClr val="windowText" lastClr="000000"/>
            </a:solidFill>
            <a:latin typeface="Times New Roman" pitchFamily="18" charset="0"/>
            <a:ea typeface="+mn-ea"/>
            <a:cs typeface="Times New Roman" pitchFamily="18" charset="0"/>
          </a:endParaRPr>
        </a:p>
      </dgm:t>
    </dgm:pt>
    <dgm:pt modelId="{997138A1-1857-4B57-A8CA-8272AFCDBB5B}" type="parTrans" cxnId="{7D24FDB0-E863-4C68-BE42-68E61A8265B1}">
      <dgm:prSet/>
      <dgm:spPr/>
      <dgm:t>
        <a:bodyPr/>
        <a:lstStyle/>
        <a:p>
          <a:endParaRPr lang="ru-RU" sz="1400">
            <a:solidFill>
              <a:sysClr val="windowText" lastClr="000000"/>
            </a:solidFill>
            <a:latin typeface="Times New Roman" pitchFamily="18" charset="0"/>
            <a:cs typeface="Times New Roman" pitchFamily="18" charset="0"/>
          </a:endParaRPr>
        </a:p>
      </dgm:t>
    </dgm:pt>
    <dgm:pt modelId="{B8DC4ADD-45FF-42DD-9E2D-29C1EE4FABB9}" type="sibTrans" cxnId="{7D24FDB0-E863-4C68-BE42-68E61A8265B1}">
      <dgm:prSet custT="1">
        <dgm:style>
          <a:lnRef idx="2">
            <a:schemeClr val="dk1"/>
          </a:lnRef>
          <a:fillRef idx="1">
            <a:schemeClr val="lt1"/>
          </a:fillRef>
          <a:effectRef idx="0">
            <a:schemeClr val="dk1"/>
          </a:effectRef>
          <a:fontRef idx="minor">
            <a:schemeClr val="dk1"/>
          </a:fontRef>
        </dgm:style>
      </dgm:prSet>
      <dgm:spPr>
        <a:xfrm>
          <a:off x="2517331" y="2780748"/>
          <a:ext cx="632835" cy="175391"/>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4B27F1F2-DC2B-4E3F-B645-2049B22F4EE5}">
      <dgm:prSet custT="1">
        <dgm:style>
          <a:lnRef idx="2">
            <a:schemeClr val="dk1"/>
          </a:lnRef>
          <a:fillRef idx="1">
            <a:schemeClr val="lt1"/>
          </a:fillRef>
          <a:effectRef idx="0">
            <a:schemeClr val="dk1"/>
          </a:effectRef>
          <a:fontRef idx="minor">
            <a:schemeClr val="dk1"/>
          </a:fontRef>
        </dgm:style>
      </dgm:prSet>
      <dgm:spPr>
        <a:xfrm>
          <a:off x="3182567" y="2025012"/>
          <a:ext cx="2519121" cy="1511473"/>
        </a:xfr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uk-UA" sz="1400" noProof="0" dirty="0" smtClean="0">
              <a:solidFill>
                <a:sysClr val="windowText" lastClr="000000"/>
              </a:solidFill>
              <a:latin typeface="Times New Roman" pitchFamily="18" charset="0"/>
              <a:ea typeface="+mn-ea"/>
              <a:cs typeface="Times New Roman" pitchFamily="18" charset="0"/>
            </a:rPr>
            <a:t>Законом 1892 р. передбачалася можливість запровадження військового стану, за якого уся влада передавалася військовим установам, а до цивільних застосовувалася військова юрисдикція. </a:t>
          </a:r>
          <a:endParaRPr lang="uk-UA" sz="1400" noProof="0" dirty="0">
            <a:solidFill>
              <a:sysClr val="windowText" lastClr="000000"/>
            </a:solidFill>
            <a:latin typeface="Times New Roman" pitchFamily="18" charset="0"/>
            <a:ea typeface="+mn-ea"/>
            <a:cs typeface="Times New Roman" pitchFamily="18" charset="0"/>
          </a:endParaRPr>
        </a:p>
      </dgm:t>
    </dgm:pt>
    <dgm:pt modelId="{29BCDE16-C05A-4700-87CD-CB2BC50B2A34}" type="parTrans" cxnId="{670DACAA-E5CB-4B26-A36A-C6A47A663556}">
      <dgm:prSet/>
      <dgm:spPr/>
      <dgm:t>
        <a:bodyPr/>
        <a:lstStyle/>
        <a:p>
          <a:endParaRPr lang="ru-RU" sz="1400">
            <a:solidFill>
              <a:sysClr val="windowText" lastClr="000000"/>
            </a:solidFill>
            <a:latin typeface="Times New Roman" pitchFamily="18" charset="0"/>
            <a:cs typeface="Times New Roman" pitchFamily="18" charset="0"/>
          </a:endParaRPr>
        </a:p>
      </dgm:t>
    </dgm:pt>
    <dgm:pt modelId="{8B7267FF-65F0-465A-9B68-EA05FE8A0853}" type="sibTrans" cxnId="{670DACAA-E5CB-4B26-A36A-C6A47A663556}">
      <dgm:prSet custT="1">
        <dgm:style>
          <a:lnRef idx="2">
            <a:schemeClr val="dk1"/>
          </a:lnRef>
          <a:fillRef idx="1">
            <a:schemeClr val="lt1"/>
          </a:fillRef>
          <a:effectRef idx="0">
            <a:schemeClr val="dk1"/>
          </a:effectRef>
          <a:fontRef idx="minor">
            <a:schemeClr val="dk1"/>
          </a:fontRef>
        </dgm:style>
      </dgm:prSet>
      <dgm:spPr>
        <a:xfrm>
          <a:off x="1265667" y="3534685"/>
          <a:ext cx="3176461" cy="1003486"/>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03480428-C87E-40F5-BB14-6989E5943B7C}">
      <dgm:prSet custT="1">
        <dgm:style>
          <a:lnRef idx="2">
            <a:schemeClr val="dk1"/>
          </a:lnRef>
          <a:fillRef idx="1">
            <a:schemeClr val="lt1"/>
          </a:fillRef>
          <a:effectRef idx="0">
            <a:schemeClr val="dk1"/>
          </a:effectRef>
          <a:fontRef idx="minor">
            <a:schemeClr val="dk1"/>
          </a:fontRef>
        </dgm:style>
      </dgm:prSet>
      <dgm:spPr>
        <a:xfrm>
          <a:off x="6106" y="4570572"/>
          <a:ext cx="2519121" cy="1511473"/>
        </a:xfrm>
        <a:solidFill>
          <a:sysClr val="window" lastClr="FFFFFF"/>
        </a:solidFill>
        <a:ln w="19050" cap="flat" cmpd="sng" algn="ctr">
          <a:solidFill>
            <a:sysClr val="windowText" lastClr="000000"/>
          </a:solidFill>
          <a:prstDash val="solid"/>
          <a:miter lim="800000"/>
        </a:ln>
        <a:effectLst/>
      </dgm:spPr>
      <dgm:t>
        <a:bodyPr/>
        <a:lstStyle/>
        <a:p>
          <a:pPr algn="just">
            <a:lnSpc>
              <a:spcPct val="100000"/>
            </a:lnSpc>
            <a:spcAft>
              <a:spcPts val="0"/>
            </a:spcAft>
          </a:pPr>
          <a:r>
            <a:rPr lang="ru-RU" sz="1400" dirty="0" err="1">
              <a:solidFill>
                <a:sysClr val="windowText" lastClr="000000"/>
              </a:solidFill>
              <a:latin typeface="Times New Roman" pitchFamily="18" charset="0"/>
              <a:ea typeface="+mn-ea"/>
              <a:cs typeface="Times New Roman" pitchFamily="18" charset="0"/>
            </a:rPr>
            <a:t>Період</a:t>
          </a:r>
          <a:r>
            <a:rPr lang="ru-RU" sz="1400" dirty="0">
              <a:solidFill>
                <a:sysClr val="windowText" lastClr="000000"/>
              </a:solidFill>
              <a:latin typeface="Times New Roman" pitchFamily="18" charset="0"/>
              <a:ea typeface="+mn-ea"/>
              <a:cs typeface="Times New Roman" pitchFamily="18" charset="0"/>
            </a:rPr>
            <a:t> 1880-х – початку 1890-х </a:t>
          </a:r>
          <a:r>
            <a:rPr lang="ru-RU" sz="1400" dirty="0" err="1">
              <a:solidFill>
                <a:sysClr val="windowText" lastClr="000000"/>
              </a:solidFill>
              <a:latin typeface="Times New Roman" pitchFamily="18" charset="0"/>
              <a:ea typeface="+mn-ea"/>
              <a:cs typeface="Times New Roman" pitchFamily="18" charset="0"/>
            </a:rPr>
            <a:t>років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характеризувався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політикою</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послідовного</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скасування</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інститутів</a:t>
          </a:r>
          <a:r>
            <a:rPr lang="ru-RU" sz="1400" dirty="0">
              <a:solidFill>
                <a:sysClr val="windowText" lastClr="000000"/>
              </a:solidFill>
              <a:latin typeface="Times New Roman" pitchFamily="18" charset="0"/>
              <a:ea typeface="+mn-ea"/>
              <a:cs typeface="Times New Roman" pitchFamily="18" charset="0"/>
            </a:rPr>
            <a:t> і </a:t>
          </a:r>
          <a:r>
            <a:rPr lang="ru-RU" sz="1400" dirty="0" err="1">
              <a:solidFill>
                <a:sysClr val="windowText" lastClr="000000"/>
              </a:solidFill>
              <a:latin typeface="Times New Roman" pitchFamily="18" charset="0"/>
              <a:ea typeface="+mn-ea"/>
              <a:cs typeface="Times New Roman" pitchFamily="18" charset="0"/>
            </a:rPr>
            <a:t>принципів</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запроваджених</a:t>
          </a:r>
          <a:r>
            <a:rPr lang="ru-RU" sz="1400" dirty="0">
              <a:solidFill>
                <a:sysClr val="windowText" lastClr="000000"/>
              </a:solidFill>
              <a:latin typeface="Times New Roman" pitchFamily="18" charset="0"/>
              <a:ea typeface="+mn-ea"/>
              <a:cs typeface="Times New Roman" pitchFamily="18" charset="0"/>
            </a:rPr>
            <a:t> в </a:t>
          </a:r>
          <a:r>
            <a:rPr lang="ru-RU" sz="1400" dirty="0" err="1">
              <a:solidFill>
                <a:sysClr val="windowText" lastClr="000000"/>
              </a:solidFill>
              <a:latin typeface="Times New Roman" pitchFamily="18" charset="0"/>
              <a:ea typeface="+mn-ea"/>
              <a:cs typeface="Times New Roman" pitchFamily="18" charset="0"/>
            </a:rPr>
            <a:t>результаті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буржуазних</a:t>
          </a:r>
          <a:r>
            <a:rPr lang="ru-RU" sz="1400" dirty="0">
              <a:solidFill>
                <a:sysClr val="windowText" lastClr="000000"/>
              </a:solidFill>
              <a:latin typeface="Times New Roman" pitchFamily="18" charset="0"/>
              <a:ea typeface="+mn-ea"/>
              <a:cs typeface="Times New Roman" pitchFamily="18" charset="0"/>
            </a:rPr>
            <a:t> реформ. </a:t>
          </a:r>
        </a:p>
      </dgm:t>
    </dgm:pt>
    <dgm:pt modelId="{AD73CC7E-C3BA-484D-ABD5-B418C9C4810C}" type="parTrans" cxnId="{9507127C-8F20-4BDF-9369-5103FB50D073}">
      <dgm:prSet/>
      <dgm:spPr/>
      <dgm:t>
        <a:bodyPr/>
        <a:lstStyle/>
        <a:p>
          <a:endParaRPr lang="ru-RU" sz="1400">
            <a:solidFill>
              <a:sysClr val="windowText" lastClr="000000"/>
            </a:solidFill>
            <a:latin typeface="Times New Roman" pitchFamily="18" charset="0"/>
            <a:cs typeface="Times New Roman" pitchFamily="18" charset="0"/>
          </a:endParaRPr>
        </a:p>
      </dgm:t>
    </dgm:pt>
    <dgm:pt modelId="{5034D310-A0D8-438E-A101-944E4F5F1746}" type="sibTrans" cxnId="{9507127C-8F20-4BDF-9369-5103FB50D073}">
      <dgm:prSet custT="1">
        <dgm:style>
          <a:lnRef idx="2">
            <a:schemeClr val="dk1"/>
          </a:lnRef>
          <a:fillRef idx="1">
            <a:schemeClr val="lt1"/>
          </a:fillRef>
          <a:effectRef idx="0">
            <a:schemeClr val="dk1"/>
          </a:effectRef>
          <a:fontRef idx="minor">
            <a:schemeClr val="dk1"/>
          </a:fontRef>
        </dgm:style>
      </dgm:prSet>
      <dgm:spPr>
        <a:xfrm>
          <a:off x="2523427" y="5072970"/>
          <a:ext cx="646237" cy="253338"/>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4AF2D890-9E22-4444-8C39-E8EB889078BF}">
      <dgm:prSet custT="1">
        <dgm:style>
          <a:lnRef idx="2">
            <a:schemeClr val="dk1"/>
          </a:lnRef>
          <a:fillRef idx="1">
            <a:schemeClr val="lt1"/>
          </a:fillRef>
          <a:effectRef idx="0">
            <a:schemeClr val="dk1"/>
          </a:effectRef>
          <a:fontRef idx="minor">
            <a:schemeClr val="dk1"/>
          </a:fontRef>
        </dgm:style>
      </dgm:prSet>
      <dgm:spPr>
        <a:xfrm>
          <a:off x="3202065" y="4317234"/>
          <a:ext cx="2519121" cy="1511473"/>
        </a:xfr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06ABA657-50FB-4CDC-BAD3-6C88EAE5A2EF}" type="sibTrans" cxnId="{B83334C2-0FA0-458E-A68E-CD45733E039D}">
      <dgm:prSet custT="1">
        <dgm:style>
          <a:lnRef idx="2">
            <a:schemeClr val="dk1"/>
          </a:lnRef>
          <a:fillRef idx="1">
            <a:schemeClr val="lt1"/>
          </a:fillRef>
          <a:effectRef idx="0">
            <a:schemeClr val="dk1"/>
          </a:effectRef>
          <a:fontRef idx="minor">
            <a:schemeClr val="dk1"/>
          </a:fontRef>
        </dgm:style>
      </dgm:prSet>
      <dgm:spPr>
        <a:xfrm>
          <a:off x="1426286" y="5826907"/>
          <a:ext cx="3035340" cy="713480"/>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F76C316C-6F14-4826-8B25-C1E5B5520085}" type="parTrans" cxnId="{B83334C2-0FA0-458E-A68E-CD45733E039D}">
      <dgm:prSet/>
      <dgm:spPr/>
      <dgm:t>
        <a:bodyPr/>
        <a:lstStyle/>
        <a:p>
          <a:endParaRPr lang="ru-RU" sz="1400">
            <a:solidFill>
              <a:sysClr val="windowText" lastClr="000000"/>
            </a:solidFill>
            <a:latin typeface="Times New Roman" pitchFamily="18" charset="0"/>
            <a:cs typeface="Times New Roman" pitchFamily="18" charset="0"/>
          </a:endParaRPr>
        </a:p>
      </dgm:t>
    </dgm:pt>
    <dgm:pt modelId="{FF2F9A20-1609-4E43-92A0-AB9AC2818869}">
      <dgm:prSet custT="1">
        <dgm:style>
          <a:lnRef idx="2">
            <a:schemeClr val="dk1"/>
          </a:lnRef>
          <a:fillRef idx="1">
            <a:schemeClr val="lt1"/>
          </a:fillRef>
          <a:effectRef idx="0">
            <a:schemeClr val="dk1"/>
          </a:effectRef>
          <a:fontRef idx="minor">
            <a:schemeClr val="dk1"/>
          </a:fontRef>
        </dgm:style>
      </dgm:prSet>
      <dgm:spPr>
        <a:xfrm>
          <a:off x="9" y="6572787"/>
          <a:ext cx="2852552" cy="2358396"/>
        </a:xfr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1381B082-975E-4A53-8486-049C1FCB5B5C}" type="parTrans" cxnId="{D4D427E1-D5FA-4BA2-B767-AF0E04BDE7F4}">
      <dgm:prSet/>
      <dgm:spPr/>
      <dgm:t>
        <a:bodyPr/>
        <a:lstStyle/>
        <a:p>
          <a:endParaRPr lang="ru-RU" sz="1400">
            <a:solidFill>
              <a:sysClr val="windowText" lastClr="000000"/>
            </a:solidFill>
            <a:latin typeface="Times New Roman" pitchFamily="18" charset="0"/>
            <a:cs typeface="Times New Roman" pitchFamily="18" charset="0"/>
          </a:endParaRPr>
        </a:p>
      </dgm:t>
    </dgm:pt>
    <dgm:pt modelId="{0B4F3025-1A4F-49C7-8A82-E628BFC39625}" type="sibTrans" cxnId="{D4D427E1-D5FA-4BA2-B767-AF0E04BDE7F4}">
      <dgm:prSet custT="1">
        <dgm:style>
          <a:lnRef idx="2">
            <a:schemeClr val="dk1"/>
          </a:lnRef>
          <a:fillRef idx="1">
            <a:schemeClr val="lt1"/>
          </a:fillRef>
          <a:effectRef idx="0">
            <a:schemeClr val="dk1"/>
          </a:effectRef>
          <a:fontRef idx="minor">
            <a:schemeClr val="dk1"/>
          </a:fontRef>
        </dgm:style>
      </dgm:prSet>
      <dgm:spPr>
        <a:xfrm>
          <a:off x="2850762" y="7667300"/>
          <a:ext cx="560990" cy="91440"/>
        </a:xfrm>
        <a:noFill/>
        <a:ln w="19050" cap="flat" cmpd="sng" algn="ctr">
          <a:solidFill>
            <a:sysClr val="windowText" lastClr="000000"/>
          </a:solidFill>
          <a:prstDash val="solid"/>
          <a:miter lim="800000"/>
          <a:tailEnd type="arrow"/>
        </a:ln>
        <a:effectLst/>
      </dgm:spPr>
      <dgm:t>
        <a:bodyPr/>
        <a:lstStyle/>
        <a:p>
          <a:endParaRPr lang="ru-RU" sz="1400">
            <a:solidFill>
              <a:sysClr val="windowText" lastClr="000000"/>
            </a:solidFill>
            <a:latin typeface="Times New Roman" pitchFamily="18" charset="0"/>
            <a:ea typeface="+mn-ea"/>
            <a:cs typeface="Times New Roman" pitchFamily="18" charset="0"/>
          </a:endParaRPr>
        </a:p>
      </dgm:t>
    </dgm:pt>
    <dgm:pt modelId="{0C980938-741E-4ABC-B4A3-BD0BD09ED914}">
      <dgm:prSet custT="1">
        <dgm:style>
          <a:lnRef idx="2">
            <a:schemeClr val="dk1"/>
          </a:lnRef>
          <a:fillRef idx="1">
            <a:schemeClr val="lt1"/>
          </a:fillRef>
          <a:effectRef idx="0">
            <a:schemeClr val="dk1"/>
          </a:effectRef>
          <a:fontRef idx="minor">
            <a:schemeClr val="dk1"/>
          </a:fontRef>
        </dgm:style>
      </dgm:prSet>
      <dgm:spPr>
        <a:xfrm>
          <a:off x="3444153" y="6525032"/>
          <a:ext cx="2519121" cy="2375975"/>
        </a:xfr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B5F2D18C-9BD6-4073-A1B0-403136EC4A29}" type="parTrans" cxnId="{F1C2A350-23F5-45F3-A310-8AD6779BAA10}">
      <dgm:prSet/>
      <dgm:spPr/>
      <dgm:t>
        <a:bodyPr/>
        <a:lstStyle/>
        <a:p>
          <a:endParaRPr lang="ru-RU" sz="1400">
            <a:solidFill>
              <a:sysClr val="windowText" lastClr="000000"/>
            </a:solidFill>
            <a:latin typeface="Times New Roman" pitchFamily="18" charset="0"/>
            <a:cs typeface="Times New Roman" pitchFamily="18" charset="0"/>
          </a:endParaRPr>
        </a:p>
      </dgm:t>
    </dgm:pt>
    <dgm:pt modelId="{FFF03830-2E27-47F8-9143-4BCABF7FD5BE}" type="sibTrans" cxnId="{F1C2A350-23F5-45F3-A310-8AD6779BAA10}">
      <dgm:prSet/>
      <dgm:spPr/>
      <dgm:t>
        <a:bodyPr/>
        <a:lstStyle/>
        <a:p>
          <a:endParaRPr lang="ru-RU" sz="1400">
            <a:solidFill>
              <a:sysClr val="windowText" lastClr="000000"/>
            </a:solidFill>
            <a:latin typeface="Times New Roman" pitchFamily="18" charset="0"/>
            <a:cs typeface="Times New Roman" pitchFamily="18" charset="0"/>
          </a:endParaRPr>
        </a:p>
      </dgm:t>
    </dgm:pt>
    <dgm:pt modelId="{0BFB8C54-2807-4382-A7A6-EF33B34F0864}" type="pres">
      <dgm:prSet presAssocID="{47816993-A473-4242-BC7D-3A48E5684AF3}" presName="outerComposite" presStyleCnt="0">
        <dgm:presLayoutVars>
          <dgm:chMax val="5"/>
          <dgm:dir/>
          <dgm:resizeHandles val="exact"/>
        </dgm:presLayoutVars>
      </dgm:prSet>
      <dgm:spPr/>
      <dgm:t>
        <a:bodyPr/>
        <a:lstStyle/>
        <a:p>
          <a:endParaRPr lang="ru-RU"/>
        </a:p>
      </dgm:t>
    </dgm:pt>
    <dgm:pt modelId="{D5FC1292-A381-496D-83CD-B6EF1BE22BDB}" type="pres">
      <dgm:prSet presAssocID="{47816993-A473-4242-BC7D-3A48E5684AF3}" presName="dummyMaxCanvas" presStyleCnt="0">
        <dgm:presLayoutVars/>
      </dgm:prSet>
      <dgm:spPr/>
    </dgm:pt>
    <dgm:pt modelId="{EE41D559-96FF-4067-9424-A386B2087CEE}" type="pres">
      <dgm:prSet presAssocID="{47816993-A473-4242-BC7D-3A48E5684AF3}" presName="FiveNodes_1" presStyleLbl="node1" presStyleIdx="0" presStyleCnt="5">
        <dgm:presLayoutVars>
          <dgm:bulletEnabled val="1"/>
        </dgm:presLayoutVars>
      </dgm:prSet>
      <dgm:spPr/>
      <dgm:t>
        <a:bodyPr/>
        <a:lstStyle/>
        <a:p>
          <a:endParaRPr lang="ru-RU"/>
        </a:p>
      </dgm:t>
    </dgm:pt>
    <dgm:pt modelId="{ABC5EE2C-91DF-4D12-A290-2E4365875128}" type="pres">
      <dgm:prSet presAssocID="{47816993-A473-4242-BC7D-3A48E5684AF3}" presName="FiveNodes_2" presStyleLbl="node1" presStyleIdx="1" presStyleCnt="5">
        <dgm:presLayoutVars>
          <dgm:bulletEnabled val="1"/>
        </dgm:presLayoutVars>
      </dgm:prSet>
      <dgm:spPr/>
      <dgm:t>
        <a:bodyPr/>
        <a:lstStyle/>
        <a:p>
          <a:endParaRPr lang="ru-RU"/>
        </a:p>
      </dgm:t>
    </dgm:pt>
    <dgm:pt modelId="{2C7378D9-B717-426C-83F0-84A95DF2A9A6}" type="pres">
      <dgm:prSet presAssocID="{47816993-A473-4242-BC7D-3A48E5684AF3}" presName="FiveNodes_3" presStyleLbl="node1" presStyleIdx="2" presStyleCnt="5">
        <dgm:presLayoutVars>
          <dgm:bulletEnabled val="1"/>
        </dgm:presLayoutVars>
      </dgm:prSet>
      <dgm:spPr/>
      <dgm:t>
        <a:bodyPr/>
        <a:lstStyle/>
        <a:p>
          <a:endParaRPr lang="ru-RU"/>
        </a:p>
      </dgm:t>
    </dgm:pt>
    <dgm:pt modelId="{90A873AF-65A5-4BF7-AFCE-6B86E8EFF653}" type="pres">
      <dgm:prSet presAssocID="{47816993-A473-4242-BC7D-3A48E5684AF3}" presName="FiveNodes_4" presStyleLbl="node1" presStyleIdx="3" presStyleCnt="5">
        <dgm:presLayoutVars>
          <dgm:bulletEnabled val="1"/>
        </dgm:presLayoutVars>
      </dgm:prSet>
      <dgm:spPr/>
      <dgm:t>
        <a:bodyPr/>
        <a:lstStyle/>
        <a:p>
          <a:endParaRPr lang="ru-RU"/>
        </a:p>
      </dgm:t>
    </dgm:pt>
    <dgm:pt modelId="{4C987918-9B1E-45CC-A405-121075FE8DB8}" type="pres">
      <dgm:prSet presAssocID="{47816993-A473-4242-BC7D-3A48E5684AF3}" presName="FiveNodes_5" presStyleLbl="node1" presStyleIdx="4" presStyleCnt="5">
        <dgm:presLayoutVars>
          <dgm:bulletEnabled val="1"/>
        </dgm:presLayoutVars>
      </dgm:prSet>
      <dgm:spPr/>
      <dgm:t>
        <a:bodyPr/>
        <a:lstStyle/>
        <a:p>
          <a:endParaRPr lang="ru-RU"/>
        </a:p>
      </dgm:t>
    </dgm:pt>
    <dgm:pt modelId="{015E60C4-8CB7-4CB5-9EC3-B7365D89B167}" type="pres">
      <dgm:prSet presAssocID="{47816993-A473-4242-BC7D-3A48E5684AF3}" presName="FiveConn_1-2" presStyleLbl="fgAccFollowNode1" presStyleIdx="0" presStyleCnt="4">
        <dgm:presLayoutVars>
          <dgm:bulletEnabled val="1"/>
        </dgm:presLayoutVars>
      </dgm:prSet>
      <dgm:spPr/>
      <dgm:t>
        <a:bodyPr/>
        <a:lstStyle/>
        <a:p>
          <a:endParaRPr lang="ru-RU"/>
        </a:p>
      </dgm:t>
    </dgm:pt>
    <dgm:pt modelId="{878C1FF0-9A31-4184-AC3C-CF46272AE819}" type="pres">
      <dgm:prSet presAssocID="{47816993-A473-4242-BC7D-3A48E5684AF3}" presName="FiveConn_2-3" presStyleLbl="fgAccFollowNode1" presStyleIdx="1" presStyleCnt="4">
        <dgm:presLayoutVars>
          <dgm:bulletEnabled val="1"/>
        </dgm:presLayoutVars>
      </dgm:prSet>
      <dgm:spPr/>
      <dgm:t>
        <a:bodyPr/>
        <a:lstStyle/>
        <a:p>
          <a:endParaRPr lang="ru-RU"/>
        </a:p>
      </dgm:t>
    </dgm:pt>
    <dgm:pt modelId="{F5624A44-B625-4580-85CE-872E8CAC374D}" type="pres">
      <dgm:prSet presAssocID="{47816993-A473-4242-BC7D-3A48E5684AF3}" presName="FiveConn_3-4" presStyleLbl="fgAccFollowNode1" presStyleIdx="2" presStyleCnt="4">
        <dgm:presLayoutVars>
          <dgm:bulletEnabled val="1"/>
        </dgm:presLayoutVars>
      </dgm:prSet>
      <dgm:spPr/>
      <dgm:t>
        <a:bodyPr/>
        <a:lstStyle/>
        <a:p>
          <a:endParaRPr lang="ru-RU"/>
        </a:p>
      </dgm:t>
    </dgm:pt>
    <dgm:pt modelId="{4592D85A-1A10-45A1-8254-42C16A6897E7}" type="pres">
      <dgm:prSet presAssocID="{47816993-A473-4242-BC7D-3A48E5684AF3}" presName="FiveConn_4-5" presStyleLbl="fgAccFollowNode1" presStyleIdx="3" presStyleCnt="4">
        <dgm:presLayoutVars>
          <dgm:bulletEnabled val="1"/>
        </dgm:presLayoutVars>
      </dgm:prSet>
      <dgm:spPr/>
      <dgm:t>
        <a:bodyPr/>
        <a:lstStyle/>
        <a:p>
          <a:endParaRPr lang="ru-RU"/>
        </a:p>
      </dgm:t>
    </dgm:pt>
    <dgm:pt modelId="{68775862-4F4D-44DD-85AA-541F522FBE2B}" type="pres">
      <dgm:prSet presAssocID="{47816993-A473-4242-BC7D-3A48E5684AF3}" presName="FiveNodes_1_text" presStyleLbl="node1" presStyleIdx="4" presStyleCnt="5">
        <dgm:presLayoutVars>
          <dgm:bulletEnabled val="1"/>
        </dgm:presLayoutVars>
      </dgm:prSet>
      <dgm:spPr/>
      <dgm:t>
        <a:bodyPr/>
        <a:lstStyle/>
        <a:p>
          <a:endParaRPr lang="ru-RU"/>
        </a:p>
      </dgm:t>
    </dgm:pt>
    <dgm:pt modelId="{36C98FDD-E774-4039-9AB9-C0CFAB260021}" type="pres">
      <dgm:prSet presAssocID="{47816993-A473-4242-BC7D-3A48E5684AF3}" presName="FiveNodes_2_text" presStyleLbl="node1" presStyleIdx="4" presStyleCnt="5">
        <dgm:presLayoutVars>
          <dgm:bulletEnabled val="1"/>
        </dgm:presLayoutVars>
      </dgm:prSet>
      <dgm:spPr/>
      <dgm:t>
        <a:bodyPr/>
        <a:lstStyle/>
        <a:p>
          <a:endParaRPr lang="ru-RU"/>
        </a:p>
      </dgm:t>
    </dgm:pt>
    <dgm:pt modelId="{41675EA7-2C22-4D49-8D6E-8D56B4D2366F}" type="pres">
      <dgm:prSet presAssocID="{47816993-A473-4242-BC7D-3A48E5684AF3}" presName="FiveNodes_3_text" presStyleLbl="node1" presStyleIdx="4" presStyleCnt="5">
        <dgm:presLayoutVars>
          <dgm:bulletEnabled val="1"/>
        </dgm:presLayoutVars>
      </dgm:prSet>
      <dgm:spPr/>
      <dgm:t>
        <a:bodyPr/>
        <a:lstStyle/>
        <a:p>
          <a:endParaRPr lang="ru-RU"/>
        </a:p>
      </dgm:t>
    </dgm:pt>
    <dgm:pt modelId="{EE0A9F4C-D607-4226-8C62-22780A2F9D2D}" type="pres">
      <dgm:prSet presAssocID="{47816993-A473-4242-BC7D-3A48E5684AF3}" presName="FiveNodes_4_text" presStyleLbl="node1" presStyleIdx="4" presStyleCnt="5">
        <dgm:presLayoutVars>
          <dgm:bulletEnabled val="1"/>
        </dgm:presLayoutVars>
      </dgm:prSet>
      <dgm:spPr/>
      <dgm:t>
        <a:bodyPr/>
        <a:lstStyle/>
        <a:p>
          <a:endParaRPr lang="ru-RU"/>
        </a:p>
      </dgm:t>
    </dgm:pt>
    <dgm:pt modelId="{C4927AFC-B432-49F3-9D40-DE0CF09864B3}" type="pres">
      <dgm:prSet presAssocID="{47816993-A473-4242-BC7D-3A48E5684AF3}" presName="FiveNodes_5_text" presStyleLbl="node1" presStyleIdx="4" presStyleCnt="5">
        <dgm:presLayoutVars>
          <dgm:bulletEnabled val="1"/>
        </dgm:presLayoutVars>
      </dgm:prSet>
      <dgm:spPr/>
      <dgm:t>
        <a:bodyPr/>
        <a:lstStyle/>
        <a:p>
          <a:endParaRPr lang="ru-RU"/>
        </a:p>
      </dgm:t>
    </dgm:pt>
  </dgm:ptLst>
  <dgm:cxnLst>
    <dgm:cxn modelId="{670DACAA-E5CB-4B26-A36A-C6A47A663556}" srcId="{47816993-A473-4242-BC7D-3A48E5684AF3}" destId="{4B27F1F2-DC2B-4E3F-B645-2049B22F4EE5}" srcOrd="3" destOrd="0" parTransId="{29BCDE16-C05A-4700-87CD-CB2BC50B2A34}" sibTransId="{8B7267FF-65F0-465A-9B68-EA05FE8A0853}"/>
    <dgm:cxn modelId="{A99C6AA8-0233-4D0F-9C55-544A5252D79E}" type="presOf" srcId="{B006FAA9-8AFB-4231-8EC0-32A2477B6FBB}" destId="{68775862-4F4D-44DD-85AA-541F522FBE2B}" srcOrd="1" destOrd="0" presId="urn:microsoft.com/office/officeart/2005/8/layout/vProcess5"/>
    <dgm:cxn modelId="{309C4852-7D48-4FD6-8AE0-B9F9C42B4098}" type="presOf" srcId="{4687158F-C4A3-4E32-9F7C-B8755CC2F02E}" destId="{36C98FDD-E774-4039-9AB9-C0CFAB260021}" srcOrd="1" destOrd="0" presId="urn:microsoft.com/office/officeart/2005/8/layout/vProcess5"/>
    <dgm:cxn modelId="{473CDAD4-BE56-4F96-BA42-31A34275C83B}" type="presOf" srcId="{8B7267FF-65F0-465A-9B68-EA05FE8A0853}" destId="{4592D85A-1A10-45A1-8254-42C16A6897E7}" srcOrd="0" destOrd="0" presId="urn:microsoft.com/office/officeart/2005/8/layout/vProcess5"/>
    <dgm:cxn modelId="{536EFA5B-5CCB-4697-A29E-F70CE6CBC237}" type="presOf" srcId="{47816993-A473-4242-BC7D-3A48E5684AF3}" destId="{0BFB8C54-2807-4382-A7A6-EF33B34F0864}" srcOrd="0" destOrd="0" presId="urn:microsoft.com/office/officeart/2005/8/layout/vProcess5"/>
    <dgm:cxn modelId="{1A5B84A3-4745-4406-A031-17DF905D699C}" type="presOf" srcId="{356E4ED4-5A07-43C7-9C6E-48302C50A777}" destId="{41675EA7-2C22-4D49-8D6E-8D56B4D2366F}" srcOrd="1" destOrd="0" presId="urn:microsoft.com/office/officeart/2005/8/layout/vProcess5"/>
    <dgm:cxn modelId="{85B1C6CE-E0C6-455D-A104-3BE13FA9DDC2}" type="presOf" srcId="{4687158F-C4A3-4E32-9F7C-B8755CC2F02E}" destId="{ABC5EE2C-91DF-4D12-A290-2E4365875128}" srcOrd="0" destOrd="0" presId="urn:microsoft.com/office/officeart/2005/8/layout/vProcess5"/>
    <dgm:cxn modelId="{169F82F4-4312-4E1A-8AA2-EF110A5F93DD}" type="presOf" srcId="{B006FAA9-8AFB-4231-8EC0-32A2477B6FBB}" destId="{EE41D559-96FF-4067-9424-A386B2087CEE}" srcOrd="0" destOrd="0" presId="urn:microsoft.com/office/officeart/2005/8/layout/vProcess5"/>
    <dgm:cxn modelId="{3A489BF2-6C5D-42A5-AAF9-63F02D7E7964}" srcId="{47816993-A473-4242-BC7D-3A48E5684AF3}" destId="{4687158F-C4A3-4E32-9F7C-B8755CC2F02E}" srcOrd="1" destOrd="0" parTransId="{89D360DF-776A-439D-A46B-F0EF169A5FE7}" sibTransId="{F6D91E7C-C9D4-4250-9F1C-21B7D05C6B32}"/>
    <dgm:cxn modelId="{00696B46-BAF4-4701-9BEB-26DB212B8B9E}" type="presOf" srcId="{4B27F1F2-DC2B-4E3F-B645-2049B22F4EE5}" destId="{EE0A9F4C-D607-4226-8C62-22780A2F9D2D}" srcOrd="1" destOrd="0" presId="urn:microsoft.com/office/officeart/2005/8/layout/vProcess5"/>
    <dgm:cxn modelId="{7D24FDB0-E863-4C68-BE42-68E61A8265B1}" srcId="{47816993-A473-4242-BC7D-3A48E5684AF3}" destId="{356E4ED4-5A07-43C7-9C6E-48302C50A777}" srcOrd="2" destOrd="0" parTransId="{997138A1-1857-4B57-A8CA-8272AFCDBB5B}" sibTransId="{B8DC4ADD-45FF-42DD-9E2D-29C1EE4FABB9}"/>
    <dgm:cxn modelId="{1E9F408A-324E-4019-B6AE-FEF3B3254D25}" type="presOf" srcId="{B8DC4ADD-45FF-42DD-9E2D-29C1EE4FABB9}" destId="{F5624A44-B625-4580-85CE-872E8CAC374D}" srcOrd="0" destOrd="0" presId="urn:microsoft.com/office/officeart/2005/8/layout/vProcess5"/>
    <dgm:cxn modelId="{B9AAB264-0B67-4318-96BE-B670FABDB5B6}" type="presOf" srcId="{F6D91E7C-C9D4-4250-9F1C-21B7D05C6B32}" destId="{878C1FF0-9A31-4184-AC3C-CF46272AE819}" srcOrd="0" destOrd="0" presId="urn:microsoft.com/office/officeart/2005/8/layout/vProcess5"/>
    <dgm:cxn modelId="{F1C2A350-23F5-45F3-A310-8AD6779BAA10}" srcId="{47816993-A473-4242-BC7D-3A48E5684AF3}" destId="{0C980938-741E-4ABC-B4A3-BD0BD09ED914}" srcOrd="7" destOrd="0" parTransId="{B5F2D18C-9BD6-4073-A1B0-403136EC4A29}" sibTransId="{FFF03830-2E27-47F8-9143-4BCABF7FD5BE}"/>
    <dgm:cxn modelId="{77C350E5-CC47-4420-87F5-60311DA022F2}" type="presOf" srcId="{03480428-C87E-40F5-BB14-6989E5943B7C}" destId="{4C987918-9B1E-45CC-A405-121075FE8DB8}" srcOrd="0" destOrd="0" presId="urn:microsoft.com/office/officeart/2005/8/layout/vProcess5"/>
    <dgm:cxn modelId="{B83334C2-0FA0-458E-A68E-CD45733E039D}" srcId="{47816993-A473-4242-BC7D-3A48E5684AF3}" destId="{4AF2D890-9E22-4444-8C39-E8EB889078BF}" srcOrd="5" destOrd="0" parTransId="{F76C316C-6F14-4826-8B25-C1E5B5520085}" sibTransId="{06ABA657-50FB-4CDC-BAD3-6C88EAE5A2EF}"/>
    <dgm:cxn modelId="{8D310E54-E65E-4A3B-8FC5-EE8879190365}" type="presOf" srcId="{03480428-C87E-40F5-BB14-6989E5943B7C}" destId="{C4927AFC-B432-49F3-9D40-DE0CF09864B3}" srcOrd="1" destOrd="0" presId="urn:microsoft.com/office/officeart/2005/8/layout/vProcess5"/>
    <dgm:cxn modelId="{902A5037-9471-4086-B00D-2B050E84BBB6}" type="presOf" srcId="{356E4ED4-5A07-43C7-9C6E-48302C50A777}" destId="{2C7378D9-B717-426C-83F0-84A95DF2A9A6}" srcOrd="0" destOrd="0" presId="urn:microsoft.com/office/officeart/2005/8/layout/vProcess5"/>
    <dgm:cxn modelId="{D4D427E1-D5FA-4BA2-B767-AF0E04BDE7F4}" srcId="{47816993-A473-4242-BC7D-3A48E5684AF3}" destId="{FF2F9A20-1609-4E43-92A0-AB9AC2818869}" srcOrd="6" destOrd="0" parTransId="{1381B082-975E-4A53-8486-049C1FCB5B5C}" sibTransId="{0B4F3025-1A4F-49C7-8A82-E628BFC39625}"/>
    <dgm:cxn modelId="{2D3A2872-8050-4E10-A149-73E69F50F6B2}" srcId="{47816993-A473-4242-BC7D-3A48E5684AF3}" destId="{B006FAA9-8AFB-4231-8EC0-32A2477B6FBB}" srcOrd="0" destOrd="0" parTransId="{69AE6CC7-7B33-4165-9A23-679F9802762E}" sibTransId="{F09EEFA8-4B1E-4308-8ADB-A0AC35F27AE6}"/>
    <dgm:cxn modelId="{7910E038-5CC6-41DE-9712-01DC5F8C9EA4}" type="presOf" srcId="{4B27F1F2-DC2B-4E3F-B645-2049B22F4EE5}" destId="{90A873AF-65A5-4BF7-AFCE-6B86E8EFF653}" srcOrd="0" destOrd="0" presId="urn:microsoft.com/office/officeart/2005/8/layout/vProcess5"/>
    <dgm:cxn modelId="{EFAF219E-4ABB-4E40-9B99-49F86F9D27C1}" type="presOf" srcId="{F09EEFA8-4B1E-4308-8ADB-A0AC35F27AE6}" destId="{015E60C4-8CB7-4CB5-9EC3-B7365D89B167}" srcOrd="0" destOrd="0" presId="urn:microsoft.com/office/officeart/2005/8/layout/vProcess5"/>
    <dgm:cxn modelId="{9507127C-8F20-4BDF-9369-5103FB50D073}" srcId="{47816993-A473-4242-BC7D-3A48E5684AF3}" destId="{03480428-C87E-40F5-BB14-6989E5943B7C}" srcOrd="4" destOrd="0" parTransId="{AD73CC7E-C3BA-484D-ABD5-B418C9C4810C}" sibTransId="{5034D310-A0D8-438E-A101-944E4F5F1746}"/>
    <dgm:cxn modelId="{8CCCF336-E317-4735-980F-DD006152E7B5}" type="presParOf" srcId="{0BFB8C54-2807-4382-A7A6-EF33B34F0864}" destId="{D5FC1292-A381-496D-83CD-B6EF1BE22BDB}" srcOrd="0" destOrd="0" presId="urn:microsoft.com/office/officeart/2005/8/layout/vProcess5"/>
    <dgm:cxn modelId="{D7C5F47B-4614-4535-9434-B0F9CE678225}" type="presParOf" srcId="{0BFB8C54-2807-4382-A7A6-EF33B34F0864}" destId="{EE41D559-96FF-4067-9424-A386B2087CEE}" srcOrd="1" destOrd="0" presId="urn:microsoft.com/office/officeart/2005/8/layout/vProcess5"/>
    <dgm:cxn modelId="{23E41C35-3B8A-4434-93F8-08674D6F7DC9}" type="presParOf" srcId="{0BFB8C54-2807-4382-A7A6-EF33B34F0864}" destId="{ABC5EE2C-91DF-4D12-A290-2E4365875128}" srcOrd="2" destOrd="0" presId="urn:microsoft.com/office/officeart/2005/8/layout/vProcess5"/>
    <dgm:cxn modelId="{760A56A2-9CFB-4223-865D-406185B353E7}" type="presParOf" srcId="{0BFB8C54-2807-4382-A7A6-EF33B34F0864}" destId="{2C7378D9-B717-426C-83F0-84A95DF2A9A6}" srcOrd="3" destOrd="0" presId="urn:microsoft.com/office/officeart/2005/8/layout/vProcess5"/>
    <dgm:cxn modelId="{EC678FCF-43D7-4871-BB1B-5E937932436F}" type="presParOf" srcId="{0BFB8C54-2807-4382-A7A6-EF33B34F0864}" destId="{90A873AF-65A5-4BF7-AFCE-6B86E8EFF653}" srcOrd="4" destOrd="0" presId="urn:microsoft.com/office/officeart/2005/8/layout/vProcess5"/>
    <dgm:cxn modelId="{064CEB1F-8535-4996-8E38-5C860B99C7BD}" type="presParOf" srcId="{0BFB8C54-2807-4382-A7A6-EF33B34F0864}" destId="{4C987918-9B1E-45CC-A405-121075FE8DB8}" srcOrd="5" destOrd="0" presId="urn:microsoft.com/office/officeart/2005/8/layout/vProcess5"/>
    <dgm:cxn modelId="{1C55DC4A-6BBD-4752-848A-88A781280E7A}" type="presParOf" srcId="{0BFB8C54-2807-4382-A7A6-EF33B34F0864}" destId="{015E60C4-8CB7-4CB5-9EC3-B7365D89B167}" srcOrd="6" destOrd="0" presId="urn:microsoft.com/office/officeart/2005/8/layout/vProcess5"/>
    <dgm:cxn modelId="{375EF2E2-8EA8-4A60-9486-86A41C870D06}" type="presParOf" srcId="{0BFB8C54-2807-4382-A7A6-EF33B34F0864}" destId="{878C1FF0-9A31-4184-AC3C-CF46272AE819}" srcOrd="7" destOrd="0" presId="urn:microsoft.com/office/officeart/2005/8/layout/vProcess5"/>
    <dgm:cxn modelId="{DEA5B4C2-9DD9-478A-A96C-31B82AABD388}" type="presParOf" srcId="{0BFB8C54-2807-4382-A7A6-EF33B34F0864}" destId="{F5624A44-B625-4580-85CE-872E8CAC374D}" srcOrd="8" destOrd="0" presId="urn:microsoft.com/office/officeart/2005/8/layout/vProcess5"/>
    <dgm:cxn modelId="{42F14F5A-7641-4773-A0CA-6F3BA42BFCB9}" type="presParOf" srcId="{0BFB8C54-2807-4382-A7A6-EF33B34F0864}" destId="{4592D85A-1A10-45A1-8254-42C16A6897E7}" srcOrd="9" destOrd="0" presId="urn:microsoft.com/office/officeart/2005/8/layout/vProcess5"/>
    <dgm:cxn modelId="{846205E5-41C7-45E4-BA9C-3FBF1C355CD7}" type="presParOf" srcId="{0BFB8C54-2807-4382-A7A6-EF33B34F0864}" destId="{68775862-4F4D-44DD-85AA-541F522FBE2B}" srcOrd="10" destOrd="0" presId="urn:microsoft.com/office/officeart/2005/8/layout/vProcess5"/>
    <dgm:cxn modelId="{0E7DDBD8-26AB-4CD2-AA6B-1DAF9426943B}" type="presParOf" srcId="{0BFB8C54-2807-4382-A7A6-EF33B34F0864}" destId="{36C98FDD-E774-4039-9AB9-C0CFAB260021}" srcOrd="11" destOrd="0" presId="urn:microsoft.com/office/officeart/2005/8/layout/vProcess5"/>
    <dgm:cxn modelId="{63863553-CE29-41A6-98B0-8582222CC4A2}" type="presParOf" srcId="{0BFB8C54-2807-4382-A7A6-EF33B34F0864}" destId="{41675EA7-2C22-4D49-8D6E-8D56B4D2366F}" srcOrd="12" destOrd="0" presId="urn:microsoft.com/office/officeart/2005/8/layout/vProcess5"/>
    <dgm:cxn modelId="{C8EE6D51-206F-4E9C-A987-C774C0997D54}" type="presParOf" srcId="{0BFB8C54-2807-4382-A7A6-EF33B34F0864}" destId="{EE0A9F4C-D607-4226-8C62-22780A2F9D2D}" srcOrd="13" destOrd="0" presId="urn:microsoft.com/office/officeart/2005/8/layout/vProcess5"/>
    <dgm:cxn modelId="{E494A803-9A49-498E-A4FE-2B162C1507F2}" type="presParOf" srcId="{0BFB8C54-2807-4382-A7A6-EF33B34F0864}" destId="{C4927AFC-B432-49F3-9D40-DE0CF09864B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8D8C4CB-34D2-47C2-A1AC-40C76CB1F42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A8CA0FE5-6E64-49B4-AA30-1E5741E02EF5}">
      <dgm:prSet custT="1">
        <dgm:style>
          <a:lnRef idx="2">
            <a:schemeClr val="dk1"/>
          </a:lnRef>
          <a:fillRef idx="1">
            <a:schemeClr val="lt1"/>
          </a:fillRef>
          <a:effectRef idx="0">
            <a:schemeClr val="dk1"/>
          </a:effectRef>
          <a:fontRef idx="minor">
            <a:schemeClr val="dk1"/>
          </a:fontRef>
        </dgm:style>
      </dgm:prSet>
      <dgm:spPr>
        <a:solidFill>
          <a:schemeClr val="bg1">
            <a:lumMod val="75000"/>
          </a:schemeClr>
        </a:solidFill>
      </dgm:spPr>
      <dgm:t>
        <a:bodyPr/>
        <a:lstStyle/>
        <a:p>
          <a:pPr algn="ctr" rtl="0"/>
          <a:r>
            <a:rPr lang="uk-UA" sz="2000" b="1" dirty="0" smtClean="0">
              <a:solidFill>
                <a:schemeClr val="tx1"/>
              </a:solidFill>
              <a:latin typeface="Times New Roman" panose="02020603050405020304" pitchFamily="18" charset="0"/>
              <a:cs typeface="Times New Roman" panose="02020603050405020304" pitchFamily="18" charset="0"/>
            </a:rPr>
            <a:t>Суспільний лад Австрійської, Австро-Угорської імперії:</a:t>
          </a:r>
          <a:endParaRPr lang="en-US" sz="2000" dirty="0">
            <a:solidFill>
              <a:schemeClr val="tx1"/>
            </a:solidFill>
            <a:latin typeface="Times New Roman" panose="02020603050405020304" pitchFamily="18" charset="0"/>
            <a:cs typeface="Times New Roman" panose="02020603050405020304" pitchFamily="18" charset="0"/>
          </a:endParaRPr>
        </a:p>
      </dgm:t>
    </dgm:pt>
    <dgm:pt modelId="{8507E68F-D0E5-495B-85F0-E7A4544B5B22}" type="parTrans" cxnId="{906F832B-0123-456B-9D32-B5B3A7C7AA85}">
      <dgm:prSet/>
      <dgm:spPr/>
      <dgm:t>
        <a:bodyPr/>
        <a:lstStyle/>
        <a:p>
          <a:pPr algn="ctr"/>
          <a:endParaRPr lang="ru-RU">
            <a:latin typeface="Times New Roman" panose="02020603050405020304" pitchFamily="18" charset="0"/>
            <a:cs typeface="Times New Roman" panose="02020603050405020304" pitchFamily="18" charset="0"/>
          </a:endParaRPr>
        </a:p>
      </dgm:t>
    </dgm:pt>
    <dgm:pt modelId="{632AF4E8-5EA0-43E1-BE7E-DB9892CBC587}" type="sibTrans" cxnId="{906F832B-0123-456B-9D32-B5B3A7C7AA85}">
      <dgm:prSet/>
      <dgm:spPr/>
      <dgm:t>
        <a:bodyPr/>
        <a:lstStyle/>
        <a:p>
          <a:pPr algn="ctr"/>
          <a:endParaRPr lang="ru-RU">
            <a:latin typeface="Times New Roman" panose="02020603050405020304" pitchFamily="18" charset="0"/>
            <a:cs typeface="Times New Roman" panose="02020603050405020304" pitchFamily="18" charset="0"/>
          </a:endParaRPr>
        </a:p>
      </dgm:t>
    </dgm:pt>
    <dgm:pt modelId="{983F2BCF-0F4C-4F1A-9E12-8221F6C7500B}">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600" b="1" dirty="0" smtClean="0">
              <a:latin typeface="Times New Roman" panose="02020603050405020304" pitchFamily="18" charset="0"/>
              <a:cs typeface="Times New Roman" panose="02020603050405020304" pitchFamily="18" charset="0"/>
            </a:rPr>
            <a:t>ЗЕМЛЕВЛАСНИКИ:</a:t>
          </a:r>
          <a:endParaRPr lang="en-US" sz="1600" dirty="0">
            <a:latin typeface="Times New Roman" panose="02020603050405020304" pitchFamily="18" charset="0"/>
            <a:cs typeface="Times New Roman" panose="02020603050405020304" pitchFamily="18" charset="0"/>
          </a:endParaRPr>
        </a:p>
      </dgm:t>
    </dgm:pt>
    <dgm:pt modelId="{837C49EC-A8D1-4649-BCF5-AC5083DEDA2B}" type="parTrans" cxnId="{9710F2F4-E448-4F85-8BE6-A9ECAE9C4651}">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37AD5EB4-603D-4779-A898-E371FDCA1CF0}" type="sibTrans" cxnId="{9710F2F4-E448-4F85-8BE6-A9ECAE9C4651}">
      <dgm:prSet/>
      <dgm:spPr/>
      <dgm:t>
        <a:bodyPr/>
        <a:lstStyle/>
        <a:p>
          <a:pPr algn="ctr"/>
          <a:endParaRPr lang="ru-RU">
            <a:latin typeface="Times New Roman" panose="02020603050405020304" pitchFamily="18" charset="0"/>
            <a:cs typeface="Times New Roman" panose="02020603050405020304" pitchFamily="18" charset="0"/>
          </a:endParaRPr>
        </a:p>
      </dgm:t>
    </dgm:pt>
    <dgm:pt modelId="{9A0BD426-1687-4EB1-8BE7-F6894D84D949}">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dirty="0" smtClean="0">
              <a:latin typeface="Times New Roman" panose="02020603050405020304" pitchFamily="18" charset="0"/>
              <a:cs typeface="Times New Roman" panose="02020603050405020304" pitchFamily="18" charset="0"/>
            </a:rPr>
            <a:t>Поміщики</a:t>
          </a:r>
          <a:endParaRPr lang="en-US" sz="1400" dirty="0">
            <a:latin typeface="Times New Roman" panose="02020603050405020304" pitchFamily="18" charset="0"/>
            <a:cs typeface="Times New Roman" panose="02020603050405020304" pitchFamily="18" charset="0"/>
          </a:endParaRPr>
        </a:p>
      </dgm:t>
    </dgm:pt>
    <dgm:pt modelId="{F1E44141-485E-4D6C-A039-786338702E24}" type="parTrans" cxnId="{1EC90665-A336-4C9B-827E-8FBC743AEFF9}">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85E472D8-E5B2-411F-A5EE-933D9D570066}" type="sibTrans" cxnId="{1EC90665-A336-4C9B-827E-8FBC743AEFF9}">
      <dgm:prSet/>
      <dgm:spPr/>
      <dgm:t>
        <a:bodyPr/>
        <a:lstStyle/>
        <a:p>
          <a:pPr algn="ctr"/>
          <a:endParaRPr lang="ru-RU">
            <a:latin typeface="Times New Roman" panose="02020603050405020304" pitchFamily="18" charset="0"/>
            <a:cs typeface="Times New Roman" panose="02020603050405020304" pitchFamily="18" charset="0"/>
          </a:endParaRPr>
        </a:p>
      </dgm:t>
    </dgm:pt>
    <dgm:pt modelId="{DB7586F3-5539-4ADD-B8A0-DDA3343FF234}">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dirty="0" smtClean="0">
              <a:latin typeface="Times New Roman" panose="02020603050405020304" pitchFamily="18" charset="0"/>
              <a:cs typeface="Times New Roman" panose="02020603050405020304" pitchFamily="18" charset="0"/>
            </a:rPr>
            <a:t>Духовенство</a:t>
          </a:r>
          <a:endParaRPr lang="en-US" sz="1400" dirty="0">
            <a:latin typeface="Times New Roman" panose="02020603050405020304" pitchFamily="18" charset="0"/>
            <a:cs typeface="Times New Roman" panose="02020603050405020304" pitchFamily="18" charset="0"/>
          </a:endParaRPr>
        </a:p>
      </dgm:t>
    </dgm:pt>
    <dgm:pt modelId="{18BD1D18-E3C7-4CE8-8E55-BDEAC071A8DB}" type="parTrans" cxnId="{9955EE70-0E7B-404A-B19E-2FF745E44D66}">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6F54F52E-C63C-4015-A718-0BDEF0A0FCCD}" type="sibTrans" cxnId="{9955EE70-0E7B-404A-B19E-2FF745E44D66}">
      <dgm:prSet/>
      <dgm:spPr/>
      <dgm:t>
        <a:bodyPr/>
        <a:lstStyle/>
        <a:p>
          <a:pPr algn="ctr"/>
          <a:endParaRPr lang="ru-RU">
            <a:latin typeface="Times New Roman" panose="02020603050405020304" pitchFamily="18" charset="0"/>
            <a:cs typeface="Times New Roman" panose="02020603050405020304" pitchFamily="18" charset="0"/>
          </a:endParaRPr>
        </a:p>
      </dgm:t>
    </dgm:pt>
    <dgm:pt modelId="{AAD19449-2C6C-4C35-94B5-98B68CA8FA3F}">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600" b="1" dirty="0" smtClean="0">
              <a:latin typeface="Times New Roman" panose="02020603050405020304" pitchFamily="18" charset="0"/>
              <a:cs typeface="Times New Roman" panose="02020603050405020304" pitchFamily="18" charset="0"/>
            </a:rPr>
            <a:t>МІЩАНИ:</a:t>
          </a:r>
          <a:endParaRPr lang="en-US" sz="1600" dirty="0">
            <a:latin typeface="Times New Roman" panose="02020603050405020304" pitchFamily="18" charset="0"/>
            <a:cs typeface="Times New Roman" panose="02020603050405020304" pitchFamily="18" charset="0"/>
          </a:endParaRPr>
        </a:p>
      </dgm:t>
    </dgm:pt>
    <dgm:pt modelId="{3703D5A0-440C-4046-B550-AF7AA5CE9716}" type="parTrans" cxnId="{D0921497-6787-4AC5-B2C7-72ACCF10B505}">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6F8DDC20-765B-4824-B3BF-DBC79BAB4985}" type="sibTrans" cxnId="{D0921497-6787-4AC5-B2C7-72ACCF10B505}">
      <dgm:prSet/>
      <dgm:spPr/>
      <dgm:t>
        <a:bodyPr/>
        <a:lstStyle/>
        <a:p>
          <a:pPr algn="ctr"/>
          <a:endParaRPr lang="ru-RU">
            <a:latin typeface="Times New Roman" panose="02020603050405020304" pitchFamily="18" charset="0"/>
            <a:cs typeface="Times New Roman" panose="02020603050405020304" pitchFamily="18" charset="0"/>
          </a:endParaRPr>
        </a:p>
      </dgm:t>
    </dgm:pt>
    <dgm:pt modelId="{9183A723-FA54-436C-8181-4F0CDA8CB093}">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b="1" dirty="0" smtClean="0">
              <a:latin typeface="Times New Roman" panose="02020603050405020304" pitchFamily="18" charset="0"/>
              <a:cs typeface="Times New Roman" panose="02020603050405020304" pitchFamily="18" charset="0"/>
            </a:rPr>
            <a:t>Обивателі </a:t>
          </a:r>
          <a:r>
            <a:rPr lang="uk-UA" sz="1400" spc="-50" dirty="0" smtClean="0">
              <a:solidFill>
                <a:srgbClr val="1D1B11"/>
              </a:solidFill>
              <a:effectLst/>
              <a:latin typeface="Times New Roman" panose="02020603050405020304" pitchFamily="18" charset="0"/>
              <a:ea typeface="Times New Roman" panose="02020603050405020304" pitchFamily="18" charset="0"/>
            </a:rPr>
            <a:t>(інтелігенція; </a:t>
          </a:r>
          <a:r>
            <a:rPr lang="ru-RU" sz="1400" spc="-50" dirty="0" err="1" smtClean="0">
              <a:solidFill>
                <a:srgbClr val="1D1B11"/>
              </a:solidFill>
              <a:effectLst/>
              <a:latin typeface="Times New Roman" panose="02020603050405020304" pitchFamily="18" charset="0"/>
              <a:ea typeface="Times New Roman" panose="02020603050405020304" pitchFamily="18" charset="0"/>
            </a:rPr>
            <a:t>ремісники</a:t>
          </a:r>
          <a:r>
            <a:rPr lang="ru-RU" sz="1400" spc="-50" dirty="0" smtClean="0">
              <a:solidFill>
                <a:srgbClr val="1D1B11"/>
              </a:solidFill>
              <a:effectLst/>
              <a:latin typeface="Times New Roman" panose="02020603050405020304" pitchFamily="18" charset="0"/>
              <a:ea typeface="Times New Roman" panose="02020603050405020304" pitchFamily="18" charset="0"/>
            </a:rPr>
            <a:t>; </a:t>
          </a:r>
          <a:r>
            <a:rPr lang="ru-RU" sz="1400" spc="-50" dirty="0" err="1" smtClean="0">
              <a:solidFill>
                <a:srgbClr val="1D1B11"/>
              </a:solidFill>
              <a:effectLst/>
              <a:latin typeface="Times New Roman" panose="02020603050405020304" pitchFamily="18" charset="0"/>
              <a:ea typeface="Times New Roman" panose="02020603050405020304" pitchFamily="18" charset="0"/>
            </a:rPr>
            <a:t>поміщики</a:t>
          </a:r>
          <a:r>
            <a:rPr lang="ru-RU" sz="1400" spc="-50" dirty="0" smtClean="0">
              <a:solidFill>
                <a:srgbClr val="1D1B11"/>
              </a:solidFill>
              <a:effectLst/>
              <a:latin typeface="Times New Roman" panose="02020603050405020304" pitchFamily="18" charset="0"/>
              <a:ea typeface="Times New Roman" panose="02020603050405020304" pitchFamily="18" charset="0"/>
            </a:rPr>
            <a:t>; духовенство)</a:t>
          </a:r>
          <a:endParaRPr lang="en-US" sz="1400" b="0" dirty="0">
            <a:latin typeface="Times New Roman" panose="02020603050405020304" pitchFamily="18" charset="0"/>
            <a:cs typeface="Times New Roman" panose="02020603050405020304" pitchFamily="18" charset="0"/>
          </a:endParaRPr>
        </a:p>
      </dgm:t>
    </dgm:pt>
    <dgm:pt modelId="{941BBDFF-8DB0-4C6D-A9E9-07D3F531C6AC}" type="parTrans" cxnId="{A5B6B238-4CB5-409B-A9F1-2CEFE974424E}">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CB907986-0B33-4A21-A6D9-E62B8D8347DD}" type="sibTrans" cxnId="{A5B6B238-4CB5-409B-A9F1-2CEFE974424E}">
      <dgm:prSet/>
      <dgm:spPr/>
      <dgm:t>
        <a:bodyPr/>
        <a:lstStyle/>
        <a:p>
          <a:pPr algn="ctr"/>
          <a:endParaRPr lang="ru-RU">
            <a:latin typeface="Times New Roman" panose="02020603050405020304" pitchFamily="18" charset="0"/>
            <a:cs typeface="Times New Roman" panose="02020603050405020304" pitchFamily="18" charset="0"/>
          </a:endParaRPr>
        </a:p>
      </dgm:t>
    </dgm:pt>
    <dgm:pt modelId="{C7714E58-FA9E-46AB-87F6-E49F8964D486}">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b="1" dirty="0" smtClean="0">
              <a:latin typeface="Times New Roman" panose="02020603050405020304" pitchFamily="18" charset="0"/>
              <a:cs typeface="Times New Roman" panose="02020603050405020304" pitchFamily="18" charset="0"/>
            </a:rPr>
            <a:t>Буржуазія </a:t>
          </a:r>
          <a:r>
            <a:rPr lang="uk-UA" sz="1400" dirty="0" smtClean="0">
              <a:solidFill>
                <a:srgbClr val="1D1B11"/>
              </a:solidFill>
              <a:effectLst/>
              <a:latin typeface="Times New Roman" panose="02020603050405020304" pitchFamily="18" charset="0"/>
              <a:ea typeface="Times New Roman" panose="02020603050405020304" pitchFamily="18" charset="0"/>
            </a:rPr>
            <a:t>(купецтво; банкіри; </a:t>
          </a:r>
          <a:r>
            <a:rPr lang="ru-RU" sz="1400" dirty="0" err="1" smtClean="0">
              <a:solidFill>
                <a:srgbClr val="1D1B11"/>
              </a:solidFill>
              <a:effectLst/>
              <a:latin typeface="Times New Roman" panose="02020603050405020304" pitchFamily="18" charset="0"/>
              <a:ea typeface="Times New Roman" panose="02020603050405020304" pitchFamily="18" charset="0"/>
            </a:rPr>
            <a:t>майстри</a:t>
          </a:r>
          <a:r>
            <a:rPr lang="ru-RU" sz="1400" dirty="0" smtClean="0">
              <a:solidFill>
                <a:srgbClr val="1D1B11"/>
              </a:solidFill>
              <a:effectLst/>
              <a:latin typeface="Times New Roman" panose="02020603050405020304" pitchFamily="18" charset="0"/>
              <a:ea typeface="Times New Roman" panose="02020603050405020304" pitchFamily="18" charset="0"/>
            </a:rPr>
            <a:t>; </a:t>
          </a:r>
          <a:r>
            <a:rPr lang="ru-RU" sz="1400" dirty="0" err="1" smtClean="0">
              <a:solidFill>
                <a:srgbClr val="1D1B11"/>
              </a:solidFill>
              <a:effectLst/>
              <a:latin typeface="Times New Roman" panose="02020603050405020304" pitchFamily="18" charset="0"/>
              <a:ea typeface="Times New Roman" panose="02020603050405020304" pitchFamily="18" charset="0"/>
            </a:rPr>
            <a:t>цехмістри</a:t>
          </a:r>
          <a:r>
            <a:rPr lang="ru-RU" sz="1400" dirty="0" smtClean="0">
              <a:solidFill>
                <a:srgbClr val="1D1B11"/>
              </a:solidFill>
              <a:effectLst/>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dgm:t>
    </dgm:pt>
    <dgm:pt modelId="{042CE4C7-3DFF-4227-956D-15F03BBE8EF0}" type="parTrans" cxnId="{745090C7-B71E-4D8F-9A55-DDCFB3AA5D0F}">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F3B11357-69CB-4E76-BA0B-139EE8257430}" type="sibTrans" cxnId="{745090C7-B71E-4D8F-9A55-DDCFB3AA5D0F}">
      <dgm:prSet/>
      <dgm:spPr/>
      <dgm:t>
        <a:bodyPr/>
        <a:lstStyle/>
        <a:p>
          <a:pPr algn="ctr"/>
          <a:endParaRPr lang="ru-RU">
            <a:latin typeface="Times New Roman" panose="02020603050405020304" pitchFamily="18" charset="0"/>
            <a:cs typeface="Times New Roman" panose="02020603050405020304" pitchFamily="18" charset="0"/>
          </a:endParaRPr>
        </a:p>
      </dgm:t>
    </dgm:pt>
    <dgm:pt modelId="{579B8B57-9253-4FA8-90B8-CB6F0268BDBA}">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b="1" dirty="0" smtClean="0">
              <a:latin typeface="Times New Roman" panose="02020603050405020304" pitchFamily="18" charset="0"/>
              <a:cs typeface="Times New Roman" panose="02020603050405020304" pitchFamily="18" charset="0"/>
            </a:rPr>
            <a:t>Робітники </a:t>
          </a:r>
          <a:r>
            <a:rPr lang="uk-UA" sz="1400" dirty="0" smtClean="0">
              <a:solidFill>
                <a:srgbClr val="1D1B11"/>
              </a:solidFill>
              <a:effectLst/>
              <a:latin typeface="Times New Roman" panose="02020603050405020304" pitchFamily="18" charset="0"/>
              <a:ea typeface="Times New Roman" panose="02020603050405020304" pitchFamily="18" charset="0"/>
            </a:rPr>
            <a:t>(наймити-селяни; </a:t>
          </a:r>
          <a:r>
            <a:rPr lang="uk-UA" sz="1400" dirty="0" err="1" smtClean="0">
              <a:solidFill>
                <a:srgbClr val="1D1B11"/>
              </a:solidFill>
              <a:effectLst/>
              <a:latin typeface="Times New Roman" panose="02020603050405020304" pitchFamily="18" charset="0"/>
              <a:ea typeface="Times New Roman" panose="02020603050405020304" pitchFamily="18" charset="0"/>
            </a:rPr>
            <a:t>чорноробочі</a:t>
          </a:r>
          <a:r>
            <a:rPr lang="uk-UA" sz="1400" dirty="0" smtClean="0">
              <a:solidFill>
                <a:srgbClr val="1D1B11"/>
              </a:solidFill>
              <a:effectLst/>
              <a:latin typeface="Times New Roman" panose="02020603050405020304" pitchFamily="18" charset="0"/>
              <a:ea typeface="Times New Roman" panose="02020603050405020304" pitchFamily="18" charset="0"/>
            </a:rPr>
            <a:t>; підмайстри ремісників)</a:t>
          </a:r>
          <a:endParaRPr lang="en-US" sz="1400" dirty="0">
            <a:latin typeface="Times New Roman" panose="02020603050405020304" pitchFamily="18" charset="0"/>
            <a:cs typeface="Times New Roman" panose="02020603050405020304" pitchFamily="18" charset="0"/>
          </a:endParaRPr>
        </a:p>
      </dgm:t>
    </dgm:pt>
    <dgm:pt modelId="{E783CCD2-E268-475D-8599-F7D1BA5DC7B9}" type="parTrans" cxnId="{248DD43C-55BA-49D8-82D1-A4DAB3FF1630}">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D51CB822-68FE-4782-A61D-3A93B2AA4559}" type="sibTrans" cxnId="{248DD43C-55BA-49D8-82D1-A4DAB3FF1630}">
      <dgm:prSet/>
      <dgm:spPr/>
      <dgm:t>
        <a:bodyPr/>
        <a:lstStyle/>
        <a:p>
          <a:pPr algn="ctr"/>
          <a:endParaRPr lang="ru-RU">
            <a:latin typeface="Times New Roman" panose="02020603050405020304" pitchFamily="18" charset="0"/>
            <a:cs typeface="Times New Roman" panose="02020603050405020304" pitchFamily="18" charset="0"/>
          </a:endParaRPr>
        </a:p>
      </dgm:t>
    </dgm:pt>
    <dgm:pt modelId="{B35D7B5D-AE01-426E-85AB-4E0501FBB447}">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600" b="1" dirty="0" smtClean="0">
              <a:latin typeface="Times New Roman" panose="02020603050405020304" pitchFamily="18" charset="0"/>
              <a:cs typeface="Times New Roman" panose="02020603050405020304" pitchFamily="18" charset="0"/>
            </a:rPr>
            <a:t>СЕЛЯНИ:</a:t>
          </a:r>
          <a:endParaRPr lang="en-US" sz="1600" dirty="0">
            <a:latin typeface="Times New Roman" panose="02020603050405020304" pitchFamily="18" charset="0"/>
            <a:cs typeface="Times New Roman" panose="02020603050405020304" pitchFamily="18" charset="0"/>
          </a:endParaRPr>
        </a:p>
      </dgm:t>
    </dgm:pt>
    <dgm:pt modelId="{FA49F2FA-EC25-4A0F-BF99-0C3AFC9F03E8}" type="parTrans" cxnId="{F58193BB-0ABC-41DA-A482-881AA73B710D}">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D722E1C3-2D94-439B-9866-886A7D0ABB93}" type="sibTrans" cxnId="{F58193BB-0ABC-41DA-A482-881AA73B710D}">
      <dgm:prSet/>
      <dgm:spPr/>
      <dgm:t>
        <a:bodyPr/>
        <a:lstStyle/>
        <a:p>
          <a:pPr algn="ctr"/>
          <a:endParaRPr lang="ru-RU">
            <a:latin typeface="Times New Roman" panose="02020603050405020304" pitchFamily="18" charset="0"/>
            <a:cs typeface="Times New Roman" panose="02020603050405020304" pitchFamily="18" charset="0"/>
          </a:endParaRPr>
        </a:p>
      </dgm:t>
    </dgm:pt>
    <dgm:pt modelId="{2D052A8F-B0D5-4650-8317-376A21F01F4D}">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dirty="0" smtClean="0">
              <a:latin typeface="Times New Roman" panose="02020603050405020304" pitchFamily="18" charset="0"/>
              <a:cs typeface="Times New Roman" panose="02020603050405020304" pitchFamily="18" charset="0"/>
            </a:rPr>
            <a:t>Поміщицькі (70%)</a:t>
          </a:r>
          <a:endParaRPr lang="en-US" sz="1400" dirty="0">
            <a:latin typeface="Times New Roman" panose="02020603050405020304" pitchFamily="18" charset="0"/>
            <a:cs typeface="Times New Roman" panose="02020603050405020304" pitchFamily="18" charset="0"/>
          </a:endParaRPr>
        </a:p>
      </dgm:t>
    </dgm:pt>
    <dgm:pt modelId="{671004DF-793B-4BAF-8118-2FE72ED9443A}" type="parTrans" cxnId="{BC5319F1-CF0E-4D78-9BCD-C91D343EAB27}">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5BF14961-E31C-42B0-B7C6-648795582B6D}" type="sibTrans" cxnId="{BC5319F1-CF0E-4D78-9BCD-C91D343EAB27}">
      <dgm:prSet/>
      <dgm:spPr/>
      <dgm:t>
        <a:bodyPr/>
        <a:lstStyle/>
        <a:p>
          <a:pPr algn="ctr"/>
          <a:endParaRPr lang="ru-RU">
            <a:latin typeface="Times New Roman" panose="02020603050405020304" pitchFamily="18" charset="0"/>
            <a:cs typeface="Times New Roman" panose="02020603050405020304" pitchFamily="18" charset="0"/>
          </a:endParaRPr>
        </a:p>
      </dgm:t>
    </dgm:pt>
    <dgm:pt modelId="{1CC71AE0-3A85-4D0B-8E58-358BCFE8FD1B}">
      <dgm:prSet custT="1">
        <dgm:style>
          <a:lnRef idx="2">
            <a:schemeClr val="dk1"/>
          </a:lnRef>
          <a:fillRef idx="1">
            <a:schemeClr val="lt1"/>
          </a:fillRef>
          <a:effectRef idx="0">
            <a:schemeClr val="dk1"/>
          </a:effectRef>
          <a:fontRef idx="minor">
            <a:schemeClr val="dk1"/>
          </a:fontRef>
        </dgm:style>
      </dgm:prSet>
      <dgm:spPr/>
      <dgm:t>
        <a:bodyPr/>
        <a:lstStyle/>
        <a:p>
          <a:pPr algn="ctr" rtl="0"/>
          <a:r>
            <a:rPr lang="uk-UA" sz="1400" dirty="0" smtClean="0">
              <a:latin typeface="Times New Roman" panose="02020603050405020304" pitchFamily="18" charset="0"/>
              <a:cs typeface="Times New Roman" panose="02020603050405020304" pitchFamily="18" charset="0"/>
            </a:rPr>
            <a:t>Державні (30%)</a:t>
          </a:r>
          <a:endParaRPr lang="en-US" sz="1400" dirty="0">
            <a:latin typeface="Times New Roman" panose="02020603050405020304" pitchFamily="18" charset="0"/>
            <a:cs typeface="Times New Roman" panose="02020603050405020304" pitchFamily="18" charset="0"/>
          </a:endParaRPr>
        </a:p>
      </dgm:t>
    </dgm:pt>
    <dgm:pt modelId="{921DBF29-D852-41D8-B408-9FA05640B4F5}" type="parTrans" cxnId="{85ACF761-48EE-49AF-8254-DFB003A29A7E}">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0E076FB7-A67C-4C94-909B-A271F4BB6FBC}" type="sibTrans" cxnId="{85ACF761-48EE-49AF-8254-DFB003A29A7E}">
      <dgm:prSet/>
      <dgm:spPr/>
      <dgm:t>
        <a:bodyPr/>
        <a:lstStyle/>
        <a:p>
          <a:pPr algn="ctr"/>
          <a:endParaRPr lang="ru-RU">
            <a:latin typeface="Times New Roman" panose="02020603050405020304" pitchFamily="18" charset="0"/>
            <a:cs typeface="Times New Roman" panose="02020603050405020304" pitchFamily="18" charset="0"/>
          </a:endParaRPr>
        </a:p>
      </dgm:t>
    </dgm:pt>
    <dgm:pt modelId="{2C2FDE42-D4A0-4430-8088-16F6136B5453}">
      <dgm:prSet custT="1">
        <dgm:style>
          <a:lnRef idx="2">
            <a:schemeClr val="dk1"/>
          </a:lnRef>
          <a:fillRef idx="1">
            <a:schemeClr val="lt1"/>
          </a:fillRef>
          <a:effectRef idx="0">
            <a:schemeClr val="dk1"/>
          </a:effectRef>
          <a:fontRef idx="minor">
            <a:schemeClr val="dk1"/>
          </a:fontRef>
        </dgm:style>
      </dgm:prSet>
      <dgm:spPr/>
      <dgm:t>
        <a:bodyPr/>
        <a:lstStyle/>
        <a:p>
          <a:pPr algn="ctr">
            <a:lnSpc>
              <a:spcPct val="100000"/>
            </a:lnSpc>
            <a:spcAft>
              <a:spcPts val="0"/>
            </a:spcAft>
          </a:pPr>
          <a:r>
            <a:rPr lang="uk-UA"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Католицькі єпископи;</a:t>
          </a:r>
        </a:p>
        <a:p>
          <a:pPr algn="ctr">
            <a:lnSpc>
              <a:spcPct val="100000"/>
            </a:lnSpc>
            <a:spcAft>
              <a:spcPts val="0"/>
            </a:spcAft>
          </a:pPr>
          <a:r>
            <a:rPr lang="uk-UA"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Уніатське та православне Духовенство.</a:t>
          </a:r>
          <a:endParaRPr lang="ru-RU" sz="1400" dirty="0">
            <a:latin typeface="Times New Roman" panose="02020603050405020304" pitchFamily="18" charset="0"/>
            <a:cs typeface="Times New Roman" panose="02020603050405020304" pitchFamily="18" charset="0"/>
          </a:endParaRPr>
        </a:p>
      </dgm:t>
    </dgm:pt>
    <dgm:pt modelId="{59582E4F-CA13-4BA1-9C9D-63283259471E}" type="parTrans" cxnId="{206BE4E0-8194-4F84-9FC5-D3273D630D4C}">
      <dgm:prSet/>
      <dgm:spPr>
        <a:ln>
          <a:solidFill>
            <a:schemeClr val="tx1"/>
          </a:solidFill>
        </a:ln>
      </dgm:spPr>
      <dgm:t>
        <a:bodyPr/>
        <a:lstStyle/>
        <a:p>
          <a:pPr algn="ctr"/>
          <a:endParaRPr lang="ru-RU">
            <a:latin typeface="Times New Roman" panose="02020603050405020304" pitchFamily="18" charset="0"/>
            <a:cs typeface="Times New Roman" panose="02020603050405020304" pitchFamily="18" charset="0"/>
          </a:endParaRPr>
        </a:p>
      </dgm:t>
    </dgm:pt>
    <dgm:pt modelId="{79161A11-FAD8-46F0-A8E4-DA4CC90427F8}" type="sibTrans" cxnId="{206BE4E0-8194-4F84-9FC5-D3273D630D4C}">
      <dgm:prSet/>
      <dgm:spPr/>
      <dgm:t>
        <a:bodyPr/>
        <a:lstStyle/>
        <a:p>
          <a:pPr algn="ctr"/>
          <a:endParaRPr lang="ru-RU">
            <a:latin typeface="Times New Roman" panose="02020603050405020304" pitchFamily="18" charset="0"/>
            <a:cs typeface="Times New Roman" panose="02020603050405020304" pitchFamily="18" charset="0"/>
          </a:endParaRPr>
        </a:p>
      </dgm:t>
    </dgm:pt>
    <dgm:pt modelId="{E2D9DDBA-BA55-43BD-ACF8-02AC964AD731}">
      <dgm:prSet custT="1">
        <dgm:style>
          <a:lnRef idx="2">
            <a:schemeClr val="dk1"/>
          </a:lnRef>
          <a:fillRef idx="1">
            <a:schemeClr val="lt1"/>
          </a:fillRef>
          <a:effectRef idx="0">
            <a:schemeClr val="dk1"/>
          </a:effectRef>
          <a:fontRef idx="minor">
            <a:schemeClr val="dk1"/>
          </a:fontRef>
        </dgm:style>
      </dgm:prSet>
      <dgm:spPr/>
      <dgm:t>
        <a:bodyPr/>
        <a:lstStyle/>
        <a:p>
          <a:pPr>
            <a:lnSpc>
              <a:spcPct val="100000"/>
            </a:lnSpc>
            <a:spcAft>
              <a:spcPts val="0"/>
            </a:spcAft>
          </a:pPr>
          <a:r>
            <a:rPr lang="uk-UA" sz="1400" noProof="0" dirty="0" smtClean="0">
              <a:latin typeface="Times New Roman" panose="02020603050405020304" pitchFamily="18" charset="0"/>
              <a:cs typeface="Times New Roman" panose="02020603050405020304" pitchFamily="18" charset="0"/>
            </a:rPr>
            <a:t>Австрійські аристократи; </a:t>
          </a:r>
        </a:p>
        <a:p>
          <a:pPr>
            <a:lnSpc>
              <a:spcPct val="100000"/>
            </a:lnSpc>
            <a:spcAft>
              <a:spcPts val="0"/>
            </a:spcAft>
          </a:pPr>
          <a:r>
            <a:rPr lang="uk-UA" sz="1400" noProof="0" dirty="0" smtClean="0">
              <a:latin typeface="Times New Roman" panose="02020603050405020304" pitchFamily="18" charset="0"/>
              <a:cs typeface="Times New Roman" panose="02020603050405020304" pitchFamily="18" charset="0"/>
            </a:rPr>
            <a:t>Угорські та польські магнати; Польська та українська шляхта,</a:t>
          </a:r>
          <a:endParaRPr lang="uk-UA" sz="1400" noProof="0" dirty="0">
            <a:latin typeface="Times New Roman" panose="02020603050405020304" pitchFamily="18" charset="0"/>
            <a:cs typeface="Times New Roman" panose="02020603050405020304" pitchFamily="18" charset="0"/>
          </a:endParaRPr>
        </a:p>
      </dgm:t>
    </dgm:pt>
    <dgm:pt modelId="{07FDD5CE-ED22-4977-B523-2E97F0F07465}" type="parTrans" cxnId="{54329EFC-27A8-4017-9C97-132296E2E791}">
      <dgm:prSet/>
      <dgm:spPr>
        <a:ln>
          <a:solidFill>
            <a:schemeClr val="tx1"/>
          </a:solidFill>
        </a:ln>
      </dgm:spPr>
      <dgm:t>
        <a:bodyPr/>
        <a:lstStyle/>
        <a:p>
          <a:endParaRPr lang="ru-RU"/>
        </a:p>
      </dgm:t>
    </dgm:pt>
    <dgm:pt modelId="{18076591-998F-41B7-AE60-CC72A46FD3BF}" type="sibTrans" cxnId="{54329EFC-27A8-4017-9C97-132296E2E791}">
      <dgm:prSet/>
      <dgm:spPr/>
      <dgm:t>
        <a:bodyPr/>
        <a:lstStyle/>
        <a:p>
          <a:endParaRPr lang="ru-RU"/>
        </a:p>
      </dgm:t>
    </dgm:pt>
    <dgm:pt modelId="{F4E06339-7B6E-4427-8653-84E7060B891D}" type="pres">
      <dgm:prSet presAssocID="{F8D8C4CB-34D2-47C2-A1AC-40C76CB1F420}" presName="diagram" presStyleCnt="0">
        <dgm:presLayoutVars>
          <dgm:chPref val="1"/>
          <dgm:dir/>
          <dgm:animOne val="branch"/>
          <dgm:animLvl val="lvl"/>
          <dgm:resizeHandles val="exact"/>
        </dgm:presLayoutVars>
      </dgm:prSet>
      <dgm:spPr/>
      <dgm:t>
        <a:bodyPr/>
        <a:lstStyle/>
        <a:p>
          <a:endParaRPr lang="ru-RU"/>
        </a:p>
      </dgm:t>
    </dgm:pt>
    <dgm:pt modelId="{8280D854-718A-4389-B3EC-7A7D5D18535D}" type="pres">
      <dgm:prSet presAssocID="{A8CA0FE5-6E64-49B4-AA30-1E5741E02EF5}" presName="root1" presStyleCnt="0"/>
      <dgm:spPr/>
    </dgm:pt>
    <dgm:pt modelId="{25D48476-5592-48CA-9980-70ABEB26A5DC}" type="pres">
      <dgm:prSet presAssocID="{A8CA0FE5-6E64-49B4-AA30-1E5741E02EF5}" presName="LevelOneTextNode" presStyleLbl="node0" presStyleIdx="0" presStyleCnt="1" custScaleX="182258" custScaleY="484355">
        <dgm:presLayoutVars>
          <dgm:chPref val="3"/>
        </dgm:presLayoutVars>
      </dgm:prSet>
      <dgm:spPr/>
      <dgm:t>
        <a:bodyPr/>
        <a:lstStyle/>
        <a:p>
          <a:endParaRPr lang="ru-RU"/>
        </a:p>
      </dgm:t>
    </dgm:pt>
    <dgm:pt modelId="{E07DE0C6-9676-4320-8C11-5C53868763CE}" type="pres">
      <dgm:prSet presAssocID="{A8CA0FE5-6E64-49B4-AA30-1E5741E02EF5}" presName="level2hierChild" presStyleCnt="0"/>
      <dgm:spPr/>
    </dgm:pt>
    <dgm:pt modelId="{05EC8F1F-8335-4EF7-91E6-36089CAF71C0}" type="pres">
      <dgm:prSet presAssocID="{837C49EC-A8D1-4649-BCF5-AC5083DEDA2B}" presName="conn2-1" presStyleLbl="parChTrans1D2" presStyleIdx="0" presStyleCnt="3"/>
      <dgm:spPr/>
      <dgm:t>
        <a:bodyPr/>
        <a:lstStyle/>
        <a:p>
          <a:endParaRPr lang="ru-RU"/>
        </a:p>
      </dgm:t>
    </dgm:pt>
    <dgm:pt modelId="{741BBE71-0DC8-4AA6-A63F-9789B96CC345}" type="pres">
      <dgm:prSet presAssocID="{837C49EC-A8D1-4649-BCF5-AC5083DEDA2B}" presName="connTx" presStyleLbl="parChTrans1D2" presStyleIdx="0" presStyleCnt="3"/>
      <dgm:spPr/>
      <dgm:t>
        <a:bodyPr/>
        <a:lstStyle/>
        <a:p>
          <a:endParaRPr lang="ru-RU"/>
        </a:p>
      </dgm:t>
    </dgm:pt>
    <dgm:pt modelId="{40E3AD71-B113-4A8C-8C88-FF924DB3BE72}" type="pres">
      <dgm:prSet presAssocID="{983F2BCF-0F4C-4F1A-9E12-8221F6C7500B}" presName="root2" presStyleCnt="0"/>
      <dgm:spPr/>
    </dgm:pt>
    <dgm:pt modelId="{821D8390-D32F-4DB5-9928-C232570A602C}" type="pres">
      <dgm:prSet presAssocID="{983F2BCF-0F4C-4F1A-9E12-8221F6C7500B}" presName="LevelTwoTextNode" presStyleLbl="node2" presStyleIdx="0" presStyleCnt="3" custScaleX="199228">
        <dgm:presLayoutVars>
          <dgm:chPref val="3"/>
        </dgm:presLayoutVars>
      </dgm:prSet>
      <dgm:spPr/>
      <dgm:t>
        <a:bodyPr/>
        <a:lstStyle/>
        <a:p>
          <a:endParaRPr lang="ru-RU"/>
        </a:p>
      </dgm:t>
    </dgm:pt>
    <dgm:pt modelId="{E6D18378-44D1-4CFC-9434-2EB423D995AA}" type="pres">
      <dgm:prSet presAssocID="{983F2BCF-0F4C-4F1A-9E12-8221F6C7500B}" presName="level3hierChild" presStyleCnt="0"/>
      <dgm:spPr/>
    </dgm:pt>
    <dgm:pt modelId="{6ACA4AE4-0EC7-4A6C-9F61-5092801ED2F8}" type="pres">
      <dgm:prSet presAssocID="{F1E44141-485E-4D6C-A039-786338702E24}" presName="conn2-1" presStyleLbl="parChTrans1D3" presStyleIdx="0" presStyleCnt="7"/>
      <dgm:spPr/>
      <dgm:t>
        <a:bodyPr/>
        <a:lstStyle/>
        <a:p>
          <a:endParaRPr lang="ru-RU"/>
        </a:p>
      </dgm:t>
    </dgm:pt>
    <dgm:pt modelId="{9B96D21E-2909-4237-8C46-82F59ACA57FA}" type="pres">
      <dgm:prSet presAssocID="{F1E44141-485E-4D6C-A039-786338702E24}" presName="connTx" presStyleLbl="parChTrans1D3" presStyleIdx="0" presStyleCnt="7"/>
      <dgm:spPr/>
      <dgm:t>
        <a:bodyPr/>
        <a:lstStyle/>
        <a:p>
          <a:endParaRPr lang="ru-RU"/>
        </a:p>
      </dgm:t>
    </dgm:pt>
    <dgm:pt modelId="{2A6906D4-EE77-4582-BE3B-2F9CFD82B793}" type="pres">
      <dgm:prSet presAssocID="{9A0BD426-1687-4EB1-8BE7-F6894D84D949}" presName="root2" presStyleCnt="0"/>
      <dgm:spPr/>
    </dgm:pt>
    <dgm:pt modelId="{69F593A3-087F-4B31-8BAC-0BCEF514335F}" type="pres">
      <dgm:prSet presAssocID="{9A0BD426-1687-4EB1-8BE7-F6894D84D949}" presName="LevelTwoTextNode" presStyleLbl="node3" presStyleIdx="0" presStyleCnt="7" custScaleX="119693">
        <dgm:presLayoutVars>
          <dgm:chPref val="3"/>
        </dgm:presLayoutVars>
      </dgm:prSet>
      <dgm:spPr/>
      <dgm:t>
        <a:bodyPr/>
        <a:lstStyle/>
        <a:p>
          <a:endParaRPr lang="ru-RU"/>
        </a:p>
      </dgm:t>
    </dgm:pt>
    <dgm:pt modelId="{05B66916-62A0-4C0E-AD97-3A4EEB3A268A}" type="pres">
      <dgm:prSet presAssocID="{9A0BD426-1687-4EB1-8BE7-F6894D84D949}" presName="level3hierChild" presStyleCnt="0"/>
      <dgm:spPr/>
    </dgm:pt>
    <dgm:pt modelId="{A3A0C331-4E27-4ABB-B188-886FB720CBC7}" type="pres">
      <dgm:prSet presAssocID="{07FDD5CE-ED22-4977-B523-2E97F0F07465}" presName="conn2-1" presStyleLbl="parChTrans1D4" presStyleIdx="0" presStyleCnt="2"/>
      <dgm:spPr/>
      <dgm:t>
        <a:bodyPr/>
        <a:lstStyle/>
        <a:p>
          <a:endParaRPr lang="ru-RU"/>
        </a:p>
      </dgm:t>
    </dgm:pt>
    <dgm:pt modelId="{62DD542F-66A4-4865-9B7D-6955BDB07F7D}" type="pres">
      <dgm:prSet presAssocID="{07FDD5CE-ED22-4977-B523-2E97F0F07465}" presName="connTx" presStyleLbl="parChTrans1D4" presStyleIdx="0" presStyleCnt="2"/>
      <dgm:spPr/>
      <dgm:t>
        <a:bodyPr/>
        <a:lstStyle/>
        <a:p>
          <a:endParaRPr lang="ru-RU"/>
        </a:p>
      </dgm:t>
    </dgm:pt>
    <dgm:pt modelId="{FF95EF48-8305-4E78-9D6B-ADC8048277F6}" type="pres">
      <dgm:prSet presAssocID="{E2D9DDBA-BA55-43BD-ACF8-02AC964AD731}" presName="root2" presStyleCnt="0"/>
      <dgm:spPr/>
    </dgm:pt>
    <dgm:pt modelId="{E7698683-1399-487A-9CA1-CDCC4A165B03}" type="pres">
      <dgm:prSet presAssocID="{E2D9DDBA-BA55-43BD-ACF8-02AC964AD731}" presName="LevelTwoTextNode" presStyleLbl="node4" presStyleIdx="0" presStyleCnt="2" custScaleX="241558" custScaleY="131586" custLinFactNeighborX="-21486" custLinFactNeighborY="-4228">
        <dgm:presLayoutVars>
          <dgm:chPref val="3"/>
        </dgm:presLayoutVars>
      </dgm:prSet>
      <dgm:spPr/>
      <dgm:t>
        <a:bodyPr/>
        <a:lstStyle/>
        <a:p>
          <a:endParaRPr lang="ru-RU"/>
        </a:p>
      </dgm:t>
    </dgm:pt>
    <dgm:pt modelId="{14FF50B7-4751-47DA-85E0-B1BED548C7D5}" type="pres">
      <dgm:prSet presAssocID="{E2D9DDBA-BA55-43BD-ACF8-02AC964AD731}" presName="level3hierChild" presStyleCnt="0"/>
      <dgm:spPr/>
    </dgm:pt>
    <dgm:pt modelId="{EFD382D9-10D1-4B82-B3E1-453FDAD4C484}" type="pres">
      <dgm:prSet presAssocID="{18BD1D18-E3C7-4CE8-8E55-BDEAC071A8DB}" presName="conn2-1" presStyleLbl="parChTrans1D3" presStyleIdx="1" presStyleCnt="7"/>
      <dgm:spPr/>
      <dgm:t>
        <a:bodyPr/>
        <a:lstStyle/>
        <a:p>
          <a:endParaRPr lang="ru-RU"/>
        </a:p>
      </dgm:t>
    </dgm:pt>
    <dgm:pt modelId="{1F3B8616-F6B6-4892-8BC6-B9F411AC70BC}" type="pres">
      <dgm:prSet presAssocID="{18BD1D18-E3C7-4CE8-8E55-BDEAC071A8DB}" presName="connTx" presStyleLbl="parChTrans1D3" presStyleIdx="1" presStyleCnt="7"/>
      <dgm:spPr/>
      <dgm:t>
        <a:bodyPr/>
        <a:lstStyle/>
        <a:p>
          <a:endParaRPr lang="ru-RU"/>
        </a:p>
      </dgm:t>
    </dgm:pt>
    <dgm:pt modelId="{A758A14B-4DA9-4FFC-9CAD-BF9B608BCF6E}" type="pres">
      <dgm:prSet presAssocID="{DB7586F3-5539-4ADD-B8A0-DDA3343FF234}" presName="root2" presStyleCnt="0"/>
      <dgm:spPr/>
    </dgm:pt>
    <dgm:pt modelId="{0F0F5438-D442-4DD8-8131-AB32FB970894}" type="pres">
      <dgm:prSet presAssocID="{DB7586F3-5539-4ADD-B8A0-DDA3343FF234}" presName="LevelTwoTextNode" presStyleLbl="node3" presStyleIdx="1" presStyleCnt="7" custScaleX="115759">
        <dgm:presLayoutVars>
          <dgm:chPref val="3"/>
        </dgm:presLayoutVars>
      </dgm:prSet>
      <dgm:spPr/>
      <dgm:t>
        <a:bodyPr/>
        <a:lstStyle/>
        <a:p>
          <a:endParaRPr lang="ru-RU"/>
        </a:p>
      </dgm:t>
    </dgm:pt>
    <dgm:pt modelId="{9BF3FE6B-7B10-4644-98B7-F01BABE83B0B}" type="pres">
      <dgm:prSet presAssocID="{DB7586F3-5539-4ADD-B8A0-DDA3343FF234}" presName="level3hierChild" presStyleCnt="0"/>
      <dgm:spPr/>
    </dgm:pt>
    <dgm:pt modelId="{83712726-9D0A-4A09-AFC0-5D54543703E6}" type="pres">
      <dgm:prSet presAssocID="{59582E4F-CA13-4BA1-9C9D-63283259471E}" presName="conn2-1" presStyleLbl="parChTrans1D4" presStyleIdx="1" presStyleCnt="2"/>
      <dgm:spPr/>
      <dgm:t>
        <a:bodyPr/>
        <a:lstStyle/>
        <a:p>
          <a:endParaRPr lang="ru-RU"/>
        </a:p>
      </dgm:t>
    </dgm:pt>
    <dgm:pt modelId="{2614094A-1004-4777-A2A0-B06E33BCE1ED}" type="pres">
      <dgm:prSet presAssocID="{59582E4F-CA13-4BA1-9C9D-63283259471E}" presName="connTx" presStyleLbl="parChTrans1D4" presStyleIdx="1" presStyleCnt="2"/>
      <dgm:spPr/>
      <dgm:t>
        <a:bodyPr/>
        <a:lstStyle/>
        <a:p>
          <a:endParaRPr lang="ru-RU"/>
        </a:p>
      </dgm:t>
    </dgm:pt>
    <dgm:pt modelId="{FA9F6F2F-1FAB-4B68-BD9E-A2E91355D393}" type="pres">
      <dgm:prSet presAssocID="{2C2FDE42-D4A0-4430-8088-16F6136B5453}" presName="root2" presStyleCnt="0"/>
      <dgm:spPr/>
    </dgm:pt>
    <dgm:pt modelId="{0FB07EAC-986D-4677-99FA-C80823DA5A4C}" type="pres">
      <dgm:prSet presAssocID="{2C2FDE42-D4A0-4430-8088-16F6136B5453}" presName="LevelTwoTextNode" presStyleLbl="node4" presStyleIdx="1" presStyleCnt="2" custScaleX="241558" custScaleY="147344" custLinFactNeighborX="-17552" custLinFactNeighborY="-4001">
        <dgm:presLayoutVars>
          <dgm:chPref val="3"/>
        </dgm:presLayoutVars>
      </dgm:prSet>
      <dgm:spPr/>
      <dgm:t>
        <a:bodyPr/>
        <a:lstStyle/>
        <a:p>
          <a:endParaRPr lang="ru-RU"/>
        </a:p>
      </dgm:t>
    </dgm:pt>
    <dgm:pt modelId="{CCBD1E7A-87C9-4F6C-9462-63DEE2E9170E}" type="pres">
      <dgm:prSet presAssocID="{2C2FDE42-D4A0-4430-8088-16F6136B5453}" presName="level3hierChild" presStyleCnt="0"/>
      <dgm:spPr/>
    </dgm:pt>
    <dgm:pt modelId="{66143602-6FD8-4A4E-8FD0-CFC1FBC95197}" type="pres">
      <dgm:prSet presAssocID="{3703D5A0-440C-4046-B550-AF7AA5CE9716}" presName="conn2-1" presStyleLbl="parChTrans1D2" presStyleIdx="1" presStyleCnt="3"/>
      <dgm:spPr/>
      <dgm:t>
        <a:bodyPr/>
        <a:lstStyle/>
        <a:p>
          <a:endParaRPr lang="ru-RU"/>
        </a:p>
      </dgm:t>
    </dgm:pt>
    <dgm:pt modelId="{B416AF2B-3E0B-43E2-A2C9-F5F41958F5E0}" type="pres">
      <dgm:prSet presAssocID="{3703D5A0-440C-4046-B550-AF7AA5CE9716}" presName="connTx" presStyleLbl="parChTrans1D2" presStyleIdx="1" presStyleCnt="3"/>
      <dgm:spPr/>
      <dgm:t>
        <a:bodyPr/>
        <a:lstStyle/>
        <a:p>
          <a:endParaRPr lang="ru-RU"/>
        </a:p>
      </dgm:t>
    </dgm:pt>
    <dgm:pt modelId="{B6D91EB4-7EB4-47A6-9E61-97D1D5DD3742}" type="pres">
      <dgm:prSet presAssocID="{AAD19449-2C6C-4C35-94B5-98B68CA8FA3F}" presName="root2" presStyleCnt="0"/>
      <dgm:spPr/>
    </dgm:pt>
    <dgm:pt modelId="{9DBAA1F7-1D82-4501-80AC-7F69DBF25001}" type="pres">
      <dgm:prSet presAssocID="{AAD19449-2C6C-4C35-94B5-98B68CA8FA3F}" presName="LevelTwoTextNode" presStyleLbl="node2" presStyleIdx="1" presStyleCnt="3" custScaleX="202954" custLinFactNeighborX="11692" custLinFactNeighborY="-27760">
        <dgm:presLayoutVars>
          <dgm:chPref val="3"/>
        </dgm:presLayoutVars>
      </dgm:prSet>
      <dgm:spPr/>
      <dgm:t>
        <a:bodyPr/>
        <a:lstStyle/>
        <a:p>
          <a:endParaRPr lang="ru-RU"/>
        </a:p>
      </dgm:t>
    </dgm:pt>
    <dgm:pt modelId="{D2CD2F39-DB7D-40F6-B666-B0F1DA17C04E}" type="pres">
      <dgm:prSet presAssocID="{AAD19449-2C6C-4C35-94B5-98B68CA8FA3F}" presName="level3hierChild" presStyleCnt="0"/>
      <dgm:spPr/>
    </dgm:pt>
    <dgm:pt modelId="{6E0858BA-E67D-4500-826F-E5C9FDE7BF9B}" type="pres">
      <dgm:prSet presAssocID="{941BBDFF-8DB0-4C6D-A9E9-07D3F531C6AC}" presName="conn2-1" presStyleLbl="parChTrans1D3" presStyleIdx="2" presStyleCnt="7"/>
      <dgm:spPr/>
      <dgm:t>
        <a:bodyPr/>
        <a:lstStyle/>
        <a:p>
          <a:endParaRPr lang="ru-RU"/>
        </a:p>
      </dgm:t>
    </dgm:pt>
    <dgm:pt modelId="{28CA997D-930D-4B6D-BFDB-3F0D7D3CBB02}" type="pres">
      <dgm:prSet presAssocID="{941BBDFF-8DB0-4C6D-A9E9-07D3F531C6AC}" presName="connTx" presStyleLbl="parChTrans1D3" presStyleIdx="2" presStyleCnt="7"/>
      <dgm:spPr/>
      <dgm:t>
        <a:bodyPr/>
        <a:lstStyle/>
        <a:p>
          <a:endParaRPr lang="ru-RU"/>
        </a:p>
      </dgm:t>
    </dgm:pt>
    <dgm:pt modelId="{FDD66688-CA3D-48FF-B652-F094A1468962}" type="pres">
      <dgm:prSet presAssocID="{9183A723-FA54-436C-8181-4F0CDA8CB093}" presName="root2" presStyleCnt="0"/>
      <dgm:spPr/>
    </dgm:pt>
    <dgm:pt modelId="{4EBA6F28-0E3A-4F40-9DA2-16920D173883}" type="pres">
      <dgm:prSet presAssocID="{9183A723-FA54-436C-8181-4F0CDA8CB093}" presName="LevelTwoTextNode" presStyleLbl="node3" presStyleIdx="2" presStyleCnt="7" custScaleX="377373">
        <dgm:presLayoutVars>
          <dgm:chPref val="3"/>
        </dgm:presLayoutVars>
      </dgm:prSet>
      <dgm:spPr/>
      <dgm:t>
        <a:bodyPr/>
        <a:lstStyle/>
        <a:p>
          <a:endParaRPr lang="ru-RU"/>
        </a:p>
      </dgm:t>
    </dgm:pt>
    <dgm:pt modelId="{CCABA2B4-5AC9-4AEC-B8B7-C9E127790C0B}" type="pres">
      <dgm:prSet presAssocID="{9183A723-FA54-436C-8181-4F0CDA8CB093}" presName="level3hierChild" presStyleCnt="0"/>
      <dgm:spPr/>
    </dgm:pt>
    <dgm:pt modelId="{C29CFA76-248D-43E3-89B3-6336DEA2D1F9}" type="pres">
      <dgm:prSet presAssocID="{042CE4C7-3DFF-4227-956D-15F03BBE8EF0}" presName="conn2-1" presStyleLbl="parChTrans1D3" presStyleIdx="3" presStyleCnt="7"/>
      <dgm:spPr/>
      <dgm:t>
        <a:bodyPr/>
        <a:lstStyle/>
        <a:p>
          <a:endParaRPr lang="ru-RU"/>
        </a:p>
      </dgm:t>
    </dgm:pt>
    <dgm:pt modelId="{3E77DA3D-6845-42AF-B570-3AF9BD2D83CE}" type="pres">
      <dgm:prSet presAssocID="{042CE4C7-3DFF-4227-956D-15F03BBE8EF0}" presName="connTx" presStyleLbl="parChTrans1D3" presStyleIdx="3" presStyleCnt="7"/>
      <dgm:spPr/>
      <dgm:t>
        <a:bodyPr/>
        <a:lstStyle/>
        <a:p>
          <a:endParaRPr lang="ru-RU"/>
        </a:p>
      </dgm:t>
    </dgm:pt>
    <dgm:pt modelId="{F4CA8934-224D-499C-9C76-8AEC2E934F19}" type="pres">
      <dgm:prSet presAssocID="{C7714E58-FA9E-46AB-87F6-E49F8964D486}" presName="root2" presStyleCnt="0"/>
      <dgm:spPr/>
    </dgm:pt>
    <dgm:pt modelId="{8348FD8A-2BAE-481C-8CA7-2AFC11388C67}" type="pres">
      <dgm:prSet presAssocID="{C7714E58-FA9E-46AB-87F6-E49F8964D486}" presName="LevelTwoTextNode" presStyleLbl="node3" presStyleIdx="3" presStyleCnt="7" custScaleX="378280">
        <dgm:presLayoutVars>
          <dgm:chPref val="3"/>
        </dgm:presLayoutVars>
      </dgm:prSet>
      <dgm:spPr/>
      <dgm:t>
        <a:bodyPr/>
        <a:lstStyle/>
        <a:p>
          <a:endParaRPr lang="ru-RU"/>
        </a:p>
      </dgm:t>
    </dgm:pt>
    <dgm:pt modelId="{58FEA2A0-2C7A-40A6-B699-2A7125F26A67}" type="pres">
      <dgm:prSet presAssocID="{C7714E58-FA9E-46AB-87F6-E49F8964D486}" presName="level3hierChild" presStyleCnt="0"/>
      <dgm:spPr/>
    </dgm:pt>
    <dgm:pt modelId="{4CBA3C18-88B1-4472-8C04-1412851F6D1F}" type="pres">
      <dgm:prSet presAssocID="{E783CCD2-E268-475D-8599-F7D1BA5DC7B9}" presName="conn2-1" presStyleLbl="parChTrans1D3" presStyleIdx="4" presStyleCnt="7"/>
      <dgm:spPr/>
      <dgm:t>
        <a:bodyPr/>
        <a:lstStyle/>
        <a:p>
          <a:endParaRPr lang="ru-RU"/>
        </a:p>
      </dgm:t>
    </dgm:pt>
    <dgm:pt modelId="{4A673E07-10C2-4A80-8328-0E462060B24D}" type="pres">
      <dgm:prSet presAssocID="{E783CCD2-E268-475D-8599-F7D1BA5DC7B9}" presName="connTx" presStyleLbl="parChTrans1D3" presStyleIdx="4" presStyleCnt="7"/>
      <dgm:spPr/>
      <dgm:t>
        <a:bodyPr/>
        <a:lstStyle/>
        <a:p>
          <a:endParaRPr lang="ru-RU"/>
        </a:p>
      </dgm:t>
    </dgm:pt>
    <dgm:pt modelId="{DD953232-2F1C-47B8-83C6-F5510304E933}" type="pres">
      <dgm:prSet presAssocID="{579B8B57-9253-4FA8-90B8-CB6F0268BDBA}" presName="root2" presStyleCnt="0"/>
      <dgm:spPr/>
    </dgm:pt>
    <dgm:pt modelId="{AF267803-508B-4D5F-BDF6-4B2FF7A8FE56}" type="pres">
      <dgm:prSet presAssocID="{579B8B57-9253-4FA8-90B8-CB6F0268BDBA}" presName="LevelTwoTextNode" presStyleLbl="node3" presStyleIdx="4" presStyleCnt="7" custScaleX="377776">
        <dgm:presLayoutVars>
          <dgm:chPref val="3"/>
        </dgm:presLayoutVars>
      </dgm:prSet>
      <dgm:spPr/>
      <dgm:t>
        <a:bodyPr/>
        <a:lstStyle/>
        <a:p>
          <a:endParaRPr lang="ru-RU"/>
        </a:p>
      </dgm:t>
    </dgm:pt>
    <dgm:pt modelId="{3C286B68-D2BD-48B3-97DA-E68C60AA7350}" type="pres">
      <dgm:prSet presAssocID="{579B8B57-9253-4FA8-90B8-CB6F0268BDBA}" presName="level3hierChild" presStyleCnt="0"/>
      <dgm:spPr/>
    </dgm:pt>
    <dgm:pt modelId="{C97ED554-B158-449F-84A4-C67ACD4E0B39}" type="pres">
      <dgm:prSet presAssocID="{FA49F2FA-EC25-4A0F-BF99-0C3AFC9F03E8}" presName="conn2-1" presStyleLbl="parChTrans1D2" presStyleIdx="2" presStyleCnt="3"/>
      <dgm:spPr/>
      <dgm:t>
        <a:bodyPr/>
        <a:lstStyle/>
        <a:p>
          <a:endParaRPr lang="ru-RU"/>
        </a:p>
      </dgm:t>
    </dgm:pt>
    <dgm:pt modelId="{BB14B989-ADE7-41AD-A3CC-C3056C9E7D85}" type="pres">
      <dgm:prSet presAssocID="{FA49F2FA-EC25-4A0F-BF99-0C3AFC9F03E8}" presName="connTx" presStyleLbl="parChTrans1D2" presStyleIdx="2" presStyleCnt="3"/>
      <dgm:spPr/>
      <dgm:t>
        <a:bodyPr/>
        <a:lstStyle/>
        <a:p>
          <a:endParaRPr lang="ru-RU"/>
        </a:p>
      </dgm:t>
    </dgm:pt>
    <dgm:pt modelId="{36BE60CF-780B-4422-B912-48E260E2E94A}" type="pres">
      <dgm:prSet presAssocID="{B35D7B5D-AE01-426E-85AB-4E0501FBB447}" presName="root2" presStyleCnt="0"/>
      <dgm:spPr/>
    </dgm:pt>
    <dgm:pt modelId="{55F98044-2902-4CCA-8E9D-A9A3E2C41C8C}" type="pres">
      <dgm:prSet presAssocID="{B35D7B5D-AE01-426E-85AB-4E0501FBB447}" presName="LevelTwoTextNode" presStyleLbl="node2" presStyleIdx="2" presStyleCnt="3">
        <dgm:presLayoutVars>
          <dgm:chPref val="3"/>
        </dgm:presLayoutVars>
      </dgm:prSet>
      <dgm:spPr/>
      <dgm:t>
        <a:bodyPr/>
        <a:lstStyle/>
        <a:p>
          <a:endParaRPr lang="ru-RU"/>
        </a:p>
      </dgm:t>
    </dgm:pt>
    <dgm:pt modelId="{C38D0A5F-4F42-4692-81DD-640FC924B610}" type="pres">
      <dgm:prSet presAssocID="{B35D7B5D-AE01-426E-85AB-4E0501FBB447}" presName="level3hierChild" presStyleCnt="0"/>
      <dgm:spPr/>
    </dgm:pt>
    <dgm:pt modelId="{6EAA13B0-4B97-47B8-BCFE-710A8D452901}" type="pres">
      <dgm:prSet presAssocID="{671004DF-793B-4BAF-8118-2FE72ED9443A}" presName="conn2-1" presStyleLbl="parChTrans1D3" presStyleIdx="5" presStyleCnt="7"/>
      <dgm:spPr/>
      <dgm:t>
        <a:bodyPr/>
        <a:lstStyle/>
        <a:p>
          <a:endParaRPr lang="ru-RU"/>
        </a:p>
      </dgm:t>
    </dgm:pt>
    <dgm:pt modelId="{9E03DD95-FB4D-4BEB-A869-EAE9774DD17F}" type="pres">
      <dgm:prSet presAssocID="{671004DF-793B-4BAF-8118-2FE72ED9443A}" presName="connTx" presStyleLbl="parChTrans1D3" presStyleIdx="5" presStyleCnt="7"/>
      <dgm:spPr/>
      <dgm:t>
        <a:bodyPr/>
        <a:lstStyle/>
        <a:p>
          <a:endParaRPr lang="ru-RU"/>
        </a:p>
      </dgm:t>
    </dgm:pt>
    <dgm:pt modelId="{B73A8AE8-9A0F-4705-8E78-2F79EF0FE09B}" type="pres">
      <dgm:prSet presAssocID="{2D052A8F-B0D5-4650-8317-376A21F01F4D}" presName="root2" presStyleCnt="0"/>
      <dgm:spPr/>
    </dgm:pt>
    <dgm:pt modelId="{7EEB718B-EB34-44A6-81A3-709D6EC1745E}" type="pres">
      <dgm:prSet presAssocID="{2D052A8F-B0D5-4650-8317-376A21F01F4D}" presName="LevelTwoTextNode" presStyleLbl="node3" presStyleIdx="5" presStyleCnt="7" custScaleX="201470" custScaleY="86754">
        <dgm:presLayoutVars>
          <dgm:chPref val="3"/>
        </dgm:presLayoutVars>
      </dgm:prSet>
      <dgm:spPr/>
      <dgm:t>
        <a:bodyPr/>
        <a:lstStyle/>
        <a:p>
          <a:endParaRPr lang="ru-RU"/>
        </a:p>
      </dgm:t>
    </dgm:pt>
    <dgm:pt modelId="{606847FA-AD00-4466-8229-075FB990050F}" type="pres">
      <dgm:prSet presAssocID="{2D052A8F-B0D5-4650-8317-376A21F01F4D}" presName="level3hierChild" presStyleCnt="0"/>
      <dgm:spPr/>
    </dgm:pt>
    <dgm:pt modelId="{87F9CE09-8470-4EF6-A43A-ECB6F990E937}" type="pres">
      <dgm:prSet presAssocID="{921DBF29-D852-41D8-B408-9FA05640B4F5}" presName="conn2-1" presStyleLbl="parChTrans1D3" presStyleIdx="6" presStyleCnt="7"/>
      <dgm:spPr/>
      <dgm:t>
        <a:bodyPr/>
        <a:lstStyle/>
        <a:p>
          <a:endParaRPr lang="ru-RU"/>
        </a:p>
      </dgm:t>
    </dgm:pt>
    <dgm:pt modelId="{78656DEE-7033-4830-8AAD-6DBF93924112}" type="pres">
      <dgm:prSet presAssocID="{921DBF29-D852-41D8-B408-9FA05640B4F5}" presName="connTx" presStyleLbl="parChTrans1D3" presStyleIdx="6" presStyleCnt="7"/>
      <dgm:spPr/>
      <dgm:t>
        <a:bodyPr/>
        <a:lstStyle/>
        <a:p>
          <a:endParaRPr lang="ru-RU"/>
        </a:p>
      </dgm:t>
    </dgm:pt>
    <dgm:pt modelId="{873FFAD1-6FD6-4E8A-876A-628B8BED0696}" type="pres">
      <dgm:prSet presAssocID="{1CC71AE0-3A85-4D0B-8E58-358BCFE8FD1B}" presName="root2" presStyleCnt="0"/>
      <dgm:spPr/>
    </dgm:pt>
    <dgm:pt modelId="{517AD923-3237-4697-AFAB-4A5A9354E5EA}" type="pres">
      <dgm:prSet presAssocID="{1CC71AE0-3A85-4D0B-8E58-358BCFE8FD1B}" presName="LevelTwoTextNode" presStyleLbl="node3" presStyleIdx="6" presStyleCnt="7" custScaleX="201291" custScaleY="76695">
        <dgm:presLayoutVars>
          <dgm:chPref val="3"/>
        </dgm:presLayoutVars>
      </dgm:prSet>
      <dgm:spPr/>
      <dgm:t>
        <a:bodyPr/>
        <a:lstStyle/>
        <a:p>
          <a:endParaRPr lang="ru-RU"/>
        </a:p>
      </dgm:t>
    </dgm:pt>
    <dgm:pt modelId="{90BAAC81-DD72-47C9-BAA5-A2AD072E76E6}" type="pres">
      <dgm:prSet presAssocID="{1CC71AE0-3A85-4D0B-8E58-358BCFE8FD1B}" presName="level3hierChild" presStyleCnt="0"/>
      <dgm:spPr/>
    </dgm:pt>
  </dgm:ptLst>
  <dgm:cxnLst>
    <dgm:cxn modelId="{D4450449-4D1E-410B-8C2D-231D1E318B21}" type="presOf" srcId="{C7714E58-FA9E-46AB-87F6-E49F8964D486}" destId="{8348FD8A-2BAE-481C-8CA7-2AFC11388C67}" srcOrd="0" destOrd="0" presId="urn:microsoft.com/office/officeart/2005/8/layout/hierarchy2"/>
    <dgm:cxn modelId="{54329EFC-27A8-4017-9C97-132296E2E791}" srcId="{9A0BD426-1687-4EB1-8BE7-F6894D84D949}" destId="{E2D9DDBA-BA55-43BD-ACF8-02AC964AD731}" srcOrd="0" destOrd="0" parTransId="{07FDD5CE-ED22-4977-B523-2E97F0F07465}" sibTransId="{18076591-998F-41B7-AE60-CC72A46FD3BF}"/>
    <dgm:cxn modelId="{A5B6B238-4CB5-409B-A9F1-2CEFE974424E}" srcId="{AAD19449-2C6C-4C35-94B5-98B68CA8FA3F}" destId="{9183A723-FA54-436C-8181-4F0CDA8CB093}" srcOrd="0" destOrd="0" parTransId="{941BBDFF-8DB0-4C6D-A9E9-07D3F531C6AC}" sibTransId="{CB907986-0B33-4A21-A6D9-E62B8D8347DD}"/>
    <dgm:cxn modelId="{F6678DE3-0A48-41EB-B8D2-8DC48B223BE3}" type="presOf" srcId="{F1E44141-485E-4D6C-A039-786338702E24}" destId="{6ACA4AE4-0EC7-4A6C-9F61-5092801ED2F8}" srcOrd="0" destOrd="0" presId="urn:microsoft.com/office/officeart/2005/8/layout/hierarchy2"/>
    <dgm:cxn modelId="{7866FF48-5D95-4B8D-A6D7-25EF40CC9A6A}" type="presOf" srcId="{A8CA0FE5-6E64-49B4-AA30-1E5741E02EF5}" destId="{25D48476-5592-48CA-9980-70ABEB26A5DC}" srcOrd="0" destOrd="0" presId="urn:microsoft.com/office/officeart/2005/8/layout/hierarchy2"/>
    <dgm:cxn modelId="{AB5BFD16-EEF8-4741-820C-528CE398538A}" type="presOf" srcId="{18BD1D18-E3C7-4CE8-8E55-BDEAC071A8DB}" destId="{1F3B8616-F6B6-4892-8BC6-B9F411AC70BC}" srcOrd="1" destOrd="0" presId="urn:microsoft.com/office/officeart/2005/8/layout/hierarchy2"/>
    <dgm:cxn modelId="{9710F2F4-E448-4F85-8BE6-A9ECAE9C4651}" srcId="{A8CA0FE5-6E64-49B4-AA30-1E5741E02EF5}" destId="{983F2BCF-0F4C-4F1A-9E12-8221F6C7500B}" srcOrd="0" destOrd="0" parTransId="{837C49EC-A8D1-4649-BCF5-AC5083DEDA2B}" sibTransId="{37AD5EB4-603D-4779-A898-E371FDCA1CF0}"/>
    <dgm:cxn modelId="{0B8B5D2E-6405-4ABC-92AB-1AF31DEEE32F}" type="presOf" srcId="{941BBDFF-8DB0-4C6D-A9E9-07D3F531C6AC}" destId="{28CA997D-930D-4B6D-BFDB-3F0D7D3CBB02}" srcOrd="1" destOrd="0" presId="urn:microsoft.com/office/officeart/2005/8/layout/hierarchy2"/>
    <dgm:cxn modelId="{906F832B-0123-456B-9D32-B5B3A7C7AA85}" srcId="{F8D8C4CB-34D2-47C2-A1AC-40C76CB1F420}" destId="{A8CA0FE5-6E64-49B4-AA30-1E5741E02EF5}" srcOrd="0" destOrd="0" parTransId="{8507E68F-D0E5-495B-85F0-E7A4544B5B22}" sibTransId="{632AF4E8-5EA0-43E1-BE7E-DB9892CBC587}"/>
    <dgm:cxn modelId="{D0921497-6787-4AC5-B2C7-72ACCF10B505}" srcId="{A8CA0FE5-6E64-49B4-AA30-1E5741E02EF5}" destId="{AAD19449-2C6C-4C35-94B5-98B68CA8FA3F}" srcOrd="1" destOrd="0" parTransId="{3703D5A0-440C-4046-B550-AF7AA5CE9716}" sibTransId="{6F8DDC20-765B-4824-B3BF-DBC79BAB4985}"/>
    <dgm:cxn modelId="{9FE6DD2A-A0DA-464A-9243-B7091D6F627A}" type="presOf" srcId="{9183A723-FA54-436C-8181-4F0CDA8CB093}" destId="{4EBA6F28-0E3A-4F40-9DA2-16920D173883}" srcOrd="0" destOrd="0" presId="urn:microsoft.com/office/officeart/2005/8/layout/hierarchy2"/>
    <dgm:cxn modelId="{A8DE05A1-AA73-4486-A33D-B8E46CD7454C}" type="presOf" srcId="{E783CCD2-E268-475D-8599-F7D1BA5DC7B9}" destId="{4CBA3C18-88B1-4472-8C04-1412851F6D1F}" srcOrd="0" destOrd="0" presId="urn:microsoft.com/office/officeart/2005/8/layout/hierarchy2"/>
    <dgm:cxn modelId="{9955EE70-0E7B-404A-B19E-2FF745E44D66}" srcId="{983F2BCF-0F4C-4F1A-9E12-8221F6C7500B}" destId="{DB7586F3-5539-4ADD-B8A0-DDA3343FF234}" srcOrd="1" destOrd="0" parTransId="{18BD1D18-E3C7-4CE8-8E55-BDEAC071A8DB}" sibTransId="{6F54F52E-C63C-4015-A718-0BDEF0A0FCCD}"/>
    <dgm:cxn modelId="{771B3A93-AD7E-4F66-999C-29288F2B143F}" type="presOf" srcId="{983F2BCF-0F4C-4F1A-9E12-8221F6C7500B}" destId="{821D8390-D32F-4DB5-9928-C232570A602C}" srcOrd="0" destOrd="0" presId="urn:microsoft.com/office/officeart/2005/8/layout/hierarchy2"/>
    <dgm:cxn modelId="{1EC90665-A336-4C9B-827E-8FBC743AEFF9}" srcId="{983F2BCF-0F4C-4F1A-9E12-8221F6C7500B}" destId="{9A0BD426-1687-4EB1-8BE7-F6894D84D949}" srcOrd="0" destOrd="0" parTransId="{F1E44141-485E-4D6C-A039-786338702E24}" sibTransId="{85E472D8-E5B2-411F-A5EE-933D9D570066}"/>
    <dgm:cxn modelId="{9924CFA0-53E9-4806-AFB2-BB95CFC4AADF}" type="presOf" srcId="{9A0BD426-1687-4EB1-8BE7-F6894D84D949}" destId="{69F593A3-087F-4B31-8BAC-0BCEF514335F}" srcOrd="0" destOrd="0" presId="urn:microsoft.com/office/officeart/2005/8/layout/hierarchy2"/>
    <dgm:cxn modelId="{6C77AAC6-2830-4789-AE0C-4CA1B85CE9B3}" type="presOf" srcId="{042CE4C7-3DFF-4227-956D-15F03BBE8EF0}" destId="{3E77DA3D-6845-42AF-B570-3AF9BD2D83CE}" srcOrd="1" destOrd="0" presId="urn:microsoft.com/office/officeart/2005/8/layout/hierarchy2"/>
    <dgm:cxn modelId="{66310533-4643-40AA-8E48-324314E53F87}" type="presOf" srcId="{3703D5A0-440C-4046-B550-AF7AA5CE9716}" destId="{B416AF2B-3E0B-43E2-A2C9-F5F41958F5E0}" srcOrd="1" destOrd="0" presId="urn:microsoft.com/office/officeart/2005/8/layout/hierarchy2"/>
    <dgm:cxn modelId="{11257B64-2BB5-4BFE-B44C-9330E6579B36}" type="presOf" srcId="{1CC71AE0-3A85-4D0B-8E58-358BCFE8FD1B}" destId="{517AD923-3237-4697-AFAB-4A5A9354E5EA}" srcOrd="0" destOrd="0" presId="urn:microsoft.com/office/officeart/2005/8/layout/hierarchy2"/>
    <dgm:cxn modelId="{B42FC961-706E-490B-AEBD-098984C082D4}" type="presOf" srcId="{837C49EC-A8D1-4649-BCF5-AC5083DEDA2B}" destId="{741BBE71-0DC8-4AA6-A63F-9789B96CC345}" srcOrd="1" destOrd="0" presId="urn:microsoft.com/office/officeart/2005/8/layout/hierarchy2"/>
    <dgm:cxn modelId="{2CC12AD8-5F92-46F8-9297-B4C102A4CF9D}" type="presOf" srcId="{2D052A8F-B0D5-4650-8317-376A21F01F4D}" destId="{7EEB718B-EB34-44A6-81A3-709D6EC1745E}" srcOrd="0" destOrd="0" presId="urn:microsoft.com/office/officeart/2005/8/layout/hierarchy2"/>
    <dgm:cxn modelId="{63271394-75BB-4055-8375-FD09B6C1C793}" type="presOf" srcId="{F1E44141-485E-4D6C-A039-786338702E24}" destId="{9B96D21E-2909-4237-8C46-82F59ACA57FA}" srcOrd="1" destOrd="0" presId="urn:microsoft.com/office/officeart/2005/8/layout/hierarchy2"/>
    <dgm:cxn modelId="{2D66C4B1-0989-4F06-A92E-0E8512068D33}" type="presOf" srcId="{07FDD5CE-ED22-4977-B523-2E97F0F07465}" destId="{A3A0C331-4E27-4ABB-B188-886FB720CBC7}" srcOrd="0" destOrd="0" presId="urn:microsoft.com/office/officeart/2005/8/layout/hierarchy2"/>
    <dgm:cxn modelId="{7088A933-9A0C-4F7C-8EE5-75304E763F9D}" type="presOf" srcId="{2C2FDE42-D4A0-4430-8088-16F6136B5453}" destId="{0FB07EAC-986D-4677-99FA-C80823DA5A4C}" srcOrd="0" destOrd="0" presId="urn:microsoft.com/office/officeart/2005/8/layout/hierarchy2"/>
    <dgm:cxn modelId="{5D968C72-A50D-42C4-A865-3E4BD1C9F243}" type="presOf" srcId="{671004DF-793B-4BAF-8118-2FE72ED9443A}" destId="{6EAA13B0-4B97-47B8-BCFE-710A8D452901}" srcOrd="0" destOrd="0" presId="urn:microsoft.com/office/officeart/2005/8/layout/hierarchy2"/>
    <dgm:cxn modelId="{85360FC7-0DCC-4CA8-B7A8-ABCFA7BECC7B}" type="presOf" srcId="{F8D8C4CB-34D2-47C2-A1AC-40C76CB1F420}" destId="{F4E06339-7B6E-4427-8653-84E7060B891D}" srcOrd="0" destOrd="0" presId="urn:microsoft.com/office/officeart/2005/8/layout/hierarchy2"/>
    <dgm:cxn modelId="{61E0C84D-ED3E-4312-98F3-0AC1BCA1C884}" type="presOf" srcId="{FA49F2FA-EC25-4A0F-BF99-0C3AFC9F03E8}" destId="{BB14B989-ADE7-41AD-A3CC-C3056C9E7D85}" srcOrd="1" destOrd="0" presId="urn:microsoft.com/office/officeart/2005/8/layout/hierarchy2"/>
    <dgm:cxn modelId="{160D9E7E-437D-4003-904E-9B71444298B4}" type="presOf" srcId="{671004DF-793B-4BAF-8118-2FE72ED9443A}" destId="{9E03DD95-FB4D-4BEB-A869-EAE9774DD17F}" srcOrd="1" destOrd="0" presId="urn:microsoft.com/office/officeart/2005/8/layout/hierarchy2"/>
    <dgm:cxn modelId="{13F2697F-8075-48A8-BEEA-0AAB4030509E}" type="presOf" srcId="{07FDD5CE-ED22-4977-B523-2E97F0F07465}" destId="{62DD542F-66A4-4865-9B7D-6955BDB07F7D}" srcOrd="1" destOrd="0" presId="urn:microsoft.com/office/officeart/2005/8/layout/hierarchy2"/>
    <dgm:cxn modelId="{DBA66A02-D42B-4D58-B65F-927B4B4155C5}" type="presOf" srcId="{E783CCD2-E268-475D-8599-F7D1BA5DC7B9}" destId="{4A673E07-10C2-4A80-8328-0E462060B24D}" srcOrd="1" destOrd="0" presId="urn:microsoft.com/office/officeart/2005/8/layout/hierarchy2"/>
    <dgm:cxn modelId="{73D76677-507C-49CF-A82F-532432379F3E}" type="presOf" srcId="{921DBF29-D852-41D8-B408-9FA05640B4F5}" destId="{78656DEE-7033-4830-8AAD-6DBF93924112}" srcOrd="1" destOrd="0" presId="urn:microsoft.com/office/officeart/2005/8/layout/hierarchy2"/>
    <dgm:cxn modelId="{BC5319F1-CF0E-4D78-9BCD-C91D343EAB27}" srcId="{B35D7B5D-AE01-426E-85AB-4E0501FBB447}" destId="{2D052A8F-B0D5-4650-8317-376A21F01F4D}" srcOrd="0" destOrd="0" parTransId="{671004DF-793B-4BAF-8118-2FE72ED9443A}" sibTransId="{5BF14961-E31C-42B0-B7C6-648795582B6D}"/>
    <dgm:cxn modelId="{A669831D-2F0C-41B9-902D-A4FD9901F51C}" type="presOf" srcId="{3703D5A0-440C-4046-B550-AF7AA5CE9716}" destId="{66143602-6FD8-4A4E-8FD0-CFC1FBC95197}" srcOrd="0" destOrd="0" presId="urn:microsoft.com/office/officeart/2005/8/layout/hierarchy2"/>
    <dgm:cxn modelId="{48E59A2C-A0A9-41B5-B1C8-98D977FBD88A}" type="presOf" srcId="{E2D9DDBA-BA55-43BD-ACF8-02AC964AD731}" destId="{E7698683-1399-487A-9CA1-CDCC4A165B03}" srcOrd="0" destOrd="0" presId="urn:microsoft.com/office/officeart/2005/8/layout/hierarchy2"/>
    <dgm:cxn modelId="{66EF3565-8FCE-4C71-9292-EFE45E4D0D84}" type="presOf" srcId="{579B8B57-9253-4FA8-90B8-CB6F0268BDBA}" destId="{AF267803-508B-4D5F-BDF6-4B2FF7A8FE56}" srcOrd="0" destOrd="0" presId="urn:microsoft.com/office/officeart/2005/8/layout/hierarchy2"/>
    <dgm:cxn modelId="{DA198EC4-A74C-447B-A2DD-DBF768E5241C}" type="presOf" srcId="{837C49EC-A8D1-4649-BCF5-AC5083DEDA2B}" destId="{05EC8F1F-8335-4EF7-91E6-36089CAF71C0}" srcOrd="0" destOrd="0" presId="urn:microsoft.com/office/officeart/2005/8/layout/hierarchy2"/>
    <dgm:cxn modelId="{F6885C64-C15C-41BA-AE6D-C15D66938AEC}" type="presOf" srcId="{59582E4F-CA13-4BA1-9C9D-63283259471E}" destId="{2614094A-1004-4777-A2A0-B06E33BCE1ED}" srcOrd="1" destOrd="0" presId="urn:microsoft.com/office/officeart/2005/8/layout/hierarchy2"/>
    <dgm:cxn modelId="{84FC104E-9357-4CBE-8C9C-CE0803B13380}" type="presOf" srcId="{042CE4C7-3DFF-4227-956D-15F03BBE8EF0}" destId="{C29CFA76-248D-43E3-89B3-6336DEA2D1F9}" srcOrd="0" destOrd="0" presId="urn:microsoft.com/office/officeart/2005/8/layout/hierarchy2"/>
    <dgm:cxn modelId="{EE325872-3046-4734-B646-0C1E64712810}" type="presOf" srcId="{18BD1D18-E3C7-4CE8-8E55-BDEAC071A8DB}" destId="{EFD382D9-10D1-4B82-B3E1-453FDAD4C484}" srcOrd="0" destOrd="0" presId="urn:microsoft.com/office/officeart/2005/8/layout/hierarchy2"/>
    <dgm:cxn modelId="{85ACF761-48EE-49AF-8254-DFB003A29A7E}" srcId="{B35D7B5D-AE01-426E-85AB-4E0501FBB447}" destId="{1CC71AE0-3A85-4D0B-8E58-358BCFE8FD1B}" srcOrd="1" destOrd="0" parTransId="{921DBF29-D852-41D8-B408-9FA05640B4F5}" sibTransId="{0E076FB7-A67C-4C94-909B-A271F4BB6FBC}"/>
    <dgm:cxn modelId="{6332A393-184D-4AA9-9229-9BD95B38C2DA}" type="presOf" srcId="{59582E4F-CA13-4BA1-9C9D-63283259471E}" destId="{83712726-9D0A-4A09-AFC0-5D54543703E6}" srcOrd="0" destOrd="0" presId="urn:microsoft.com/office/officeart/2005/8/layout/hierarchy2"/>
    <dgm:cxn modelId="{A14EC862-08BE-4585-AEFC-7ED69084F688}" type="presOf" srcId="{AAD19449-2C6C-4C35-94B5-98B68CA8FA3F}" destId="{9DBAA1F7-1D82-4501-80AC-7F69DBF25001}" srcOrd="0" destOrd="0" presId="urn:microsoft.com/office/officeart/2005/8/layout/hierarchy2"/>
    <dgm:cxn modelId="{F9A653E1-7A1D-4C90-9D08-F67DEEE164E8}" type="presOf" srcId="{921DBF29-D852-41D8-B408-9FA05640B4F5}" destId="{87F9CE09-8470-4EF6-A43A-ECB6F990E937}" srcOrd="0" destOrd="0" presId="urn:microsoft.com/office/officeart/2005/8/layout/hierarchy2"/>
    <dgm:cxn modelId="{248DD43C-55BA-49D8-82D1-A4DAB3FF1630}" srcId="{AAD19449-2C6C-4C35-94B5-98B68CA8FA3F}" destId="{579B8B57-9253-4FA8-90B8-CB6F0268BDBA}" srcOrd="2" destOrd="0" parTransId="{E783CCD2-E268-475D-8599-F7D1BA5DC7B9}" sibTransId="{D51CB822-68FE-4782-A61D-3A93B2AA4559}"/>
    <dgm:cxn modelId="{F23B0B76-EFA6-433B-BB33-133C7BA72619}" type="presOf" srcId="{DB7586F3-5539-4ADD-B8A0-DDA3343FF234}" destId="{0F0F5438-D442-4DD8-8131-AB32FB970894}" srcOrd="0" destOrd="0" presId="urn:microsoft.com/office/officeart/2005/8/layout/hierarchy2"/>
    <dgm:cxn modelId="{371EDAC9-91EF-491F-9ED9-790CE334A782}" type="presOf" srcId="{FA49F2FA-EC25-4A0F-BF99-0C3AFC9F03E8}" destId="{C97ED554-B158-449F-84A4-C67ACD4E0B39}" srcOrd="0" destOrd="0" presId="urn:microsoft.com/office/officeart/2005/8/layout/hierarchy2"/>
    <dgm:cxn modelId="{745090C7-B71E-4D8F-9A55-DDCFB3AA5D0F}" srcId="{AAD19449-2C6C-4C35-94B5-98B68CA8FA3F}" destId="{C7714E58-FA9E-46AB-87F6-E49F8964D486}" srcOrd="1" destOrd="0" parTransId="{042CE4C7-3DFF-4227-956D-15F03BBE8EF0}" sibTransId="{F3B11357-69CB-4E76-BA0B-139EE8257430}"/>
    <dgm:cxn modelId="{F58193BB-0ABC-41DA-A482-881AA73B710D}" srcId="{A8CA0FE5-6E64-49B4-AA30-1E5741E02EF5}" destId="{B35D7B5D-AE01-426E-85AB-4E0501FBB447}" srcOrd="2" destOrd="0" parTransId="{FA49F2FA-EC25-4A0F-BF99-0C3AFC9F03E8}" sibTransId="{D722E1C3-2D94-439B-9866-886A7D0ABB93}"/>
    <dgm:cxn modelId="{AD320810-1AA2-4B50-945E-616756C086F4}" type="presOf" srcId="{941BBDFF-8DB0-4C6D-A9E9-07D3F531C6AC}" destId="{6E0858BA-E67D-4500-826F-E5C9FDE7BF9B}" srcOrd="0" destOrd="0" presId="urn:microsoft.com/office/officeart/2005/8/layout/hierarchy2"/>
    <dgm:cxn modelId="{9CEAF8DA-4AEF-427A-A3D1-D9ED00A4277C}" type="presOf" srcId="{B35D7B5D-AE01-426E-85AB-4E0501FBB447}" destId="{55F98044-2902-4CCA-8E9D-A9A3E2C41C8C}" srcOrd="0" destOrd="0" presId="urn:microsoft.com/office/officeart/2005/8/layout/hierarchy2"/>
    <dgm:cxn modelId="{206BE4E0-8194-4F84-9FC5-D3273D630D4C}" srcId="{DB7586F3-5539-4ADD-B8A0-DDA3343FF234}" destId="{2C2FDE42-D4A0-4430-8088-16F6136B5453}" srcOrd="0" destOrd="0" parTransId="{59582E4F-CA13-4BA1-9C9D-63283259471E}" sibTransId="{79161A11-FAD8-46F0-A8E4-DA4CC90427F8}"/>
    <dgm:cxn modelId="{CB3CBB2A-0827-48A0-AA2E-38D73C76ECE5}" type="presParOf" srcId="{F4E06339-7B6E-4427-8653-84E7060B891D}" destId="{8280D854-718A-4389-B3EC-7A7D5D18535D}" srcOrd="0" destOrd="0" presId="urn:microsoft.com/office/officeart/2005/8/layout/hierarchy2"/>
    <dgm:cxn modelId="{E20D4622-6C9E-4A7F-9E25-E288D0FB8182}" type="presParOf" srcId="{8280D854-718A-4389-B3EC-7A7D5D18535D}" destId="{25D48476-5592-48CA-9980-70ABEB26A5DC}" srcOrd="0" destOrd="0" presId="urn:microsoft.com/office/officeart/2005/8/layout/hierarchy2"/>
    <dgm:cxn modelId="{6427659F-8449-4305-BDAD-71BE54EB8724}" type="presParOf" srcId="{8280D854-718A-4389-B3EC-7A7D5D18535D}" destId="{E07DE0C6-9676-4320-8C11-5C53868763CE}" srcOrd="1" destOrd="0" presId="urn:microsoft.com/office/officeart/2005/8/layout/hierarchy2"/>
    <dgm:cxn modelId="{428FFEC7-7983-4E40-B46C-B175A00F80B5}" type="presParOf" srcId="{E07DE0C6-9676-4320-8C11-5C53868763CE}" destId="{05EC8F1F-8335-4EF7-91E6-36089CAF71C0}" srcOrd="0" destOrd="0" presId="urn:microsoft.com/office/officeart/2005/8/layout/hierarchy2"/>
    <dgm:cxn modelId="{AAA69D33-9589-4229-9FCE-A24AB5283FD1}" type="presParOf" srcId="{05EC8F1F-8335-4EF7-91E6-36089CAF71C0}" destId="{741BBE71-0DC8-4AA6-A63F-9789B96CC345}" srcOrd="0" destOrd="0" presId="urn:microsoft.com/office/officeart/2005/8/layout/hierarchy2"/>
    <dgm:cxn modelId="{8B41CF8A-0BA5-439B-8590-24CA6A4989AE}" type="presParOf" srcId="{E07DE0C6-9676-4320-8C11-5C53868763CE}" destId="{40E3AD71-B113-4A8C-8C88-FF924DB3BE72}" srcOrd="1" destOrd="0" presId="urn:microsoft.com/office/officeart/2005/8/layout/hierarchy2"/>
    <dgm:cxn modelId="{E61EA199-9DCD-419F-A44F-F0CB8BBD10BD}" type="presParOf" srcId="{40E3AD71-B113-4A8C-8C88-FF924DB3BE72}" destId="{821D8390-D32F-4DB5-9928-C232570A602C}" srcOrd="0" destOrd="0" presId="urn:microsoft.com/office/officeart/2005/8/layout/hierarchy2"/>
    <dgm:cxn modelId="{995B8BD0-D256-42C3-9BD2-7C87E1EFFB17}" type="presParOf" srcId="{40E3AD71-B113-4A8C-8C88-FF924DB3BE72}" destId="{E6D18378-44D1-4CFC-9434-2EB423D995AA}" srcOrd="1" destOrd="0" presId="urn:microsoft.com/office/officeart/2005/8/layout/hierarchy2"/>
    <dgm:cxn modelId="{64E11450-9632-4F14-A257-C191A51F5434}" type="presParOf" srcId="{E6D18378-44D1-4CFC-9434-2EB423D995AA}" destId="{6ACA4AE4-0EC7-4A6C-9F61-5092801ED2F8}" srcOrd="0" destOrd="0" presId="urn:microsoft.com/office/officeart/2005/8/layout/hierarchy2"/>
    <dgm:cxn modelId="{8109B2D2-420C-447E-A78A-A7EAA9617645}" type="presParOf" srcId="{6ACA4AE4-0EC7-4A6C-9F61-5092801ED2F8}" destId="{9B96D21E-2909-4237-8C46-82F59ACA57FA}" srcOrd="0" destOrd="0" presId="urn:microsoft.com/office/officeart/2005/8/layout/hierarchy2"/>
    <dgm:cxn modelId="{39921D69-58BC-40C3-A7CF-2CD1E4E00E9A}" type="presParOf" srcId="{E6D18378-44D1-4CFC-9434-2EB423D995AA}" destId="{2A6906D4-EE77-4582-BE3B-2F9CFD82B793}" srcOrd="1" destOrd="0" presId="urn:microsoft.com/office/officeart/2005/8/layout/hierarchy2"/>
    <dgm:cxn modelId="{CEDE8C49-9569-4688-83E7-72912E3F9222}" type="presParOf" srcId="{2A6906D4-EE77-4582-BE3B-2F9CFD82B793}" destId="{69F593A3-087F-4B31-8BAC-0BCEF514335F}" srcOrd="0" destOrd="0" presId="urn:microsoft.com/office/officeart/2005/8/layout/hierarchy2"/>
    <dgm:cxn modelId="{3243DF24-B4C0-4825-9AA4-ABEB00CEFE0F}" type="presParOf" srcId="{2A6906D4-EE77-4582-BE3B-2F9CFD82B793}" destId="{05B66916-62A0-4C0E-AD97-3A4EEB3A268A}" srcOrd="1" destOrd="0" presId="urn:microsoft.com/office/officeart/2005/8/layout/hierarchy2"/>
    <dgm:cxn modelId="{7983906A-8C2E-400E-8C1A-3807855580C8}" type="presParOf" srcId="{05B66916-62A0-4C0E-AD97-3A4EEB3A268A}" destId="{A3A0C331-4E27-4ABB-B188-886FB720CBC7}" srcOrd="0" destOrd="0" presId="urn:microsoft.com/office/officeart/2005/8/layout/hierarchy2"/>
    <dgm:cxn modelId="{5DA58103-055B-42A7-A275-CBCB4A7AC8B4}" type="presParOf" srcId="{A3A0C331-4E27-4ABB-B188-886FB720CBC7}" destId="{62DD542F-66A4-4865-9B7D-6955BDB07F7D}" srcOrd="0" destOrd="0" presId="urn:microsoft.com/office/officeart/2005/8/layout/hierarchy2"/>
    <dgm:cxn modelId="{6A152BD1-E34C-4570-927B-109FC41B6C0F}" type="presParOf" srcId="{05B66916-62A0-4C0E-AD97-3A4EEB3A268A}" destId="{FF95EF48-8305-4E78-9D6B-ADC8048277F6}" srcOrd="1" destOrd="0" presId="urn:microsoft.com/office/officeart/2005/8/layout/hierarchy2"/>
    <dgm:cxn modelId="{4B6BE0C1-8625-4A56-9B29-F2443A4C5DCB}" type="presParOf" srcId="{FF95EF48-8305-4E78-9D6B-ADC8048277F6}" destId="{E7698683-1399-487A-9CA1-CDCC4A165B03}" srcOrd="0" destOrd="0" presId="urn:microsoft.com/office/officeart/2005/8/layout/hierarchy2"/>
    <dgm:cxn modelId="{01B86C57-55C1-4969-A67E-DF5FC90B37D7}" type="presParOf" srcId="{FF95EF48-8305-4E78-9D6B-ADC8048277F6}" destId="{14FF50B7-4751-47DA-85E0-B1BED548C7D5}" srcOrd="1" destOrd="0" presId="urn:microsoft.com/office/officeart/2005/8/layout/hierarchy2"/>
    <dgm:cxn modelId="{215E3505-E9F4-4F5B-A7ED-D70EBE388A65}" type="presParOf" srcId="{E6D18378-44D1-4CFC-9434-2EB423D995AA}" destId="{EFD382D9-10D1-4B82-B3E1-453FDAD4C484}" srcOrd="2" destOrd="0" presId="urn:microsoft.com/office/officeart/2005/8/layout/hierarchy2"/>
    <dgm:cxn modelId="{8D3F766C-CAA0-4D38-A4D7-38E1C534C866}" type="presParOf" srcId="{EFD382D9-10D1-4B82-B3E1-453FDAD4C484}" destId="{1F3B8616-F6B6-4892-8BC6-B9F411AC70BC}" srcOrd="0" destOrd="0" presId="urn:microsoft.com/office/officeart/2005/8/layout/hierarchy2"/>
    <dgm:cxn modelId="{ABB4A67E-4F8C-43B9-A08C-FA0D9DC3DDAC}" type="presParOf" srcId="{E6D18378-44D1-4CFC-9434-2EB423D995AA}" destId="{A758A14B-4DA9-4FFC-9CAD-BF9B608BCF6E}" srcOrd="3" destOrd="0" presId="urn:microsoft.com/office/officeart/2005/8/layout/hierarchy2"/>
    <dgm:cxn modelId="{CD066C9C-45C7-4183-9A80-5AC518F01776}" type="presParOf" srcId="{A758A14B-4DA9-4FFC-9CAD-BF9B608BCF6E}" destId="{0F0F5438-D442-4DD8-8131-AB32FB970894}" srcOrd="0" destOrd="0" presId="urn:microsoft.com/office/officeart/2005/8/layout/hierarchy2"/>
    <dgm:cxn modelId="{4E772E1E-1C0C-48E3-A067-28F5F74B6502}" type="presParOf" srcId="{A758A14B-4DA9-4FFC-9CAD-BF9B608BCF6E}" destId="{9BF3FE6B-7B10-4644-98B7-F01BABE83B0B}" srcOrd="1" destOrd="0" presId="urn:microsoft.com/office/officeart/2005/8/layout/hierarchy2"/>
    <dgm:cxn modelId="{D30C9C9A-5BAA-45E0-9917-60ED1031F1D1}" type="presParOf" srcId="{9BF3FE6B-7B10-4644-98B7-F01BABE83B0B}" destId="{83712726-9D0A-4A09-AFC0-5D54543703E6}" srcOrd="0" destOrd="0" presId="urn:microsoft.com/office/officeart/2005/8/layout/hierarchy2"/>
    <dgm:cxn modelId="{75B74A33-77E0-4240-BCF6-FDAD760D124F}" type="presParOf" srcId="{83712726-9D0A-4A09-AFC0-5D54543703E6}" destId="{2614094A-1004-4777-A2A0-B06E33BCE1ED}" srcOrd="0" destOrd="0" presId="urn:microsoft.com/office/officeart/2005/8/layout/hierarchy2"/>
    <dgm:cxn modelId="{C004990A-7542-4038-B8B5-7D8D261E8DAA}" type="presParOf" srcId="{9BF3FE6B-7B10-4644-98B7-F01BABE83B0B}" destId="{FA9F6F2F-1FAB-4B68-BD9E-A2E91355D393}" srcOrd="1" destOrd="0" presId="urn:microsoft.com/office/officeart/2005/8/layout/hierarchy2"/>
    <dgm:cxn modelId="{D92E30AD-22BE-4811-BC80-40F708B7369B}" type="presParOf" srcId="{FA9F6F2F-1FAB-4B68-BD9E-A2E91355D393}" destId="{0FB07EAC-986D-4677-99FA-C80823DA5A4C}" srcOrd="0" destOrd="0" presId="urn:microsoft.com/office/officeart/2005/8/layout/hierarchy2"/>
    <dgm:cxn modelId="{ECA549FC-ECFF-4144-9ECB-C5B8277F90E2}" type="presParOf" srcId="{FA9F6F2F-1FAB-4B68-BD9E-A2E91355D393}" destId="{CCBD1E7A-87C9-4F6C-9462-63DEE2E9170E}" srcOrd="1" destOrd="0" presId="urn:microsoft.com/office/officeart/2005/8/layout/hierarchy2"/>
    <dgm:cxn modelId="{FB0EBE91-F445-4897-8173-9862F65711FB}" type="presParOf" srcId="{E07DE0C6-9676-4320-8C11-5C53868763CE}" destId="{66143602-6FD8-4A4E-8FD0-CFC1FBC95197}" srcOrd="2" destOrd="0" presId="urn:microsoft.com/office/officeart/2005/8/layout/hierarchy2"/>
    <dgm:cxn modelId="{E2A380BB-8BC9-4126-9BB0-DED4EFC491A0}" type="presParOf" srcId="{66143602-6FD8-4A4E-8FD0-CFC1FBC95197}" destId="{B416AF2B-3E0B-43E2-A2C9-F5F41958F5E0}" srcOrd="0" destOrd="0" presId="urn:microsoft.com/office/officeart/2005/8/layout/hierarchy2"/>
    <dgm:cxn modelId="{BEF6BF28-30B0-4F4F-842E-EEDBF245D13C}" type="presParOf" srcId="{E07DE0C6-9676-4320-8C11-5C53868763CE}" destId="{B6D91EB4-7EB4-47A6-9E61-97D1D5DD3742}" srcOrd="3" destOrd="0" presId="urn:microsoft.com/office/officeart/2005/8/layout/hierarchy2"/>
    <dgm:cxn modelId="{B44BE5E3-F674-41DE-95FA-A9E3165BAAE7}" type="presParOf" srcId="{B6D91EB4-7EB4-47A6-9E61-97D1D5DD3742}" destId="{9DBAA1F7-1D82-4501-80AC-7F69DBF25001}" srcOrd="0" destOrd="0" presId="urn:microsoft.com/office/officeart/2005/8/layout/hierarchy2"/>
    <dgm:cxn modelId="{8D262DBF-37FC-4272-B6A1-5B6FF34E9524}" type="presParOf" srcId="{B6D91EB4-7EB4-47A6-9E61-97D1D5DD3742}" destId="{D2CD2F39-DB7D-40F6-B666-B0F1DA17C04E}" srcOrd="1" destOrd="0" presId="urn:microsoft.com/office/officeart/2005/8/layout/hierarchy2"/>
    <dgm:cxn modelId="{B57ECCFA-0B49-4400-AD15-F936CE3932C1}" type="presParOf" srcId="{D2CD2F39-DB7D-40F6-B666-B0F1DA17C04E}" destId="{6E0858BA-E67D-4500-826F-E5C9FDE7BF9B}" srcOrd="0" destOrd="0" presId="urn:microsoft.com/office/officeart/2005/8/layout/hierarchy2"/>
    <dgm:cxn modelId="{48024A78-E318-49D1-AF24-82390D72F207}" type="presParOf" srcId="{6E0858BA-E67D-4500-826F-E5C9FDE7BF9B}" destId="{28CA997D-930D-4B6D-BFDB-3F0D7D3CBB02}" srcOrd="0" destOrd="0" presId="urn:microsoft.com/office/officeart/2005/8/layout/hierarchy2"/>
    <dgm:cxn modelId="{3B51EDCC-F1A1-47F1-A0EC-8D224440F1E4}" type="presParOf" srcId="{D2CD2F39-DB7D-40F6-B666-B0F1DA17C04E}" destId="{FDD66688-CA3D-48FF-B652-F094A1468962}" srcOrd="1" destOrd="0" presId="urn:microsoft.com/office/officeart/2005/8/layout/hierarchy2"/>
    <dgm:cxn modelId="{D8D63F25-3720-446A-9860-F51CD79D6A45}" type="presParOf" srcId="{FDD66688-CA3D-48FF-B652-F094A1468962}" destId="{4EBA6F28-0E3A-4F40-9DA2-16920D173883}" srcOrd="0" destOrd="0" presId="urn:microsoft.com/office/officeart/2005/8/layout/hierarchy2"/>
    <dgm:cxn modelId="{D5A79F65-FECB-4D47-AF9E-45400DAFE09A}" type="presParOf" srcId="{FDD66688-CA3D-48FF-B652-F094A1468962}" destId="{CCABA2B4-5AC9-4AEC-B8B7-C9E127790C0B}" srcOrd="1" destOrd="0" presId="urn:microsoft.com/office/officeart/2005/8/layout/hierarchy2"/>
    <dgm:cxn modelId="{824F4042-9DB6-4DC7-8380-4879D4D92AB2}" type="presParOf" srcId="{D2CD2F39-DB7D-40F6-B666-B0F1DA17C04E}" destId="{C29CFA76-248D-43E3-89B3-6336DEA2D1F9}" srcOrd="2" destOrd="0" presId="urn:microsoft.com/office/officeart/2005/8/layout/hierarchy2"/>
    <dgm:cxn modelId="{9BD56E2E-EBB2-4183-A712-97E78996175D}" type="presParOf" srcId="{C29CFA76-248D-43E3-89B3-6336DEA2D1F9}" destId="{3E77DA3D-6845-42AF-B570-3AF9BD2D83CE}" srcOrd="0" destOrd="0" presId="urn:microsoft.com/office/officeart/2005/8/layout/hierarchy2"/>
    <dgm:cxn modelId="{25ABF6BB-5F66-496E-8877-1FC6F64BAB84}" type="presParOf" srcId="{D2CD2F39-DB7D-40F6-B666-B0F1DA17C04E}" destId="{F4CA8934-224D-499C-9C76-8AEC2E934F19}" srcOrd="3" destOrd="0" presId="urn:microsoft.com/office/officeart/2005/8/layout/hierarchy2"/>
    <dgm:cxn modelId="{07E3907F-9B1B-43D6-BD94-EA056225A6DA}" type="presParOf" srcId="{F4CA8934-224D-499C-9C76-8AEC2E934F19}" destId="{8348FD8A-2BAE-481C-8CA7-2AFC11388C67}" srcOrd="0" destOrd="0" presId="urn:microsoft.com/office/officeart/2005/8/layout/hierarchy2"/>
    <dgm:cxn modelId="{DEB82208-6087-445F-B907-A55314135268}" type="presParOf" srcId="{F4CA8934-224D-499C-9C76-8AEC2E934F19}" destId="{58FEA2A0-2C7A-40A6-B699-2A7125F26A67}" srcOrd="1" destOrd="0" presId="urn:microsoft.com/office/officeart/2005/8/layout/hierarchy2"/>
    <dgm:cxn modelId="{A6CC3E5B-C85A-4957-8B00-29C554BE63F2}" type="presParOf" srcId="{D2CD2F39-DB7D-40F6-B666-B0F1DA17C04E}" destId="{4CBA3C18-88B1-4472-8C04-1412851F6D1F}" srcOrd="4" destOrd="0" presId="urn:microsoft.com/office/officeart/2005/8/layout/hierarchy2"/>
    <dgm:cxn modelId="{4D046086-EA6D-4B22-B885-2E3E224DDC74}" type="presParOf" srcId="{4CBA3C18-88B1-4472-8C04-1412851F6D1F}" destId="{4A673E07-10C2-4A80-8328-0E462060B24D}" srcOrd="0" destOrd="0" presId="urn:microsoft.com/office/officeart/2005/8/layout/hierarchy2"/>
    <dgm:cxn modelId="{DB9E96EF-C5E2-45BE-A6D7-08D40631F52C}" type="presParOf" srcId="{D2CD2F39-DB7D-40F6-B666-B0F1DA17C04E}" destId="{DD953232-2F1C-47B8-83C6-F5510304E933}" srcOrd="5" destOrd="0" presId="urn:microsoft.com/office/officeart/2005/8/layout/hierarchy2"/>
    <dgm:cxn modelId="{F6994D57-5445-4188-940C-28AEB41533F2}" type="presParOf" srcId="{DD953232-2F1C-47B8-83C6-F5510304E933}" destId="{AF267803-508B-4D5F-BDF6-4B2FF7A8FE56}" srcOrd="0" destOrd="0" presId="urn:microsoft.com/office/officeart/2005/8/layout/hierarchy2"/>
    <dgm:cxn modelId="{7D4AAED7-9557-4B40-9888-4D9BD9942E04}" type="presParOf" srcId="{DD953232-2F1C-47B8-83C6-F5510304E933}" destId="{3C286B68-D2BD-48B3-97DA-E68C60AA7350}" srcOrd="1" destOrd="0" presId="urn:microsoft.com/office/officeart/2005/8/layout/hierarchy2"/>
    <dgm:cxn modelId="{3BF26A08-581A-425D-A861-DCEFD7CDF7CF}" type="presParOf" srcId="{E07DE0C6-9676-4320-8C11-5C53868763CE}" destId="{C97ED554-B158-449F-84A4-C67ACD4E0B39}" srcOrd="4" destOrd="0" presId="urn:microsoft.com/office/officeart/2005/8/layout/hierarchy2"/>
    <dgm:cxn modelId="{E944A10C-5DF5-45D4-AB40-4ABFE015FF31}" type="presParOf" srcId="{C97ED554-B158-449F-84A4-C67ACD4E0B39}" destId="{BB14B989-ADE7-41AD-A3CC-C3056C9E7D85}" srcOrd="0" destOrd="0" presId="urn:microsoft.com/office/officeart/2005/8/layout/hierarchy2"/>
    <dgm:cxn modelId="{4DA5C7FA-57D5-4B95-A96D-617418EDC516}" type="presParOf" srcId="{E07DE0C6-9676-4320-8C11-5C53868763CE}" destId="{36BE60CF-780B-4422-B912-48E260E2E94A}" srcOrd="5" destOrd="0" presId="urn:microsoft.com/office/officeart/2005/8/layout/hierarchy2"/>
    <dgm:cxn modelId="{B870396E-F975-45EE-B429-47C8A6338D2F}" type="presParOf" srcId="{36BE60CF-780B-4422-B912-48E260E2E94A}" destId="{55F98044-2902-4CCA-8E9D-A9A3E2C41C8C}" srcOrd="0" destOrd="0" presId="urn:microsoft.com/office/officeart/2005/8/layout/hierarchy2"/>
    <dgm:cxn modelId="{FA368C47-9B62-4261-AAE4-5995B7274A53}" type="presParOf" srcId="{36BE60CF-780B-4422-B912-48E260E2E94A}" destId="{C38D0A5F-4F42-4692-81DD-640FC924B610}" srcOrd="1" destOrd="0" presId="urn:microsoft.com/office/officeart/2005/8/layout/hierarchy2"/>
    <dgm:cxn modelId="{9093BD48-915F-4A0F-B071-8E291FB87214}" type="presParOf" srcId="{C38D0A5F-4F42-4692-81DD-640FC924B610}" destId="{6EAA13B0-4B97-47B8-BCFE-710A8D452901}" srcOrd="0" destOrd="0" presId="urn:microsoft.com/office/officeart/2005/8/layout/hierarchy2"/>
    <dgm:cxn modelId="{376868F4-6E4E-48ED-BC50-D181DFD8204C}" type="presParOf" srcId="{6EAA13B0-4B97-47B8-BCFE-710A8D452901}" destId="{9E03DD95-FB4D-4BEB-A869-EAE9774DD17F}" srcOrd="0" destOrd="0" presId="urn:microsoft.com/office/officeart/2005/8/layout/hierarchy2"/>
    <dgm:cxn modelId="{591B4280-E89B-4F02-9FDE-8E3FC05B86E0}" type="presParOf" srcId="{C38D0A5F-4F42-4692-81DD-640FC924B610}" destId="{B73A8AE8-9A0F-4705-8E78-2F79EF0FE09B}" srcOrd="1" destOrd="0" presId="urn:microsoft.com/office/officeart/2005/8/layout/hierarchy2"/>
    <dgm:cxn modelId="{19374EAF-9C65-4065-8853-6574970019D1}" type="presParOf" srcId="{B73A8AE8-9A0F-4705-8E78-2F79EF0FE09B}" destId="{7EEB718B-EB34-44A6-81A3-709D6EC1745E}" srcOrd="0" destOrd="0" presId="urn:microsoft.com/office/officeart/2005/8/layout/hierarchy2"/>
    <dgm:cxn modelId="{A425F6D7-8874-4FDE-ABB7-E4427E42030B}" type="presParOf" srcId="{B73A8AE8-9A0F-4705-8E78-2F79EF0FE09B}" destId="{606847FA-AD00-4466-8229-075FB990050F}" srcOrd="1" destOrd="0" presId="urn:microsoft.com/office/officeart/2005/8/layout/hierarchy2"/>
    <dgm:cxn modelId="{710F1D06-B5D7-4E5A-87AC-D3A70D4505B3}" type="presParOf" srcId="{C38D0A5F-4F42-4692-81DD-640FC924B610}" destId="{87F9CE09-8470-4EF6-A43A-ECB6F990E937}" srcOrd="2" destOrd="0" presId="urn:microsoft.com/office/officeart/2005/8/layout/hierarchy2"/>
    <dgm:cxn modelId="{08067745-C360-41DA-B29A-7138834C5649}" type="presParOf" srcId="{87F9CE09-8470-4EF6-A43A-ECB6F990E937}" destId="{78656DEE-7033-4830-8AAD-6DBF93924112}" srcOrd="0" destOrd="0" presId="urn:microsoft.com/office/officeart/2005/8/layout/hierarchy2"/>
    <dgm:cxn modelId="{8CDBFCA5-3C76-4AC1-8EEB-95E9E8ADF535}" type="presParOf" srcId="{C38D0A5F-4F42-4692-81DD-640FC924B610}" destId="{873FFAD1-6FD6-4E8A-876A-628B8BED0696}" srcOrd="3" destOrd="0" presId="urn:microsoft.com/office/officeart/2005/8/layout/hierarchy2"/>
    <dgm:cxn modelId="{C6DD710C-2CC2-4FF5-AE43-9A7585B488B5}" type="presParOf" srcId="{873FFAD1-6FD6-4E8A-876A-628B8BED0696}" destId="{517AD923-3237-4697-AFAB-4A5A9354E5EA}" srcOrd="0" destOrd="0" presId="urn:microsoft.com/office/officeart/2005/8/layout/hierarchy2"/>
    <dgm:cxn modelId="{FFF7CB06-6BFA-4C89-AE75-4058CA65B007}" type="presParOf" srcId="{873FFAD1-6FD6-4E8A-876A-628B8BED0696}" destId="{90BAAC81-DD72-47C9-BAA5-A2AD072E76E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A4B2D0A-1E6C-4455-8325-8C9AD9CEC63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ru-RU"/>
        </a:p>
      </dgm:t>
    </dgm:pt>
    <dgm:pt modelId="{48852C29-A0ED-4745-A753-B5732BDD0163}">
      <dgm:prSet custT="1"/>
      <dgm:spPr>
        <a:xfrm>
          <a:off x="66013" y="2440"/>
          <a:ext cx="7754673" cy="1205736"/>
        </a:xfrm>
        <a:prstGeom prst="round2DiagRect">
          <a:avLst/>
        </a:prstGeom>
        <a:solidFill>
          <a:schemeClr val="bg1">
            <a:lumMod val="75000"/>
          </a:schemeClr>
        </a:solidFill>
        <a:ln w="19050" cap="flat" cmpd="sng" algn="ctr">
          <a:solidFill>
            <a:scrgbClr r="0" g="0" b="0"/>
          </a:solidFill>
          <a:prstDash val="solid"/>
          <a:miter lim="800000"/>
        </a:ln>
        <a:effectLst/>
      </dgm:spPr>
      <dgm:t>
        <a:bodyPr/>
        <a:lstStyle/>
        <a:p>
          <a:pPr algn="ctr" rtl="0">
            <a:lnSpc>
              <a:spcPct val="100000"/>
            </a:lnSpc>
            <a:spcBef>
              <a:spcPts val="0"/>
            </a:spcBef>
            <a:spcAft>
              <a:spcPts val="0"/>
            </a:spcAft>
          </a:pPr>
          <a:r>
            <a:rPr lang="ru-RU" sz="2000" b="1" dirty="0" smtClean="0">
              <a:solidFill>
                <a:sysClr val="windowText" lastClr="000000"/>
              </a:solidFill>
              <a:latin typeface="Times New Roman" panose="02020603050405020304" pitchFamily="18" charset="0"/>
              <a:ea typeface="+mn-ea"/>
              <a:cs typeface="Times New Roman" panose="02020603050405020304" pitchFamily="18" charset="0"/>
            </a:rPr>
            <a:t>ДЕРЖАВНИЙ УСТРІЙ АВСТРІЙСЬКОЇ ІМПЕРІЇ</a:t>
          </a:r>
          <a:endParaRPr lang="ru-RU" sz="20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99EB0275-8C97-45DD-ABAA-F2CF89EE20C5}" type="parTrans" cxnId="{38D51826-F291-4B3F-8D54-A2F617CD810E}">
      <dgm:prSet/>
      <dgm:spPr/>
      <dgm:t>
        <a:bodyPr/>
        <a:lstStyle/>
        <a:p>
          <a:pPr algn="just">
            <a:lnSpc>
              <a:spcPct val="100000"/>
            </a:lnSpc>
            <a:spcBef>
              <a:spcPts val="0"/>
            </a:spcBef>
            <a:spcAft>
              <a:spcPts val="0"/>
            </a:spcAft>
          </a:pPr>
          <a:endParaRPr lang="ru-RU" sz="1300"/>
        </a:p>
      </dgm:t>
    </dgm:pt>
    <dgm:pt modelId="{6A34DC65-EE6F-46A7-8429-DBB62105F21D}" type="sibTrans" cxnId="{38D51826-F291-4B3F-8D54-A2F617CD810E}">
      <dgm:prSet/>
      <dgm:spPr/>
      <dgm:t>
        <a:bodyPr/>
        <a:lstStyle/>
        <a:p>
          <a:pPr algn="just">
            <a:lnSpc>
              <a:spcPct val="100000"/>
            </a:lnSpc>
            <a:spcBef>
              <a:spcPts val="0"/>
            </a:spcBef>
            <a:spcAft>
              <a:spcPts val="0"/>
            </a:spcAft>
          </a:pPr>
          <a:endParaRPr lang="ru-RU" sz="1300"/>
        </a:p>
      </dgm:t>
    </dgm:pt>
    <dgm:pt modelId="{467AAB0E-DA62-496C-A734-80772DDD9CD9}">
      <dgm:prSet custT="1"/>
      <dgm:spPr>
        <a:xfrm>
          <a:off x="505" y="1497752"/>
          <a:ext cx="1803539" cy="2851316"/>
        </a:xfrm>
        <a:prstGeom prst="rect">
          <a:avLst/>
        </a:prstGeom>
        <a:solidFill>
          <a:sysClr val="window" lastClr="FFFFFF"/>
        </a:solidFill>
        <a:ln w="19050" cap="flat" cmpd="sng" algn="ctr">
          <a:solidFill>
            <a:scrgbClr r="0" g="0" b="0"/>
          </a:solidFill>
          <a:prstDash val="solid"/>
          <a:miter lim="800000"/>
        </a:ln>
        <a:effectLst/>
      </dgm:spPr>
      <dgm:t>
        <a:bodyPr/>
        <a:lstStyle/>
        <a:p>
          <a:pPr algn="ctr" rtl="0">
            <a:lnSpc>
              <a:spcPct val="100000"/>
            </a:lnSpc>
            <a:spcBef>
              <a:spcPts val="0"/>
            </a:spcBef>
            <a:spcAft>
              <a:spcPts val="0"/>
            </a:spcAft>
          </a:pPr>
          <a:r>
            <a:rPr lang="uk-UA" sz="1400" b="1" dirty="0" smtClean="0">
              <a:solidFill>
                <a:sysClr val="windowText" lastClr="000000"/>
              </a:solidFill>
              <a:latin typeface="Times New Roman" panose="02020603050405020304" pitchFamily="18" charset="0"/>
              <a:ea typeface="+mn-ea"/>
              <a:cs typeface="Times New Roman" panose="02020603050405020304" pitchFamily="18" charset="0"/>
            </a:rPr>
            <a:t>Державна рада </a:t>
          </a: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a:t>
          </a:r>
        </a:p>
        <a:p>
          <a:pPr algn="ctr" rtl="0">
            <a:lnSpc>
              <a:spcPct val="100000"/>
            </a:lnSpc>
            <a:spcBef>
              <a:spcPts val="0"/>
            </a:spcBef>
            <a:spcAft>
              <a:spcPts val="0"/>
            </a:spcAft>
          </a:pP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дорадча колегія з розгляду проєктів імперських указів; входило три міністри з канцлером на чолі </a:t>
          </a:r>
        </a:p>
        <a:p>
          <a:pPr algn="ctr" rtl="0">
            <a:lnSpc>
              <a:spcPct val="100000"/>
            </a:lnSpc>
            <a:spcBef>
              <a:spcPts val="0"/>
            </a:spcBef>
            <a:spcAft>
              <a:spcPts val="0"/>
            </a:spcAft>
          </a:pPr>
          <a:endParaRPr lang="ru-RU"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A5CF039E-CCEC-4C12-9CE0-15C6EE79CAD2}" type="parTrans" cxnId="{62617CBA-A037-4EDF-BCB5-DF26F2F16C9E}">
      <dgm:prSet/>
      <dgm:spPr>
        <a:xfrm>
          <a:off x="528398" y="1417967"/>
          <a:ext cx="2491026" cy="176864"/>
        </a:xfrm>
        <a:custGeom>
          <a:avLst/>
          <a:gdLst/>
          <a:ahLst/>
          <a:cxnLst/>
          <a:rect l="0" t="0" r="0" b="0"/>
          <a:pathLst>
            <a:path>
              <a:moveTo>
                <a:pt x="2439141" y="0"/>
              </a:moveTo>
              <a:lnTo>
                <a:pt x="2439141" y="111936"/>
              </a:lnTo>
              <a:lnTo>
                <a:pt x="0" y="111936"/>
              </a:lnTo>
              <a:lnTo>
                <a:pt x="0" y="223873"/>
              </a:lnTo>
            </a:path>
          </a:pathLst>
        </a:custGeom>
        <a:noFill/>
        <a:ln w="19050" cap="flat" cmpd="sng" algn="ctr">
          <a:solidFill>
            <a:scrgbClr r="0" g="0" b="0"/>
          </a:solidFill>
          <a:prstDash val="solid"/>
          <a:miter lim="800000"/>
        </a:ln>
        <a:effectLst/>
      </dgm:spPr>
      <dgm:t>
        <a:bodyPr/>
        <a:lstStyle/>
        <a:p>
          <a:pPr algn="just">
            <a:lnSpc>
              <a:spcPct val="100000"/>
            </a:lnSpc>
            <a:spcBef>
              <a:spcPts val="0"/>
            </a:spcBef>
            <a:spcAft>
              <a:spcPts val="0"/>
            </a:spcAft>
          </a:pPr>
          <a:endParaRPr lang="ru-RU" sz="1300">
            <a:ln w="19050">
              <a:solidFill>
                <a:schemeClr val="tx1"/>
              </a:solidFill>
            </a:ln>
          </a:endParaRPr>
        </a:p>
      </dgm:t>
    </dgm:pt>
    <dgm:pt modelId="{D5F3DED9-2D40-494B-A080-5BF6818E0CCF}" type="sibTrans" cxnId="{62617CBA-A037-4EDF-BCB5-DF26F2F16C9E}">
      <dgm:prSet/>
      <dgm:spPr/>
      <dgm:t>
        <a:bodyPr/>
        <a:lstStyle/>
        <a:p>
          <a:pPr algn="just">
            <a:lnSpc>
              <a:spcPct val="100000"/>
            </a:lnSpc>
            <a:spcBef>
              <a:spcPts val="0"/>
            </a:spcBef>
            <a:spcAft>
              <a:spcPts val="0"/>
            </a:spcAft>
          </a:pPr>
          <a:endParaRPr lang="ru-RU" sz="1300"/>
        </a:p>
      </dgm:t>
    </dgm:pt>
    <dgm:pt modelId="{2BC30E04-216D-4ACD-82B5-6001E7B89E1C}">
      <dgm:prSet custT="1"/>
      <dgm:spPr>
        <a:xfrm>
          <a:off x="1870270" y="1498721"/>
          <a:ext cx="1992195" cy="2851316"/>
        </a:xfrm>
        <a:prstGeom prst="rect">
          <a:avLst/>
        </a:prstGeom>
        <a:solidFill>
          <a:sysClr val="window" lastClr="FFFFFF"/>
        </a:solidFill>
        <a:ln w="19050" cap="flat" cmpd="sng" algn="ctr">
          <a:solidFill>
            <a:scrgbClr r="0" g="0" b="0"/>
          </a:solidFill>
          <a:prstDash val="solid"/>
          <a:miter lim="800000"/>
        </a:ln>
        <a:effectLst/>
      </dgm:spPr>
      <dgm:t>
        <a:bodyPr/>
        <a:lstStyle/>
        <a:p>
          <a:pPr algn="ctr" rtl="0">
            <a:lnSpc>
              <a:spcPct val="100000"/>
            </a:lnSpc>
            <a:spcBef>
              <a:spcPts val="0"/>
            </a:spcBef>
            <a:spcAft>
              <a:spcPts val="0"/>
            </a:spcAft>
          </a:pPr>
          <a:r>
            <a:rPr lang="uk-UA" sz="1400" b="1" dirty="0" smtClean="0">
              <a:solidFill>
                <a:sysClr val="windowText" lastClr="000000"/>
              </a:solidFill>
              <a:latin typeface="Times New Roman" panose="02020603050405020304" pitchFamily="18" charset="0"/>
              <a:ea typeface="+mn-ea"/>
              <a:cs typeface="Times New Roman" panose="02020603050405020304" pitchFamily="18" charset="0"/>
            </a:rPr>
            <a:t>Державна канцелярія - </a:t>
          </a: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компетенція в зовнішньополітичних справах</a:t>
          </a:r>
        </a:p>
      </dgm:t>
    </dgm:pt>
    <dgm:pt modelId="{445DE6F0-7C45-4CA1-85AB-88ED1CBDFB13}" type="parTrans" cxnId="{2E14170D-459E-4B98-A094-DDD0312B5B6E}">
      <dgm:prSet/>
      <dgm:spPr>
        <a:xfrm>
          <a:off x="1772023" y="1417967"/>
          <a:ext cx="1247401" cy="176864"/>
        </a:xfrm>
        <a:custGeom>
          <a:avLst/>
          <a:gdLst/>
          <a:ahLst/>
          <a:cxnLst/>
          <a:rect l="0" t="0" r="0" b="0"/>
          <a:pathLst>
            <a:path>
              <a:moveTo>
                <a:pt x="864971" y="0"/>
              </a:moveTo>
              <a:lnTo>
                <a:pt x="864971" y="111936"/>
              </a:lnTo>
              <a:lnTo>
                <a:pt x="0" y="111936"/>
              </a:lnTo>
              <a:lnTo>
                <a:pt x="0" y="223873"/>
              </a:lnTo>
            </a:path>
          </a:pathLst>
        </a:custGeom>
        <a:noFill/>
        <a:ln w="19050" cap="flat" cmpd="sng" algn="ctr">
          <a:solidFill>
            <a:scrgbClr r="0" g="0" b="0"/>
          </a:solidFill>
          <a:prstDash val="solid"/>
          <a:miter lim="800000"/>
        </a:ln>
        <a:effectLst/>
      </dgm:spPr>
      <dgm:t>
        <a:bodyPr/>
        <a:lstStyle/>
        <a:p>
          <a:pPr algn="just">
            <a:lnSpc>
              <a:spcPct val="100000"/>
            </a:lnSpc>
            <a:spcBef>
              <a:spcPts val="0"/>
            </a:spcBef>
            <a:spcAft>
              <a:spcPts val="0"/>
            </a:spcAft>
          </a:pPr>
          <a:endParaRPr lang="ru-RU" sz="1300"/>
        </a:p>
      </dgm:t>
    </dgm:pt>
    <dgm:pt modelId="{5B1D7063-CDAD-4C6E-BCBD-0E5941F2C35F}" type="sibTrans" cxnId="{2E14170D-459E-4B98-A094-DDD0312B5B6E}">
      <dgm:prSet/>
      <dgm:spPr/>
      <dgm:t>
        <a:bodyPr/>
        <a:lstStyle/>
        <a:p>
          <a:pPr algn="just">
            <a:lnSpc>
              <a:spcPct val="100000"/>
            </a:lnSpc>
            <a:spcBef>
              <a:spcPts val="0"/>
            </a:spcBef>
            <a:spcAft>
              <a:spcPts val="0"/>
            </a:spcAft>
          </a:pPr>
          <a:endParaRPr lang="ru-RU" sz="1300"/>
        </a:p>
      </dgm:t>
    </dgm:pt>
    <dgm:pt modelId="{6BA78085-FE26-4015-A37A-D8B791D04F31}">
      <dgm:prSet custT="1"/>
      <dgm:spPr>
        <a:xfrm>
          <a:off x="4079483" y="1497581"/>
          <a:ext cx="1673228" cy="2851316"/>
        </a:xfrm>
        <a:prstGeom prst="rect">
          <a:avLst/>
        </a:prstGeom>
        <a:solidFill>
          <a:sysClr val="window" lastClr="FFFFFF"/>
        </a:solidFill>
        <a:ln w="19050" cap="flat" cmpd="sng" algn="ctr">
          <a:solidFill>
            <a:scrgbClr r="0" g="0" b="0"/>
          </a:solidFill>
          <a:prstDash val="solid"/>
          <a:miter lim="800000"/>
        </a:ln>
        <a:effectLst/>
      </dgm:spPr>
      <dgm:t>
        <a:bodyPr/>
        <a:lstStyle/>
        <a:p>
          <a:pPr algn="ctr" rtl="0">
            <a:lnSpc>
              <a:spcPct val="100000"/>
            </a:lnSpc>
            <a:spcBef>
              <a:spcPts val="0"/>
            </a:spcBef>
            <a:spcAft>
              <a:spcPts val="0"/>
            </a:spcAft>
          </a:pPr>
          <a:r>
            <a:rPr lang="uk-UA" sz="1400" b="1" dirty="0" smtClean="0">
              <a:solidFill>
                <a:sysClr val="windowText" lastClr="000000"/>
              </a:solidFill>
              <a:latin typeface="Times New Roman" panose="02020603050405020304" pitchFamily="18" charset="0"/>
              <a:ea typeface="+mn-ea"/>
              <a:cs typeface="Times New Roman" panose="02020603050405020304" pitchFamily="18" charset="0"/>
            </a:rPr>
            <a:t>Об'єднана надвірна палата </a:t>
          </a: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a:t>
          </a:r>
        </a:p>
        <a:p>
          <a:pPr algn="ctr" rtl="0">
            <a:lnSpc>
              <a:spcPct val="100000"/>
            </a:lnSpc>
            <a:spcBef>
              <a:spcPts val="0"/>
            </a:spcBef>
            <a:spcAft>
              <a:spcPts val="0"/>
            </a:spcAft>
          </a:pP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управління внутрішньою політикою та вищим судочинством</a:t>
          </a:r>
          <a:endParaRPr lang="ru-RU"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959ABDC-572E-4741-B309-A332B1FB1E74}" type="parTrans" cxnId="{09D2D50D-B8BA-4B38-8213-B31E7B7B1E0D}">
      <dgm:prSet/>
      <dgm:spPr>
        <a:xfrm>
          <a:off x="2973705" y="1417967"/>
          <a:ext cx="91440" cy="176864"/>
        </a:xfrm>
        <a:custGeom>
          <a:avLst/>
          <a:gdLst/>
          <a:ahLst/>
          <a:cxnLst/>
          <a:rect l="0" t="0" r="0" b="0"/>
          <a:pathLst>
            <a:path>
              <a:moveTo>
                <a:pt x="0" y="0"/>
              </a:moveTo>
              <a:lnTo>
                <a:pt x="0" y="111936"/>
              </a:lnTo>
              <a:lnTo>
                <a:pt x="754079" y="111936"/>
              </a:lnTo>
              <a:lnTo>
                <a:pt x="754079" y="223873"/>
              </a:lnTo>
            </a:path>
          </a:pathLst>
        </a:custGeom>
        <a:noFill/>
        <a:ln w="19050" cap="flat" cmpd="sng" algn="ctr">
          <a:solidFill>
            <a:scrgbClr r="0" g="0" b="0"/>
          </a:solidFill>
          <a:prstDash val="solid"/>
          <a:miter lim="800000"/>
        </a:ln>
        <a:effectLst/>
      </dgm:spPr>
      <dgm:t>
        <a:bodyPr/>
        <a:lstStyle/>
        <a:p>
          <a:pPr algn="just">
            <a:lnSpc>
              <a:spcPct val="100000"/>
            </a:lnSpc>
            <a:spcBef>
              <a:spcPts val="0"/>
            </a:spcBef>
            <a:spcAft>
              <a:spcPts val="0"/>
            </a:spcAft>
          </a:pPr>
          <a:endParaRPr lang="ru-RU" sz="1300"/>
        </a:p>
      </dgm:t>
    </dgm:pt>
    <dgm:pt modelId="{6A7A3946-66D9-457C-A499-F76C4B635CA9}" type="sibTrans" cxnId="{09D2D50D-B8BA-4B38-8213-B31E7B7B1E0D}">
      <dgm:prSet/>
      <dgm:spPr/>
      <dgm:t>
        <a:bodyPr/>
        <a:lstStyle/>
        <a:p>
          <a:pPr algn="just">
            <a:lnSpc>
              <a:spcPct val="100000"/>
            </a:lnSpc>
            <a:spcBef>
              <a:spcPts val="0"/>
            </a:spcBef>
            <a:spcAft>
              <a:spcPts val="0"/>
            </a:spcAft>
          </a:pPr>
          <a:endParaRPr lang="ru-RU" sz="1300"/>
        </a:p>
      </dgm:t>
    </dgm:pt>
    <dgm:pt modelId="{0FCF3746-325C-43A5-8435-D05901D2E75B}">
      <dgm:prSet custT="1"/>
      <dgm:spPr>
        <a:xfrm>
          <a:off x="5893263" y="1499292"/>
          <a:ext cx="1990790" cy="2851316"/>
        </a:xfrm>
        <a:prstGeom prst="rect">
          <a:avLst/>
        </a:prstGeom>
        <a:solidFill>
          <a:sysClr val="window" lastClr="FFFFFF"/>
        </a:solidFill>
        <a:ln w="19050" cap="flat" cmpd="sng" algn="ctr">
          <a:solidFill>
            <a:scrgbClr r="0" g="0" b="0"/>
          </a:solidFill>
          <a:prstDash val="solid"/>
          <a:miter lim="800000"/>
        </a:ln>
        <a:effectLst/>
      </dgm:spPr>
      <dgm:t>
        <a:bodyPr/>
        <a:lstStyle/>
        <a:p>
          <a:pPr algn="ctr" rtl="0">
            <a:lnSpc>
              <a:spcPct val="100000"/>
            </a:lnSpc>
            <a:spcBef>
              <a:spcPts val="0"/>
            </a:spcBef>
            <a:spcAft>
              <a:spcPts val="0"/>
            </a:spcAft>
          </a:pPr>
          <a:r>
            <a:rPr lang="uk-UA" sz="1400" b="1" smtClean="0">
              <a:solidFill>
                <a:sysClr val="windowText" lastClr="000000"/>
              </a:solidFill>
              <a:latin typeface="Times New Roman" panose="02020603050405020304" pitchFamily="18" charset="0"/>
              <a:ea typeface="+mn-ea"/>
              <a:cs typeface="Times New Roman" panose="02020603050405020304" pitchFamily="18" charset="0"/>
            </a:rPr>
            <a:t>Галузеві управління </a:t>
          </a:r>
          <a:r>
            <a:rPr lang="uk-UA" sz="1400" smtClean="0">
              <a:solidFill>
                <a:sysClr val="windowText" lastClr="000000"/>
              </a:solidFill>
              <a:latin typeface="Times New Roman" panose="02020603050405020304" pitchFamily="18" charset="0"/>
              <a:ea typeface="+mn-ea"/>
              <a:cs typeface="Times New Roman" panose="02020603050405020304" pitchFamily="18" charset="0"/>
            </a:rPr>
            <a:t>-</a:t>
          </a:r>
        </a:p>
        <a:p>
          <a:pPr algn="ctr" rtl="0">
            <a:lnSpc>
              <a:spcPct val="100000"/>
            </a:lnSpc>
            <a:spcBef>
              <a:spcPts val="0"/>
            </a:spcBef>
            <a:spcAft>
              <a:spcPts val="0"/>
            </a:spcAft>
          </a:pPr>
          <a:r>
            <a:rPr lang="uk-UA" sz="1400" smtClean="0">
              <a:solidFill>
                <a:sysClr val="windowText" lastClr="000000"/>
              </a:solidFill>
              <a:latin typeface="Times New Roman" panose="02020603050405020304" pitchFamily="18" charset="0"/>
              <a:ea typeface="+mn-ea"/>
              <a:cs typeface="Times New Roman" panose="02020603050405020304" pitchFamily="18" charset="0"/>
            </a:rPr>
            <a:t>Міністерство поліції;</a:t>
          </a:r>
        </a:p>
        <a:p>
          <a:pPr algn="ctr" rtl="0">
            <a:lnSpc>
              <a:spcPct val="100000"/>
            </a:lnSpc>
            <a:spcBef>
              <a:spcPts val="0"/>
            </a:spcBef>
            <a:spcAft>
              <a:spcPts val="0"/>
            </a:spcAft>
          </a:pPr>
          <a:r>
            <a:rPr lang="uk-UA" sz="1400" smtClean="0">
              <a:solidFill>
                <a:sysClr val="windowText" lastClr="000000"/>
              </a:solidFill>
              <a:latin typeface="Times New Roman" panose="02020603050405020304" pitchFamily="18" charset="0"/>
              <a:ea typeface="+mn-ea"/>
              <a:cs typeface="Times New Roman" panose="02020603050405020304" pitchFamily="18" charset="0"/>
            </a:rPr>
            <a:t> Надвірна комісія церковних та віросповідальних справ; Надвірна кваліфікаційна комісія; Надвірна санітарна депутація;</a:t>
          </a:r>
        </a:p>
        <a:p>
          <a:pPr algn="ctr" rtl="0">
            <a:lnSpc>
              <a:spcPct val="100000"/>
            </a:lnSpc>
            <a:spcBef>
              <a:spcPts val="0"/>
            </a:spcBef>
            <a:spcAft>
              <a:spcPts val="0"/>
            </a:spcAft>
          </a:pPr>
          <a:r>
            <a:rPr lang="uk-UA" sz="1400" smtClean="0">
              <a:solidFill>
                <a:sysClr val="windowText" lastClr="000000"/>
              </a:solidFill>
              <a:latin typeface="Times New Roman" panose="02020603050405020304" pitchFamily="18" charset="0"/>
              <a:ea typeface="+mn-ea"/>
              <a:cs typeface="Times New Roman" panose="02020603050405020304" pitchFamily="18" charset="0"/>
            </a:rPr>
            <a:t>Банківська надвірна палата</a:t>
          </a:r>
        </a:p>
      </dgm:t>
    </dgm:pt>
    <dgm:pt modelId="{5ED3E341-94DE-4C2B-9D59-DDDFC3B19481}" type="parTrans" cxnId="{6236C1D6-1334-4552-8492-A7F2463F817D}">
      <dgm:prSet/>
      <dgm:spPr>
        <a:xfrm>
          <a:off x="3019425" y="1417967"/>
          <a:ext cx="1235012" cy="167338"/>
        </a:xfrm>
        <a:custGeom>
          <a:avLst/>
          <a:gdLst/>
          <a:ahLst/>
          <a:cxnLst/>
          <a:rect l="0" t="0" r="0" b="0"/>
          <a:pathLst>
            <a:path>
              <a:moveTo>
                <a:pt x="0" y="0"/>
              </a:moveTo>
              <a:lnTo>
                <a:pt x="0" y="111936"/>
              </a:lnTo>
              <a:lnTo>
                <a:pt x="2397820" y="111936"/>
              </a:lnTo>
              <a:lnTo>
                <a:pt x="2397820" y="223873"/>
              </a:lnTo>
            </a:path>
          </a:pathLst>
        </a:custGeom>
        <a:noFill/>
        <a:ln w="19050" cap="flat" cmpd="sng" algn="ctr">
          <a:solidFill>
            <a:scrgbClr r="0" g="0" b="0"/>
          </a:solidFill>
          <a:prstDash val="solid"/>
          <a:miter lim="800000"/>
        </a:ln>
        <a:effectLst/>
      </dgm:spPr>
      <dgm:t>
        <a:bodyPr/>
        <a:lstStyle/>
        <a:p>
          <a:pPr algn="just">
            <a:lnSpc>
              <a:spcPct val="100000"/>
            </a:lnSpc>
            <a:spcBef>
              <a:spcPts val="0"/>
            </a:spcBef>
            <a:spcAft>
              <a:spcPts val="0"/>
            </a:spcAft>
          </a:pPr>
          <a:endParaRPr lang="ru-RU" sz="1300"/>
        </a:p>
      </dgm:t>
    </dgm:pt>
    <dgm:pt modelId="{6909AE38-4396-4606-B16B-3E32862B680E}" type="sibTrans" cxnId="{6236C1D6-1334-4552-8492-A7F2463F817D}">
      <dgm:prSet/>
      <dgm:spPr/>
      <dgm:t>
        <a:bodyPr/>
        <a:lstStyle/>
        <a:p>
          <a:pPr algn="just">
            <a:lnSpc>
              <a:spcPct val="100000"/>
            </a:lnSpc>
            <a:spcBef>
              <a:spcPts val="0"/>
            </a:spcBef>
            <a:spcAft>
              <a:spcPts val="0"/>
            </a:spcAft>
          </a:pPr>
          <a:endParaRPr lang="ru-RU" sz="1300"/>
        </a:p>
      </dgm:t>
    </dgm:pt>
    <dgm:pt modelId="{70D695B5-0E08-44B9-825C-FA77F6A12287}" type="pres">
      <dgm:prSet presAssocID="{DA4B2D0A-1E6C-4455-8325-8C9AD9CEC635}" presName="Name0" presStyleCnt="0">
        <dgm:presLayoutVars>
          <dgm:chPref val="1"/>
          <dgm:dir/>
          <dgm:animOne val="branch"/>
          <dgm:animLvl val="lvl"/>
          <dgm:resizeHandles/>
        </dgm:presLayoutVars>
      </dgm:prSet>
      <dgm:spPr/>
      <dgm:t>
        <a:bodyPr/>
        <a:lstStyle/>
        <a:p>
          <a:endParaRPr lang="ru-RU"/>
        </a:p>
      </dgm:t>
    </dgm:pt>
    <dgm:pt modelId="{7B16E7AE-DEF1-4AA4-AEF5-912EA0898627}" type="pres">
      <dgm:prSet presAssocID="{48852C29-A0ED-4745-A753-B5732BDD0163}" presName="vertOne" presStyleCnt="0"/>
      <dgm:spPr/>
    </dgm:pt>
    <dgm:pt modelId="{ED66F7E6-F740-4B0E-904A-8AA4DC9CDA63}" type="pres">
      <dgm:prSet presAssocID="{48852C29-A0ED-4745-A753-B5732BDD0163}" presName="txOne" presStyleLbl="node0" presStyleIdx="0" presStyleCnt="1" custScaleX="98392" custScaleY="31838">
        <dgm:presLayoutVars>
          <dgm:chPref val="3"/>
        </dgm:presLayoutVars>
      </dgm:prSet>
      <dgm:spPr>
        <a:prstGeom prst="round2DiagRect">
          <a:avLst/>
        </a:prstGeom>
      </dgm:spPr>
      <dgm:t>
        <a:bodyPr/>
        <a:lstStyle/>
        <a:p>
          <a:endParaRPr lang="ru-RU"/>
        </a:p>
      </dgm:t>
    </dgm:pt>
    <dgm:pt modelId="{0BE8D6AB-24AE-40BE-8ED7-2904D92B49A6}" type="pres">
      <dgm:prSet presAssocID="{48852C29-A0ED-4745-A753-B5732BDD0163}" presName="parTransOne" presStyleCnt="0"/>
      <dgm:spPr/>
    </dgm:pt>
    <dgm:pt modelId="{F39DBC4B-991D-4035-9FA3-8B88F04CF44B}" type="pres">
      <dgm:prSet presAssocID="{48852C29-A0ED-4745-A753-B5732BDD0163}" presName="horzOne" presStyleCnt="0"/>
      <dgm:spPr/>
    </dgm:pt>
    <dgm:pt modelId="{CCEE86FB-4F0E-4F9F-BA56-E9627566115A}" type="pres">
      <dgm:prSet presAssocID="{467AAB0E-DA62-496C-A734-80772DDD9CD9}" presName="vertTwo" presStyleCnt="0"/>
      <dgm:spPr/>
    </dgm:pt>
    <dgm:pt modelId="{3B4CE88F-468F-4B8E-9104-2CC8E1C0953B}" type="pres">
      <dgm:prSet presAssocID="{467AAB0E-DA62-496C-A734-80772DDD9CD9}" presName="txTwo" presStyleLbl="node2" presStyleIdx="0" presStyleCnt="4" custScaleX="107788" custLinFactNeighborX="-128" custLinFactNeighborY="6">
        <dgm:presLayoutVars>
          <dgm:chPref val="3"/>
        </dgm:presLayoutVars>
      </dgm:prSet>
      <dgm:spPr>
        <a:prstGeom prst="rect">
          <a:avLst/>
        </a:prstGeom>
      </dgm:spPr>
      <dgm:t>
        <a:bodyPr/>
        <a:lstStyle/>
        <a:p>
          <a:endParaRPr lang="ru-RU"/>
        </a:p>
      </dgm:t>
    </dgm:pt>
    <dgm:pt modelId="{BB9AEF9A-7A77-40E4-84FB-EA4E447CE56A}" type="pres">
      <dgm:prSet presAssocID="{467AAB0E-DA62-496C-A734-80772DDD9CD9}" presName="horzTwo" presStyleCnt="0"/>
      <dgm:spPr/>
    </dgm:pt>
    <dgm:pt modelId="{34555DE0-E8C8-4769-85AA-6A5795179A2C}" type="pres">
      <dgm:prSet presAssocID="{D5F3DED9-2D40-494B-A080-5BF6818E0CCF}" presName="sibSpaceTwo" presStyleCnt="0"/>
      <dgm:spPr/>
    </dgm:pt>
    <dgm:pt modelId="{901D79CD-071C-48FE-9403-172F089E8F37}" type="pres">
      <dgm:prSet presAssocID="{2BC30E04-216D-4ACD-82B5-6001E7B89E1C}" presName="vertTwo" presStyleCnt="0"/>
      <dgm:spPr/>
    </dgm:pt>
    <dgm:pt modelId="{39BE88A7-4A1A-4F6F-A2C2-52E3F0D3A9AE}" type="pres">
      <dgm:prSet presAssocID="{2BC30E04-216D-4ACD-82B5-6001E7B89E1C}" presName="txTwo" presStyleLbl="node2" presStyleIdx="1" presStyleCnt="4" custScaleX="119063" custLinFactNeighborX="-4570" custLinFactNeighborY="40">
        <dgm:presLayoutVars>
          <dgm:chPref val="3"/>
        </dgm:presLayoutVars>
      </dgm:prSet>
      <dgm:spPr>
        <a:prstGeom prst="rect">
          <a:avLst/>
        </a:prstGeom>
      </dgm:spPr>
      <dgm:t>
        <a:bodyPr/>
        <a:lstStyle/>
        <a:p>
          <a:endParaRPr lang="ru-RU"/>
        </a:p>
      </dgm:t>
    </dgm:pt>
    <dgm:pt modelId="{6F0F2F46-2882-405E-90ED-7B1832D589D6}" type="pres">
      <dgm:prSet presAssocID="{2BC30E04-216D-4ACD-82B5-6001E7B89E1C}" presName="horzTwo" presStyleCnt="0"/>
      <dgm:spPr/>
    </dgm:pt>
    <dgm:pt modelId="{F87EAD02-1EE2-4A01-9D8B-9D1FD1BCC18B}" type="pres">
      <dgm:prSet presAssocID="{5B1D7063-CDAD-4C6E-BCBD-0E5941F2C35F}" presName="sibSpaceTwo" presStyleCnt="0"/>
      <dgm:spPr/>
    </dgm:pt>
    <dgm:pt modelId="{E2C12A68-27D5-4B71-BEB2-77E176213023}" type="pres">
      <dgm:prSet presAssocID="{6BA78085-FE26-4015-A37A-D8B791D04F31}" presName="vertTwo" presStyleCnt="0"/>
      <dgm:spPr/>
    </dgm:pt>
    <dgm:pt modelId="{A0377C73-581C-4BE0-9A33-12197D054A2D}" type="pres">
      <dgm:prSet presAssocID="{6BA78085-FE26-4015-A37A-D8B791D04F31}" presName="txTwo" presStyleLbl="node2" presStyleIdx="2" presStyleCnt="4">
        <dgm:presLayoutVars>
          <dgm:chPref val="3"/>
        </dgm:presLayoutVars>
      </dgm:prSet>
      <dgm:spPr>
        <a:prstGeom prst="rect">
          <a:avLst/>
        </a:prstGeom>
      </dgm:spPr>
      <dgm:t>
        <a:bodyPr/>
        <a:lstStyle/>
        <a:p>
          <a:endParaRPr lang="ru-RU"/>
        </a:p>
      </dgm:t>
    </dgm:pt>
    <dgm:pt modelId="{8C2F59E6-FD6C-40AA-BEF1-AD5912D356A3}" type="pres">
      <dgm:prSet presAssocID="{6BA78085-FE26-4015-A37A-D8B791D04F31}" presName="horzTwo" presStyleCnt="0"/>
      <dgm:spPr/>
    </dgm:pt>
    <dgm:pt modelId="{57C9BA53-FB80-4551-97B1-3E26A9818C27}" type="pres">
      <dgm:prSet presAssocID="{6A7A3946-66D9-457C-A499-F76C4B635CA9}" presName="sibSpaceTwo" presStyleCnt="0"/>
      <dgm:spPr/>
    </dgm:pt>
    <dgm:pt modelId="{CE751EFA-D2BC-4B46-BEA4-D6A5F9923E8F}" type="pres">
      <dgm:prSet presAssocID="{0FCF3746-325C-43A5-8435-D05901D2E75B}" presName="vertTwo" presStyleCnt="0"/>
      <dgm:spPr/>
    </dgm:pt>
    <dgm:pt modelId="{F815264C-6996-4EF3-BE73-7E20CD077FFF}" type="pres">
      <dgm:prSet presAssocID="{0FCF3746-325C-43A5-8435-D05901D2E75B}" presName="txTwo" presStyleLbl="node2" presStyleIdx="3" presStyleCnt="4" custScaleX="118979" custLinFactNeighborY="60">
        <dgm:presLayoutVars>
          <dgm:chPref val="3"/>
        </dgm:presLayoutVars>
      </dgm:prSet>
      <dgm:spPr>
        <a:prstGeom prst="rect">
          <a:avLst/>
        </a:prstGeom>
      </dgm:spPr>
      <dgm:t>
        <a:bodyPr/>
        <a:lstStyle/>
        <a:p>
          <a:endParaRPr lang="ru-RU"/>
        </a:p>
      </dgm:t>
    </dgm:pt>
    <dgm:pt modelId="{19CE20DD-F65C-440D-8460-3179E8D26EE2}" type="pres">
      <dgm:prSet presAssocID="{0FCF3746-325C-43A5-8435-D05901D2E75B}" presName="horzTwo" presStyleCnt="0"/>
      <dgm:spPr/>
    </dgm:pt>
  </dgm:ptLst>
  <dgm:cxnLst>
    <dgm:cxn modelId="{38D51826-F291-4B3F-8D54-A2F617CD810E}" srcId="{DA4B2D0A-1E6C-4455-8325-8C9AD9CEC635}" destId="{48852C29-A0ED-4745-A753-B5732BDD0163}" srcOrd="0" destOrd="0" parTransId="{99EB0275-8C97-45DD-ABAA-F2CF89EE20C5}" sibTransId="{6A34DC65-EE6F-46A7-8429-DBB62105F21D}"/>
    <dgm:cxn modelId="{09D2D50D-B8BA-4B38-8213-B31E7B7B1E0D}" srcId="{48852C29-A0ED-4745-A753-B5732BDD0163}" destId="{6BA78085-FE26-4015-A37A-D8B791D04F31}" srcOrd="2" destOrd="0" parTransId="{F959ABDC-572E-4741-B309-A332B1FB1E74}" sibTransId="{6A7A3946-66D9-457C-A499-F76C4B635CA9}"/>
    <dgm:cxn modelId="{579A9F98-6BFD-4651-B7E6-09B4D501CCCC}" type="presOf" srcId="{48852C29-A0ED-4745-A753-B5732BDD0163}" destId="{ED66F7E6-F740-4B0E-904A-8AA4DC9CDA63}" srcOrd="0" destOrd="0" presId="urn:microsoft.com/office/officeart/2005/8/layout/hierarchy4"/>
    <dgm:cxn modelId="{62617CBA-A037-4EDF-BCB5-DF26F2F16C9E}" srcId="{48852C29-A0ED-4745-A753-B5732BDD0163}" destId="{467AAB0E-DA62-496C-A734-80772DDD9CD9}" srcOrd="0" destOrd="0" parTransId="{A5CF039E-CCEC-4C12-9CE0-15C6EE79CAD2}" sibTransId="{D5F3DED9-2D40-494B-A080-5BF6818E0CCF}"/>
    <dgm:cxn modelId="{55FB422D-E4A7-4CFC-AC12-D260E9F88FE3}" type="presOf" srcId="{6BA78085-FE26-4015-A37A-D8B791D04F31}" destId="{A0377C73-581C-4BE0-9A33-12197D054A2D}" srcOrd="0" destOrd="0" presId="urn:microsoft.com/office/officeart/2005/8/layout/hierarchy4"/>
    <dgm:cxn modelId="{2E14170D-459E-4B98-A094-DDD0312B5B6E}" srcId="{48852C29-A0ED-4745-A753-B5732BDD0163}" destId="{2BC30E04-216D-4ACD-82B5-6001E7B89E1C}" srcOrd="1" destOrd="0" parTransId="{445DE6F0-7C45-4CA1-85AB-88ED1CBDFB13}" sibTransId="{5B1D7063-CDAD-4C6E-BCBD-0E5941F2C35F}"/>
    <dgm:cxn modelId="{7D865CA0-E1E2-4CD7-8AAB-BAE260880CC8}" type="presOf" srcId="{0FCF3746-325C-43A5-8435-D05901D2E75B}" destId="{F815264C-6996-4EF3-BE73-7E20CD077FFF}" srcOrd="0" destOrd="0" presId="urn:microsoft.com/office/officeart/2005/8/layout/hierarchy4"/>
    <dgm:cxn modelId="{AD1DF7C8-57C9-4980-B2FE-CF31E9BB2F98}" type="presOf" srcId="{467AAB0E-DA62-496C-A734-80772DDD9CD9}" destId="{3B4CE88F-468F-4B8E-9104-2CC8E1C0953B}" srcOrd="0" destOrd="0" presId="urn:microsoft.com/office/officeart/2005/8/layout/hierarchy4"/>
    <dgm:cxn modelId="{6236C1D6-1334-4552-8492-A7F2463F817D}" srcId="{48852C29-A0ED-4745-A753-B5732BDD0163}" destId="{0FCF3746-325C-43A5-8435-D05901D2E75B}" srcOrd="3" destOrd="0" parTransId="{5ED3E341-94DE-4C2B-9D59-DDDFC3B19481}" sibTransId="{6909AE38-4396-4606-B16B-3E32862B680E}"/>
    <dgm:cxn modelId="{C75073D1-E52F-403B-835C-F5CA0377D617}" type="presOf" srcId="{DA4B2D0A-1E6C-4455-8325-8C9AD9CEC635}" destId="{70D695B5-0E08-44B9-825C-FA77F6A12287}" srcOrd="0" destOrd="0" presId="urn:microsoft.com/office/officeart/2005/8/layout/hierarchy4"/>
    <dgm:cxn modelId="{F10A1F0C-229C-46F8-B6BF-2AA80A04BB07}" type="presOf" srcId="{2BC30E04-216D-4ACD-82B5-6001E7B89E1C}" destId="{39BE88A7-4A1A-4F6F-A2C2-52E3F0D3A9AE}" srcOrd="0" destOrd="0" presId="urn:microsoft.com/office/officeart/2005/8/layout/hierarchy4"/>
    <dgm:cxn modelId="{12B074AB-9F2B-4C68-AB42-73827D2A2D54}" type="presParOf" srcId="{70D695B5-0E08-44B9-825C-FA77F6A12287}" destId="{7B16E7AE-DEF1-4AA4-AEF5-912EA0898627}" srcOrd="0" destOrd="0" presId="urn:microsoft.com/office/officeart/2005/8/layout/hierarchy4"/>
    <dgm:cxn modelId="{D3FCDFC8-DF31-47B8-8ED3-D706F4147F48}" type="presParOf" srcId="{7B16E7AE-DEF1-4AA4-AEF5-912EA0898627}" destId="{ED66F7E6-F740-4B0E-904A-8AA4DC9CDA63}" srcOrd="0" destOrd="0" presId="urn:microsoft.com/office/officeart/2005/8/layout/hierarchy4"/>
    <dgm:cxn modelId="{516E1597-6914-446C-9A3C-3DB1B2268B08}" type="presParOf" srcId="{7B16E7AE-DEF1-4AA4-AEF5-912EA0898627}" destId="{0BE8D6AB-24AE-40BE-8ED7-2904D92B49A6}" srcOrd="1" destOrd="0" presId="urn:microsoft.com/office/officeart/2005/8/layout/hierarchy4"/>
    <dgm:cxn modelId="{BCAADD2D-34AF-460E-ADBE-ECAC46F2EAAF}" type="presParOf" srcId="{7B16E7AE-DEF1-4AA4-AEF5-912EA0898627}" destId="{F39DBC4B-991D-4035-9FA3-8B88F04CF44B}" srcOrd="2" destOrd="0" presId="urn:microsoft.com/office/officeart/2005/8/layout/hierarchy4"/>
    <dgm:cxn modelId="{29A0D1D0-95C1-414A-AE58-610DD5CB12C5}" type="presParOf" srcId="{F39DBC4B-991D-4035-9FA3-8B88F04CF44B}" destId="{CCEE86FB-4F0E-4F9F-BA56-E9627566115A}" srcOrd="0" destOrd="0" presId="urn:microsoft.com/office/officeart/2005/8/layout/hierarchy4"/>
    <dgm:cxn modelId="{E8F80D0C-C302-4ACD-8B7A-D65202E57163}" type="presParOf" srcId="{CCEE86FB-4F0E-4F9F-BA56-E9627566115A}" destId="{3B4CE88F-468F-4B8E-9104-2CC8E1C0953B}" srcOrd="0" destOrd="0" presId="urn:microsoft.com/office/officeart/2005/8/layout/hierarchy4"/>
    <dgm:cxn modelId="{76C37525-716E-43B3-B598-8CDFEAB1E854}" type="presParOf" srcId="{CCEE86FB-4F0E-4F9F-BA56-E9627566115A}" destId="{BB9AEF9A-7A77-40E4-84FB-EA4E447CE56A}" srcOrd="1" destOrd="0" presId="urn:microsoft.com/office/officeart/2005/8/layout/hierarchy4"/>
    <dgm:cxn modelId="{34DF05DF-3DFA-42EA-B943-4C3897089C1B}" type="presParOf" srcId="{F39DBC4B-991D-4035-9FA3-8B88F04CF44B}" destId="{34555DE0-E8C8-4769-85AA-6A5795179A2C}" srcOrd="1" destOrd="0" presId="urn:microsoft.com/office/officeart/2005/8/layout/hierarchy4"/>
    <dgm:cxn modelId="{3D4307FA-1958-4295-948C-84FEF2DC672E}" type="presParOf" srcId="{F39DBC4B-991D-4035-9FA3-8B88F04CF44B}" destId="{901D79CD-071C-48FE-9403-172F089E8F37}" srcOrd="2" destOrd="0" presId="urn:microsoft.com/office/officeart/2005/8/layout/hierarchy4"/>
    <dgm:cxn modelId="{98B55462-47E0-457B-895E-11607FE1AFC4}" type="presParOf" srcId="{901D79CD-071C-48FE-9403-172F089E8F37}" destId="{39BE88A7-4A1A-4F6F-A2C2-52E3F0D3A9AE}" srcOrd="0" destOrd="0" presId="urn:microsoft.com/office/officeart/2005/8/layout/hierarchy4"/>
    <dgm:cxn modelId="{21049721-493C-4C84-BC2B-81B82B4C348D}" type="presParOf" srcId="{901D79CD-071C-48FE-9403-172F089E8F37}" destId="{6F0F2F46-2882-405E-90ED-7B1832D589D6}" srcOrd="1" destOrd="0" presId="urn:microsoft.com/office/officeart/2005/8/layout/hierarchy4"/>
    <dgm:cxn modelId="{B38F2ABD-5A26-40A3-9A2D-BBF3FBE6869C}" type="presParOf" srcId="{F39DBC4B-991D-4035-9FA3-8B88F04CF44B}" destId="{F87EAD02-1EE2-4A01-9D8B-9D1FD1BCC18B}" srcOrd="3" destOrd="0" presId="urn:microsoft.com/office/officeart/2005/8/layout/hierarchy4"/>
    <dgm:cxn modelId="{9DD56682-BB52-4799-A787-B1392380BA78}" type="presParOf" srcId="{F39DBC4B-991D-4035-9FA3-8B88F04CF44B}" destId="{E2C12A68-27D5-4B71-BEB2-77E176213023}" srcOrd="4" destOrd="0" presId="urn:microsoft.com/office/officeart/2005/8/layout/hierarchy4"/>
    <dgm:cxn modelId="{64C7EF44-9BFB-46CC-9FCF-3EB050D2AC91}" type="presParOf" srcId="{E2C12A68-27D5-4B71-BEB2-77E176213023}" destId="{A0377C73-581C-4BE0-9A33-12197D054A2D}" srcOrd="0" destOrd="0" presId="urn:microsoft.com/office/officeart/2005/8/layout/hierarchy4"/>
    <dgm:cxn modelId="{F8B05977-E762-4D09-B7DE-F18D34459EF4}" type="presParOf" srcId="{E2C12A68-27D5-4B71-BEB2-77E176213023}" destId="{8C2F59E6-FD6C-40AA-BEF1-AD5912D356A3}" srcOrd="1" destOrd="0" presId="urn:microsoft.com/office/officeart/2005/8/layout/hierarchy4"/>
    <dgm:cxn modelId="{B2087A4F-E984-42E9-9BB8-F141BD9FB91C}" type="presParOf" srcId="{F39DBC4B-991D-4035-9FA3-8B88F04CF44B}" destId="{57C9BA53-FB80-4551-97B1-3E26A9818C27}" srcOrd="5" destOrd="0" presId="urn:microsoft.com/office/officeart/2005/8/layout/hierarchy4"/>
    <dgm:cxn modelId="{C8B83F99-1221-456E-BFFB-EE0FF173C725}" type="presParOf" srcId="{F39DBC4B-991D-4035-9FA3-8B88F04CF44B}" destId="{CE751EFA-D2BC-4B46-BEA4-D6A5F9923E8F}" srcOrd="6" destOrd="0" presId="urn:microsoft.com/office/officeart/2005/8/layout/hierarchy4"/>
    <dgm:cxn modelId="{2172F2E1-0131-48C2-981E-E929983BA04F}" type="presParOf" srcId="{CE751EFA-D2BC-4B46-BEA4-D6A5F9923E8F}" destId="{F815264C-6996-4EF3-BE73-7E20CD077FFF}" srcOrd="0" destOrd="0" presId="urn:microsoft.com/office/officeart/2005/8/layout/hierarchy4"/>
    <dgm:cxn modelId="{3F1D1A3C-4C54-430A-B8D1-A33DF736F2D6}" type="presParOf" srcId="{CE751EFA-D2BC-4B46-BEA4-D6A5F9923E8F}" destId="{19CE20DD-F65C-440D-8460-3179E8D26EE2}" srcOrd="1" destOrd="0" presId="urn:microsoft.com/office/officeart/2005/8/layout/hierarchy4"/>
  </dgm:cxnLst>
  <dgm:bg/>
  <dgm:whole>
    <a:ln w="19050"/>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7878A63-1A6B-43F6-AAAD-0375A83AD3E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2B9E2A1-7796-498E-BFFC-361B7716A041}">
      <dgm:prSet phldrT="[Текст]" custT="1">
        <dgm:style>
          <a:lnRef idx="2">
            <a:schemeClr val="dk1"/>
          </a:lnRef>
          <a:fillRef idx="1">
            <a:schemeClr val="lt1"/>
          </a:fillRef>
          <a:effectRef idx="0">
            <a:schemeClr val="dk1"/>
          </a:effectRef>
          <a:fontRef idx="minor">
            <a:schemeClr val="dk1"/>
          </a:fontRef>
        </dgm:style>
      </dgm:prSet>
      <dgm:spPr>
        <a:xfrm>
          <a:off x="153236" y="543468"/>
          <a:ext cx="2632437" cy="1056187"/>
        </a:xfrm>
        <a:prstGeom prst="roundRect">
          <a:avLst>
            <a:gd name="adj" fmla="val 10000"/>
          </a:avLst>
        </a:prstGeom>
        <a:solidFill>
          <a:schemeClr val="bg1">
            <a:lumMod val="75000"/>
          </a:schemeClr>
        </a:solidFill>
        <a:ln/>
      </dgm:spPr>
      <dgm:t>
        <a:bodyPr/>
        <a:lstStyle/>
        <a:p>
          <a:r>
            <a:rPr lang="ru-RU" sz="1400" b="1" dirty="0" smtClean="0">
              <a:solidFill>
                <a:sysClr val="windowText" lastClr="000000"/>
              </a:solidFill>
              <a:latin typeface="Times New Roman" pitchFamily="18" charset="0"/>
              <a:ea typeface="+mn-ea"/>
              <a:cs typeface="Times New Roman" pitchFamily="18" charset="0"/>
            </a:rPr>
            <a:t>РАДА МІНІСТРІВ -</a:t>
          </a:r>
        </a:p>
        <a:p>
          <a:r>
            <a:rPr lang="uk-UA" sz="1400" b="0" dirty="0" smtClean="0">
              <a:solidFill>
                <a:sysClr val="windowText" lastClr="000000"/>
              </a:solidFill>
              <a:latin typeface="Times New Roman" pitchFamily="18" charset="0"/>
              <a:ea typeface="+mn-ea"/>
              <a:cs typeface="Times New Roman" pitchFamily="18" charset="0"/>
            </a:rPr>
            <a:t>найвищий </a:t>
          </a:r>
          <a:r>
            <a:rPr lang="uk-UA" sz="1400" b="0" dirty="0">
              <a:solidFill>
                <a:sysClr val="windowText" lastClr="000000"/>
              </a:solidFill>
              <a:latin typeface="Times New Roman" pitchFamily="18" charset="0"/>
              <a:ea typeface="+mn-ea"/>
              <a:cs typeface="Times New Roman" pitchFamily="18" charset="0"/>
            </a:rPr>
            <a:t>орган виконавчої влади </a:t>
          </a:r>
          <a:endParaRPr lang="uk-UA" sz="1400" b="0" dirty="0" smtClean="0">
            <a:solidFill>
              <a:sysClr val="windowText" lastClr="000000"/>
            </a:solidFill>
            <a:latin typeface="Times New Roman" pitchFamily="18" charset="0"/>
            <a:ea typeface="+mn-ea"/>
            <a:cs typeface="Times New Roman" pitchFamily="18" charset="0"/>
          </a:endParaRPr>
        </a:p>
        <a:p>
          <a:r>
            <a:rPr lang="uk-UA" sz="1400" b="0" dirty="0" smtClean="0">
              <a:solidFill>
                <a:sysClr val="windowText" lastClr="000000"/>
              </a:solidFill>
              <a:latin typeface="Times New Roman" pitchFamily="18" charset="0"/>
              <a:ea typeface="+mn-ea"/>
              <a:cs typeface="Times New Roman" pitchFamily="18" charset="0"/>
            </a:rPr>
            <a:t>в </a:t>
          </a:r>
          <a:r>
            <a:rPr lang="uk-UA" sz="1400" b="0" dirty="0">
              <a:solidFill>
                <a:sysClr val="windowText" lastClr="000000"/>
              </a:solidFill>
              <a:latin typeface="Times New Roman" pitchFamily="18" charset="0"/>
              <a:ea typeface="+mn-ea"/>
              <a:cs typeface="Times New Roman" pitchFamily="18" charset="0"/>
            </a:rPr>
            <a:t>Австрії та Угорщині </a:t>
          </a:r>
          <a:endParaRPr lang="ru-RU" sz="1400" b="0" dirty="0">
            <a:solidFill>
              <a:sysClr val="windowText" lastClr="000000"/>
            </a:solidFill>
            <a:latin typeface="Times New Roman" pitchFamily="18" charset="0"/>
            <a:ea typeface="+mn-ea"/>
            <a:cs typeface="Times New Roman" pitchFamily="18" charset="0"/>
          </a:endParaRPr>
        </a:p>
      </dgm:t>
    </dgm:pt>
    <dgm:pt modelId="{311D411D-B300-4B5C-AAC3-F72ECD97D923}" type="parTrans" cxnId="{BF53CCC7-B134-4E5A-8A58-CD80DF48E167}">
      <dgm:prSet/>
      <dgm:spPr/>
      <dgm:t>
        <a:bodyPr/>
        <a:lstStyle/>
        <a:p>
          <a:endParaRPr lang="ru-RU"/>
        </a:p>
      </dgm:t>
    </dgm:pt>
    <dgm:pt modelId="{FC47572C-B70D-4057-A41F-AE50D971CA00}" type="sibTrans" cxnId="{BF53CCC7-B134-4E5A-8A58-CD80DF48E167}">
      <dgm:prSet/>
      <dgm:spPr/>
      <dgm:t>
        <a:bodyPr/>
        <a:lstStyle/>
        <a:p>
          <a:endParaRPr lang="ru-RU"/>
        </a:p>
      </dgm:t>
    </dgm:pt>
    <dgm:pt modelId="{9D4F60D7-A07E-4743-9E73-94EBBCC4E4F1}">
      <dgm:prSet phldrT="[Текст]" custT="1">
        <dgm:style>
          <a:lnRef idx="2">
            <a:schemeClr val="dk1"/>
          </a:lnRef>
          <a:fillRef idx="1">
            <a:schemeClr val="lt1"/>
          </a:fillRef>
          <a:effectRef idx="0">
            <a:schemeClr val="dk1"/>
          </a:effectRef>
          <a:fontRef idx="minor">
            <a:schemeClr val="dk1"/>
          </a:fontRef>
        </dgm:style>
      </dgm:prSet>
      <dgm:spPr>
        <a:xfrm>
          <a:off x="3979614" y="0"/>
          <a:ext cx="2139839" cy="948190"/>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b="1" dirty="0">
              <a:solidFill>
                <a:sysClr val="windowText" lastClr="000000"/>
              </a:solidFill>
              <a:latin typeface="Times New Roman" pitchFamily="18" charset="0"/>
              <a:ea typeface="+mn-ea"/>
              <a:cs typeface="Times New Roman" pitchFamily="18" charset="0"/>
            </a:rPr>
            <a:t>Прем</a:t>
          </a:r>
          <a:r>
            <a:rPr lang="en-US" sz="1400" b="1" dirty="0">
              <a:solidFill>
                <a:sysClr val="windowText" lastClr="000000"/>
              </a:solidFill>
              <a:latin typeface="Times New Roman" pitchFamily="18" charset="0"/>
              <a:ea typeface="+mn-ea"/>
              <a:cs typeface="Times New Roman" pitchFamily="18" charset="0"/>
            </a:rPr>
            <a:t>`</a:t>
          </a:r>
          <a:r>
            <a:rPr lang="ru-RU" sz="1400" b="1" dirty="0" err="1">
              <a:solidFill>
                <a:sysClr val="windowText" lastClr="000000"/>
              </a:solidFill>
              <a:latin typeface="Times New Roman" pitchFamily="18" charset="0"/>
              <a:ea typeface="+mn-ea"/>
              <a:cs typeface="Times New Roman" pitchFamily="18" charset="0"/>
            </a:rPr>
            <a:t>єр</a:t>
          </a:r>
          <a:r>
            <a:rPr lang="ru-RU" sz="1400" b="1" dirty="0">
              <a:solidFill>
                <a:sysClr val="windowText" lastClr="000000"/>
              </a:solidFill>
              <a:latin typeface="Times New Roman" pitchFamily="18" charset="0"/>
              <a:ea typeface="+mn-ea"/>
              <a:cs typeface="Times New Roman" pitchFamily="18" charset="0"/>
            </a:rPr>
            <a:t> </a:t>
          </a:r>
          <a:r>
            <a:rPr lang="uk-UA" sz="1400" b="1" noProof="0" dirty="0" smtClean="0">
              <a:solidFill>
                <a:sysClr val="windowText" lastClr="000000"/>
              </a:solidFill>
              <a:latin typeface="Times New Roman" pitchFamily="18" charset="0"/>
              <a:ea typeface="+mn-ea"/>
              <a:cs typeface="Times New Roman" pitchFamily="18" charset="0"/>
            </a:rPr>
            <a:t>міністр</a:t>
          </a:r>
          <a:endParaRPr lang="uk-UA" sz="1400" b="1" noProof="0" dirty="0">
            <a:solidFill>
              <a:sysClr val="windowText" lastClr="000000"/>
            </a:solidFill>
            <a:latin typeface="Times New Roman" pitchFamily="18" charset="0"/>
            <a:ea typeface="+mn-ea"/>
            <a:cs typeface="Times New Roman" pitchFamily="18" charset="0"/>
          </a:endParaRPr>
        </a:p>
      </dgm:t>
    </dgm:pt>
    <dgm:pt modelId="{F1B4C0A2-DFFC-4885-8F1F-3FD76681F845}" type="parTrans" cxnId="{C6C6AF7F-105F-43D2-A5AA-30937DD21341}">
      <dgm:prSet>
        <dgm:style>
          <a:lnRef idx="1">
            <a:schemeClr val="dk1"/>
          </a:lnRef>
          <a:fillRef idx="0">
            <a:schemeClr val="dk1"/>
          </a:fillRef>
          <a:effectRef idx="0">
            <a:schemeClr val="dk1"/>
          </a:effectRef>
          <a:fontRef idx="minor">
            <a:schemeClr val="tx1"/>
          </a:fontRef>
        </dgm:style>
      </dgm:prSet>
      <dgm:spPr>
        <a:xfrm rot="20004953">
          <a:off x="2715099" y="690563"/>
          <a:ext cx="1335088" cy="164531"/>
        </a:xfrm>
        <a:custGeom>
          <a:avLst/>
          <a:gdLst/>
          <a:ahLst/>
          <a:cxnLst/>
          <a:rect l="0" t="0" r="0" b="0"/>
          <a:pathLst>
            <a:path>
              <a:moveTo>
                <a:pt x="0" y="20214"/>
              </a:moveTo>
              <a:lnTo>
                <a:pt x="136685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00A1DE99-FD22-4494-BBDB-F345C3E20869}" type="sibTrans" cxnId="{C6C6AF7F-105F-43D2-A5AA-30937DD21341}">
      <dgm:prSet/>
      <dgm:spPr/>
      <dgm:t>
        <a:bodyPr/>
        <a:lstStyle/>
        <a:p>
          <a:endParaRPr lang="ru-RU"/>
        </a:p>
      </dgm:t>
    </dgm:pt>
    <dgm:pt modelId="{CD6AAA32-5C4F-45A5-8866-A1541D91D5CD}">
      <dgm:prSet custT="1">
        <dgm:style>
          <a:lnRef idx="2">
            <a:schemeClr val="dk1"/>
          </a:lnRef>
          <a:fillRef idx="1">
            <a:schemeClr val="lt1"/>
          </a:fillRef>
          <a:effectRef idx="0">
            <a:schemeClr val="dk1"/>
          </a:effectRef>
          <a:fontRef idx="minor">
            <a:schemeClr val="dk1"/>
          </a:fontRef>
        </dgm:style>
      </dgm:prSet>
      <dgm:spPr>
        <a:xfrm>
          <a:off x="3979614" y="1242928"/>
          <a:ext cx="2116528" cy="900196"/>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b="1" dirty="0">
              <a:solidFill>
                <a:sysClr val="windowText" lastClr="000000"/>
              </a:solidFill>
              <a:latin typeface="Times New Roman" pitchFamily="18" charset="0"/>
              <a:ea typeface="+mn-ea"/>
              <a:cs typeface="Times New Roman" pitchFamily="18" charset="0"/>
            </a:rPr>
            <a:t>Крайова рада </a:t>
          </a:r>
          <a:endParaRPr lang="ru-RU" sz="1400" b="1" dirty="0">
            <a:solidFill>
              <a:sysClr val="windowText" lastClr="000000"/>
            </a:solidFill>
            <a:latin typeface="Times New Roman" pitchFamily="18" charset="0"/>
            <a:ea typeface="+mn-ea"/>
            <a:cs typeface="Times New Roman" pitchFamily="18" charset="0"/>
          </a:endParaRPr>
        </a:p>
      </dgm:t>
    </dgm:pt>
    <dgm:pt modelId="{461E3F8C-4959-4D38-BB06-2627697DCDE6}" type="parTrans" cxnId="{D26B360D-42E9-4D8D-9522-ADFB8718C4D4}">
      <dgm:prSet>
        <dgm:style>
          <a:lnRef idx="1">
            <a:schemeClr val="dk1"/>
          </a:lnRef>
          <a:fillRef idx="0">
            <a:schemeClr val="dk1"/>
          </a:fillRef>
          <a:effectRef idx="0">
            <a:schemeClr val="dk1"/>
          </a:effectRef>
          <a:fontRef idx="minor">
            <a:schemeClr val="tx1"/>
          </a:fontRef>
        </dgm:style>
      </dgm:prSet>
      <dgm:spPr>
        <a:xfrm rot="1649859">
          <a:off x="2709644" y="1300029"/>
          <a:ext cx="1345998" cy="164531"/>
        </a:xfrm>
        <a:custGeom>
          <a:avLst/>
          <a:gdLst/>
          <a:ahLst/>
          <a:cxnLst/>
          <a:rect l="0" t="0" r="0" b="0"/>
          <a:pathLst>
            <a:path>
              <a:moveTo>
                <a:pt x="0" y="52470"/>
              </a:moveTo>
              <a:lnTo>
                <a:pt x="1297813" y="52470"/>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6156D42D-0170-46A3-8BB8-0CC600622156}" type="sibTrans" cxnId="{D26B360D-42E9-4D8D-9522-ADFB8718C4D4}">
      <dgm:prSet/>
      <dgm:spPr/>
      <dgm:t>
        <a:bodyPr/>
        <a:lstStyle/>
        <a:p>
          <a:endParaRPr lang="ru-RU"/>
        </a:p>
      </dgm:t>
    </dgm:pt>
    <dgm:pt modelId="{D7061860-DD29-4078-BB5B-0A080BF5AD16}" type="pres">
      <dgm:prSet presAssocID="{07878A63-1A6B-43F6-AAAD-0375A83AD3E8}" presName="diagram" presStyleCnt="0">
        <dgm:presLayoutVars>
          <dgm:chPref val="1"/>
          <dgm:dir/>
          <dgm:animOne val="branch"/>
          <dgm:animLvl val="lvl"/>
          <dgm:resizeHandles val="exact"/>
        </dgm:presLayoutVars>
      </dgm:prSet>
      <dgm:spPr/>
      <dgm:t>
        <a:bodyPr/>
        <a:lstStyle/>
        <a:p>
          <a:endParaRPr lang="ru-RU"/>
        </a:p>
      </dgm:t>
    </dgm:pt>
    <dgm:pt modelId="{6D743619-C008-4FDF-91A6-9F46CBF032B9}" type="pres">
      <dgm:prSet presAssocID="{32B9E2A1-7796-498E-BFFC-361B7716A041}" presName="root1" presStyleCnt="0"/>
      <dgm:spPr/>
    </dgm:pt>
    <dgm:pt modelId="{C0134E86-0E72-4CC3-BAA4-3D51564358E5}" type="pres">
      <dgm:prSet presAssocID="{32B9E2A1-7796-498E-BFFC-361B7716A041}" presName="LevelOneTextNode" presStyleLbl="node0" presStyleIdx="0" presStyleCnt="1" custScaleX="119797" custScaleY="72771" custLinFactNeighborX="1003" custLinFactNeighborY="655">
        <dgm:presLayoutVars>
          <dgm:chPref val="3"/>
        </dgm:presLayoutVars>
      </dgm:prSet>
      <dgm:spPr>
        <a:prstGeom prst="roundRect">
          <a:avLst>
            <a:gd name="adj" fmla="val 10000"/>
          </a:avLst>
        </a:prstGeom>
      </dgm:spPr>
      <dgm:t>
        <a:bodyPr/>
        <a:lstStyle/>
        <a:p>
          <a:endParaRPr lang="ru-RU"/>
        </a:p>
      </dgm:t>
    </dgm:pt>
    <dgm:pt modelId="{1551C2F0-68FA-41A5-9C5D-3CD7E6BB023F}" type="pres">
      <dgm:prSet presAssocID="{32B9E2A1-7796-498E-BFFC-361B7716A041}" presName="level2hierChild" presStyleCnt="0"/>
      <dgm:spPr/>
    </dgm:pt>
    <dgm:pt modelId="{90240629-0E85-47EB-86E2-7B63E3054CB1}" type="pres">
      <dgm:prSet presAssocID="{F1B4C0A2-DFFC-4885-8F1F-3FD76681F845}" presName="conn2-1" presStyleLbl="parChTrans1D2" presStyleIdx="0" presStyleCnt="2"/>
      <dgm:spPr>
        <a:custGeom>
          <a:avLst/>
          <a:gdLst/>
          <a:ahLst/>
          <a:cxnLst/>
          <a:rect l="0" t="0" r="0" b="0"/>
          <a:pathLst>
            <a:path>
              <a:moveTo>
                <a:pt x="0" y="20214"/>
              </a:moveTo>
              <a:lnTo>
                <a:pt x="1366859" y="20214"/>
              </a:lnTo>
            </a:path>
          </a:pathLst>
        </a:custGeom>
      </dgm:spPr>
      <dgm:t>
        <a:bodyPr/>
        <a:lstStyle/>
        <a:p>
          <a:endParaRPr lang="ru-RU"/>
        </a:p>
      </dgm:t>
    </dgm:pt>
    <dgm:pt modelId="{28367FF5-D644-438C-88B6-AC87D5179701}" type="pres">
      <dgm:prSet presAssocID="{F1B4C0A2-DFFC-4885-8F1F-3FD76681F845}" presName="connTx" presStyleLbl="parChTrans1D2" presStyleIdx="0" presStyleCnt="2"/>
      <dgm:spPr/>
      <dgm:t>
        <a:bodyPr/>
        <a:lstStyle/>
        <a:p>
          <a:endParaRPr lang="ru-RU"/>
        </a:p>
      </dgm:t>
    </dgm:pt>
    <dgm:pt modelId="{08E093BD-EEBC-4571-9ABB-2F7C4298B241}" type="pres">
      <dgm:prSet presAssocID="{9D4F60D7-A07E-4743-9E73-94EBBCC4E4F1}" presName="root2" presStyleCnt="0"/>
      <dgm:spPr/>
    </dgm:pt>
    <dgm:pt modelId="{28DFE0F9-0185-4368-8226-8BFA46BA0697}" type="pres">
      <dgm:prSet presAssocID="{9D4F60D7-A07E-4743-9E73-94EBBCC4E4F1}" presName="LevelTwoTextNode" presStyleLbl="node2" presStyleIdx="0" presStyleCnt="2" custScaleX="117123" custScaleY="31197" custLinFactNeighborX="-9526" custLinFactNeighborY="-907">
        <dgm:presLayoutVars>
          <dgm:chPref val="3"/>
        </dgm:presLayoutVars>
      </dgm:prSet>
      <dgm:spPr>
        <a:prstGeom prst="roundRect">
          <a:avLst>
            <a:gd name="adj" fmla="val 10000"/>
          </a:avLst>
        </a:prstGeom>
      </dgm:spPr>
      <dgm:t>
        <a:bodyPr/>
        <a:lstStyle/>
        <a:p>
          <a:endParaRPr lang="ru-RU"/>
        </a:p>
      </dgm:t>
    </dgm:pt>
    <dgm:pt modelId="{9A3DDF06-4AF1-4EF6-B68D-1145532AC404}" type="pres">
      <dgm:prSet presAssocID="{9D4F60D7-A07E-4743-9E73-94EBBCC4E4F1}" presName="level3hierChild" presStyleCnt="0"/>
      <dgm:spPr/>
    </dgm:pt>
    <dgm:pt modelId="{E6825985-008F-4E47-9AA7-FB3242DA26B0}" type="pres">
      <dgm:prSet presAssocID="{461E3F8C-4959-4D38-BB06-2627697DCDE6}" presName="conn2-1" presStyleLbl="parChTrans1D2" presStyleIdx="1" presStyleCnt="2"/>
      <dgm:spPr/>
      <dgm:t>
        <a:bodyPr/>
        <a:lstStyle/>
        <a:p>
          <a:endParaRPr lang="ru-RU"/>
        </a:p>
      </dgm:t>
    </dgm:pt>
    <dgm:pt modelId="{5C5D8B14-C311-4ACE-BD6E-1B5C6B134F2E}" type="pres">
      <dgm:prSet presAssocID="{461E3F8C-4959-4D38-BB06-2627697DCDE6}" presName="connTx" presStyleLbl="parChTrans1D2" presStyleIdx="1" presStyleCnt="2"/>
      <dgm:spPr/>
      <dgm:t>
        <a:bodyPr/>
        <a:lstStyle/>
        <a:p>
          <a:endParaRPr lang="ru-RU"/>
        </a:p>
      </dgm:t>
    </dgm:pt>
    <dgm:pt modelId="{3F91424A-608B-4EE7-ABDE-15143EAB6DE3}" type="pres">
      <dgm:prSet presAssocID="{CD6AAA32-5C4F-45A5-8866-A1541D91D5CD}" presName="root2" presStyleCnt="0"/>
      <dgm:spPr/>
    </dgm:pt>
    <dgm:pt modelId="{6A32B733-CC36-4533-9164-EEE1E9B4ABE3}" type="pres">
      <dgm:prSet presAssocID="{CD6AAA32-5C4F-45A5-8866-A1541D91D5CD}" presName="LevelTwoTextNode" presStyleLbl="node2" presStyleIdx="1" presStyleCnt="2" custScaleX="115213" custScaleY="37974" custLinFactNeighborX="-8474" custLinFactNeighborY="-6136">
        <dgm:presLayoutVars>
          <dgm:chPref val="3"/>
        </dgm:presLayoutVars>
      </dgm:prSet>
      <dgm:spPr/>
      <dgm:t>
        <a:bodyPr/>
        <a:lstStyle/>
        <a:p>
          <a:endParaRPr lang="ru-RU"/>
        </a:p>
      </dgm:t>
    </dgm:pt>
    <dgm:pt modelId="{69345229-52E9-4216-8FD7-D439B65B5E27}" type="pres">
      <dgm:prSet presAssocID="{CD6AAA32-5C4F-45A5-8866-A1541D91D5CD}" presName="level3hierChild" presStyleCnt="0"/>
      <dgm:spPr/>
    </dgm:pt>
  </dgm:ptLst>
  <dgm:cxnLst>
    <dgm:cxn modelId="{DE12D788-B152-459D-9777-C547395B201E}" type="presOf" srcId="{461E3F8C-4959-4D38-BB06-2627697DCDE6}" destId="{5C5D8B14-C311-4ACE-BD6E-1B5C6B134F2E}" srcOrd="1" destOrd="0" presId="urn:microsoft.com/office/officeart/2005/8/layout/hierarchy2"/>
    <dgm:cxn modelId="{3522DC4C-D9FF-4198-B342-AB010129752C}" type="presOf" srcId="{F1B4C0A2-DFFC-4885-8F1F-3FD76681F845}" destId="{28367FF5-D644-438C-88B6-AC87D5179701}" srcOrd="1" destOrd="0" presId="urn:microsoft.com/office/officeart/2005/8/layout/hierarchy2"/>
    <dgm:cxn modelId="{D26B360D-42E9-4D8D-9522-ADFB8718C4D4}" srcId="{32B9E2A1-7796-498E-BFFC-361B7716A041}" destId="{CD6AAA32-5C4F-45A5-8866-A1541D91D5CD}" srcOrd="1" destOrd="0" parTransId="{461E3F8C-4959-4D38-BB06-2627697DCDE6}" sibTransId="{6156D42D-0170-46A3-8BB8-0CC600622156}"/>
    <dgm:cxn modelId="{1602EC6A-22DB-4493-920A-097EC387BC24}" type="presOf" srcId="{32B9E2A1-7796-498E-BFFC-361B7716A041}" destId="{C0134E86-0E72-4CC3-BAA4-3D51564358E5}" srcOrd="0" destOrd="0" presId="urn:microsoft.com/office/officeart/2005/8/layout/hierarchy2"/>
    <dgm:cxn modelId="{454E58AB-C5DC-40F7-9E9B-B2AC13E835E4}" type="presOf" srcId="{461E3F8C-4959-4D38-BB06-2627697DCDE6}" destId="{E6825985-008F-4E47-9AA7-FB3242DA26B0}" srcOrd="0" destOrd="0" presId="urn:microsoft.com/office/officeart/2005/8/layout/hierarchy2"/>
    <dgm:cxn modelId="{484C1FCE-CD21-4D49-809A-4369D23B0589}" type="presOf" srcId="{F1B4C0A2-DFFC-4885-8F1F-3FD76681F845}" destId="{90240629-0E85-47EB-86E2-7B63E3054CB1}" srcOrd="0" destOrd="0" presId="urn:microsoft.com/office/officeart/2005/8/layout/hierarchy2"/>
    <dgm:cxn modelId="{71254D87-EEF8-4611-801C-626428FB6401}" type="presOf" srcId="{CD6AAA32-5C4F-45A5-8866-A1541D91D5CD}" destId="{6A32B733-CC36-4533-9164-EEE1E9B4ABE3}" srcOrd="0" destOrd="0" presId="urn:microsoft.com/office/officeart/2005/8/layout/hierarchy2"/>
    <dgm:cxn modelId="{B62ECA71-6B61-4BC2-A380-CB601A0DD448}" type="presOf" srcId="{9D4F60D7-A07E-4743-9E73-94EBBCC4E4F1}" destId="{28DFE0F9-0185-4368-8226-8BFA46BA0697}" srcOrd="0" destOrd="0" presId="urn:microsoft.com/office/officeart/2005/8/layout/hierarchy2"/>
    <dgm:cxn modelId="{BF53CCC7-B134-4E5A-8A58-CD80DF48E167}" srcId="{07878A63-1A6B-43F6-AAAD-0375A83AD3E8}" destId="{32B9E2A1-7796-498E-BFFC-361B7716A041}" srcOrd="0" destOrd="0" parTransId="{311D411D-B300-4B5C-AAC3-F72ECD97D923}" sibTransId="{FC47572C-B70D-4057-A41F-AE50D971CA00}"/>
    <dgm:cxn modelId="{C6C6AF7F-105F-43D2-A5AA-30937DD21341}" srcId="{32B9E2A1-7796-498E-BFFC-361B7716A041}" destId="{9D4F60D7-A07E-4743-9E73-94EBBCC4E4F1}" srcOrd="0" destOrd="0" parTransId="{F1B4C0A2-DFFC-4885-8F1F-3FD76681F845}" sibTransId="{00A1DE99-FD22-4494-BBDB-F345C3E20869}"/>
    <dgm:cxn modelId="{23842D76-09B2-4CA9-BE5E-CA1CC1BDF004}" type="presOf" srcId="{07878A63-1A6B-43F6-AAAD-0375A83AD3E8}" destId="{D7061860-DD29-4078-BB5B-0A080BF5AD16}" srcOrd="0" destOrd="0" presId="urn:microsoft.com/office/officeart/2005/8/layout/hierarchy2"/>
    <dgm:cxn modelId="{E71DB8BF-AFC1-424C-8B9B-1E4B966FD49C}" type="presParOf" srcId="{D7061860-DD29-4078-BB5B-0A080BF5AD16}" destId="{6D743619-C008-4FDF-91A6-9F46CBF032B9}" srcOrd="0" destOrd="0" presId="urn:microsoft.com/office/officeart/2005/8/layout/hierarchy2"/>
    <dgm:cxn modelId="{E3CFA985-F57B-4DCE-9178-402EE5B7B20E}" type="presParOf" srcId="{6D743619-C008-4FDF-91A6-9F46CBF032B9}" destId="{C0134E86-0E72-4CC3-BAA4-3D51564358E5}" srcOrd="0" destOrd="0" presId="urn:microsoft.com/office/officeart/2005/8/layout/hierarchy2"/>
    <dgm:cxn modelId="{861DD7FD-F2B3-41E0-AE98-BBB24ED9A389}" type="presParOf" srcId="{6D743619-C008-4FDF-91A6-9F46CBF032B9}" destId="{1551C2F0-68FA-41A5-9C5D-3CD7E6BB023F}" srcOrd="1" destOrd="0" presId="urn:microsoft.com/office/officeart/2005/8/layout/hierarchy2"/>
    <dgm:cxn modelId="{99EB7A6C-A1E9-41E0-8229-548EF90ECF5F}" type="presParOf" srcId="{1551C2F0-68FA-41A5-9C5D-3CD7E6BB023F}" destId="{90240629-0E85-47EB-86E2-7B63E3054CB1}" srcOrd="0" destOrd="0" presId="urn:microsoft.com/office/officeart/2005/8/layout/hierarchy2"/>
    <dgm:cxn modelId="{9F167396-0E18-4A12-8153-9D68B03A9845}" type="presParOf" srcId="{90240629-0E85-47EB-86E2-7B63E3054CB1}" destId="{28367FF5-D644-438C-88B6-AC87D5179701}" srcOrd="0" destOrd="0" presId="urn:microsoft.com/office/officeart/2005/8/layout/hierarchy2"/>
    <dgm:cxn modelId="{1FD80D10-45D3-4CE9-A847-F312ECCEAB6B}" type="presParOf" srcId="{1551C2F0-68FA-41A5-9C5D-3CD7E6BB023F}" destId="{08E093BD-EEBC-4571-9ABB-2F7C4298B241}" srcOrd="1" destOrd="0" presId="urn:microsoft.com/office/officeart/2005/8/layout/hierarchy2"/>
    <dgm:cxn modelId="{2F8324FB-8361-46E0-BE0B-B631419F909B}" type="presParOf" srcId="{08E093BD-EEBC-4571-9ABB-2F7C4298B241}" destId="{28DFE0F9-0185-4368-8226-8BFA46BA0697}" srcOrd="0" destOrd="0" presId="urn:microsoft.com/office/officeart/2005/8/layout/hierarchy2"/>
    <dgm:cxn modelId="{389DED2E-CB84-4FC6-9F26-8D36C931F1ED}" type="presParOf" srcId="{08E093BD-EEBC-4571-9ABB-2F7C4298B241}" destId="{9A3DDF06-4AF1-4EF6-B68D-1145532AC404}" srcOrd="1" destOrd="0" presId="urn:microsoft.com/office/officeart/2005/8/layout/hierarchy2"/>
    <dgm:cxn modelId="{D7E87F6A-EDDE-46B1-8F47-BAA334A9DF5D}" type="presParOf" srcId="{1551C2F0-68FA-41A5-9C5D-3CD7E6BB023F}" destId="{E6825985-008F-4E47-9AA7-FB3242DA26B0}" srcOrd="2" destOrd="0" presId="urn:microsoft.com/office/officeart/2005/8/layout/hierarchy2"/>
    <dgm:cxn modelId="{CB2C5C7C-00F6-48CB-9993-4DE60DB83B09}" type="presParOf" srcId="{E6825985-008F-4E47-9AA7-FB3242DA26B0}" destId="{5C5D8B14-C311-4ACE-BD6E-1B5C6B134F2E}" srcOrd="0" destOrd="0" presId="urn:microsoft.com/office/officeart/2005/8/layout/hierarchy2"/>
    <dgm:cxn modelId="{021F0D7E-AC4B-44D3-B6D3-2321F1903B7F}" type="presParOf" srcId="{1551C2F0-68FA-41A5-9C5D-3CD7E6BB023F}" destId="{3F91424A-608B-4EE7-ABDE-15143EAB6DE3}" srcOrd="3" destOrd="0" presId="urn:microsoft.com/office/officeart/2005/8/layout/hierarchy2"/>
    <dgm:cxn modelId="{59002876-5D75-4C4B-94DC-118A90DC4EB4}" type="presParOf" srcId="{3F91424A-608B-4EE7-ABDE-15143EAB6DE3}" destId="{6A32B733-CC36-4533-9164-EEE1E9B4ABE3}" srcOrd="0" destOrd="0" presId="urn:microsoft.com/office/officeart/2005/8/layout/hierarchy2"/>
    <dgm:cxn modelId="{DF815625-4AF0-4527-BB28-62C43EE0D318}" type="presParOf" srcId="{3F91424A-608B-4EE7-ABDE-15143EAB6DE3}" destId="{69345229-52E9-4216-8FD7-D439B65B5E27}"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7878A63-1A6B-43F6-AAAD-0375A83AD3E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2B9E2A1-7796-498E-BFFC-361B7716A041}">
      <dgm:prSet phldrT="[Текст]" custT="1">
        <dgm:style>
          <a:lnRef idx="2">
            <a:schemeClr val="dk1"/>
          </a:lnRef>
          <a:fillRef idx="1">
            <a:schemeClr val="lt1"/>
          </a:fillRef>
          <a:effectRef idx="0">
            <a:schemeClr val="dk1"/>
          </a:effectRef>
          <a:fontRef idx="minor">
            <a:schemeClr val="dk1"/>
          </a:fontRef>
        </dgm:style>
      </dgm:prSet>
      <dgm:spPr>
        <a:xfrm>
          <a:off x="198553" y="536731"/>
          <a:ext cx="2594801" cy="1041087"/>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1400" b="1" dirty="0" smtClean="0">
              <a:solidFill>
                <a:sysClr val="windowText" lastClr="000000"/>
              </a:solidFill>
              <a:latin typeface="Times New Roman" pitchFamily="18" charset="0"/>
              <a:ea typeface="+mn-ea"/>
              <a:cs typeface="Times New Roman" pitchFamily="18" charset="0"/>
            </a:rPr>
            <a:t>ПАРЛАМЕНТ АВСТРІЇ (</a:t>
          </a:r>
          <a:r>
            <a:rPr lang="ru-RU" sz="1400" b="1" dirty="0">
              <a:solidFill>
                <a:sysClr val="windowText" lastClr="000000"/>
              </a:solidFill>
              <a:latin typeface="Times New Roman" pitchFamily="18" charset="0"/>
              <a:ea typeface="+mn-ea"/>
              <a:cs typeface="Times New Roman" pitchFamily="18" charset="0"/>
            </a:rPr>
            <a:t>Рейхсрат)-</a:t>
          </a:r>
        </a:p>
        <a:p>
          <a:r>
            <a:rPr lang="uk-UA" sz="1400" b="0" dirty="0">
              <a:solidFill>
                <a:sysClr val="windowText" lastClr="000000"/>
              </a:solidFill>
              <a:latin typeface="Times New Roman" pitchFamily="18" charset="0"/>
              <a:ea typeface="+mn-ea"/>
              <a:cs typeface="Times New Roman" pitchFamily="18" charset="0"/>
            </a:rPr>
            <a:t>найвищий орган законодавчої влади в Австрії</a:t>
          </a:r>
          <a:endParaRPr lang="ru-RU" sz="1400" b="0" dirty="0">
            <a:solidFill>
              <a:sysClr val="windowText" lastClr="000000"/>
            </a:solidFill>
            <a:latin typeface="Times New Roman" pitchFamily="18" charset="0"/>
            <a:ea typeface="+mn-ea"/>
            <a:cs typeface="Times New Roman" pitchFamily="18" charset="0"/>
          </a:endParaRPr>
        </a:p>
      </dgm:t>
    </dgm:pt>
    <dgm:pt modelId="{311D411D-B300-4B5C-AAC3-F72ECD97D923}" type="parTrans" cxnId="{BF53CCC7-B134-4E5A-8A58-CD80DF48E167}">
      <dgm:prSet/>
      <dgm:spPr/>
      <dgm:t>
        <a:bodyPr/>
        <a:lstStyle/>
        <a:p>
          <a:endParaRPr lang="ru-RU"/>
        </a:p>
      </dgm:t>
    </dgm:pt>
    <dgm:pt modelId="{FC47572C-B70D-4057-A41F-AE50D971CA00}" type="sibTrans" cxnId="{BF53CCC7-B134-4E5A-8A58-CD80DF48E167}">
      <dgm:prSet/>
      <dgm:spPr/>
      <dgm:t>
        <a:bodyPr/>
        <a:lstStyle/>
        <a:p>
          <a:endParaRPr lang="ru-RU"/>
        </a:p>
      </dgm:t>
    </dgm:pt>
    <dgm:pt modelId="{9D4F60D7-A07E-4743-9E73-94EBBCC4E4F1}">
      <dgm:prSet phldrT="[Текст]" custT="1">
        <dgm:style>
          <a:lnRef idx="2">
            <a:schemeClr val="dk1"/>
          </a:lnRef>
          <a:fillRef idx="1">
            <a:schemeClr val="lt1"/>
          </a:fillRef>
          <a:effectRef idx="0">
            <a:schemeClr val="dk1"/>
          </a:effectRef>
          <a:fontRef idx="minor">
            <a:schemeClr val="dk1"/>
          </a:fontRef>
        </dgm:style>
      </dgm:prSet>
      <dgm:spPr>
        <a:xfrm>
          <a:off x="3970226" y="0"/>
          <a:ext cx="2109246" cy="934634"/>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b="1" dirty="0">
              <a:solidFill>
                <a:sysClr val="windowText" lastClr="000000"/>
              </a:solidFill>
              <a:latin typeface="Times New Roman" pitchFamily="18" charset="0"/>
              <a:ea typeface="+mn-ea"/>
              <a:cs typeface="Times New Roman" pitchFamily="18" charset="0"/>
            </a:rPr>
            <a:t>Палата </a:t>
          </a:r>
          <a:r>
            <a:rPr lang="uk-UA" sz="1400" b="1" noProof="0" dirty="0" smtClean="0">
              <a:solidFill>
                <a:sysClr val="windowText" lastClr="000000"/>
              </a:solidFill>
              <a:latin typeface="Times New Roman" pitchFamily="18" charset="0"/>
              <a:ea typeface="+mn-ea"/>
              <a:cs typeface="Times New Roman" pitchFamily="18" charset="0"/>
            </a:rPr>
            <a:t>панів</a:t>
          </a:r>
          <a:r>
            <a:rPr lang="ru-RU" sz="1400" b="1" dirty="0" smtClean="0">
              <a:solidFill>
                <a:sysClr val="windowText" lastClr="000000"/>
              </a:solidFill>
              <a:latin typeface="Times New Roman" pitchFamily="18" charset="0"/>
              <a:ea typeface="+mn-ea"/>
              <a:cs typeface="Times New Roman" pitchFamily="18" charset="0"/>
            </a:rPr>
            <a:t> </a:t>
          </a:r>
          <a:endParaRPr lang="ru-RU" sz="1400" b="1" dirty="0">
            <a:solidFill>
              <a:sysClr val="windowText" lastClr="000000"/>
            </a:solidFill>
            <a:latin typeface="Times New Roman" pitchFamily="18" charset="0"/>
            <a:ea typeface="+mn-ea"/>
            <a:cs typeface="Times New Roman" pitchFamily="18" charset="0"/>
          </a:endParaRPr>
        </a:p>
        <a:p>
          <a:r>
            <a:rPr lang="ru-RU" sz="1400" dirty="0" err="1">
              <a:solidFill>
                <a:sysClr val="windowText" lastClr="000000"/>
              </a:solidFill>
              <a:latin typeface="Times New Roman" pitchFamily="18" charset="0"/>
              <a:ea typeface="+mn-ea"/>
              <a:cs typeface="Times New Roman" pitchFamily="18" charset="0"/>
            </a:rPr>
            <a:t>формувалася</a:t>
          </a:r>
          <a:r>
            <a:rPr lang="ru-RU" sz="1400" dirty="0">
              <a:solidFill>
                <a:sysClr val="windowText" lastClr="000000"/>
              </a:solidFill>
              <a:latin typeface="Times New Roman" pitchFamily="18" charset="0"/>
              <a:ea typeface="+mn-ea"/>
              <a:cs typeface="Times New Roman" pitchFamily="18" charset="0"/>
            </a:rPr>
            <a:t> на </a:t>
          </a:r>
          <a:r>
            <a:rPr lang="ru-RU" sz="1400" dirty="0" err="1">
              <a:solidFill>
                <a:sysClr val="windowText" lastClr="000000"/>
              </a:solidFill>
              <a:latin typeface="Times New Roman" pitchFamily="18" charset="0"/>
              <a:ea typeface="+mn-ea"/>
              <a:cs typeface="Times New Roman" pitchFamily="18" charset="0"/>
            </a:rPr>
            <a:t>основі</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імперської</a:t>
          </a:r>
          <a:r>
            <a:rPr lang="ru-RU" sz="1400" dirty="0">
              <a:solidFill>
                <a:sysClr val="windowText" lastClr="000000"/>
              </a:solidFill>
              <a:latin typeface="Times New Roman" pitchFamily="18" charset="0"/>
              <a:ea typeface="+mn-ea"/>
              <a:cs typeface="Times New Roman" pitchFamily="18" charset="0"/>
            </a:rPr>
            <a:t> </a:t>
          </a:r>
          <a:r>
            <a:rPr lang="ru-RU" sz="1400" dirty="0" err="1">
              <a:solidFill>
                <a:sysClr val="windowText" lastClr="000000"/>
              </a:solidFill>
              <a:latin typeface="Times New Roman" pitchFamily="18" charset="0"/>
              <a:ea typeface="+mn-ea"/>
              <a:cs typeface="Times New Roman" pitchFamily="18" charset="0"/>
            </a:rPr>
            <a:t>родини</a:t>
          </a:r>
          <a:r>
            <a:rPr lang="ru-RU" sz="1400" dirty="0">
              <a:solidFill>
                <a:sysClr val="windowText" lastClr="000000"/>
              </a:solidFill>
              <a:latin typeface="Times New Roman" pitchFamily="18" charset="0"/>
              <a:ea typeface="+mn-ea"/>
              <a:cs typeface="Times New Roman" pitchFamily="18" charset="0"/>
            </a:rPr>
            <a:t>, дворянства та </a:t>
          </a:r>
          <a:r>
            <a:rPr lang="ru-RU" sz="1400" dirty="0" err="1">
              <a:solidFill>
                <a:sysClr val="windowText" lastClr="000000"/>
              </a:solidFill>
              <a:latin typeface="Times New Roman" pitchFamily="18" charset="0"/>
              <a:ea typeface="+mn-ea"/>
              <a:cs typeface="Times New Roman" pitchFamily="18" charset="0"/>
            </a:rPr>
            <a:t>духоовенства</a:t>
          </a:r>
          <a:endParaRPr lang="ru-RU" sz="1400" dirty="0">
            <a:solidFill>
              <a:sysClr val="windowText" lastClr="000000"/>
            </a:solidFill>
            <a:latin typeface="Times New Roman" pitchFamily="18" charset="0"/>
            <a:ea typeface="+mn-ea"/>
            <a:cs typeface="Times New Roman" pitchFamily="18" charset="0"/>
          </a:endParaRPr>
        </a:p>
      </dgm:t>
    </dgm:pt>
    <dgm:pt modelId="{F1B4C0A2-DFFC-4885-8F1F-3FD76681F845}" type="parTrans" cxnId="{C6C6AF7F-105F-43D2-A5AA-30937DD21341}">
      <dgm:prSet>
        <dgm:style>
          <a:lnRef idx="1">
            <a:schemeClr val="dk1"/>
          </a:lnRef>
          <a:fillRef idx="0">
            <a:schemeClr val="dk1"/>
          </a:fillRef>
          <a:effectRef idx="0">
            <a:schemeClr val="dk1"/>
          </a:effectRef>
          <a:fontRef idx="minor">
            <a:schemeClr val="tx1"/>
          </a:fontRef>
        </dgm:style>
      </dgm:prSet>
      <dgm:spPr>
        <a:xfrm rot="20002542">
          <a:off x="2723559" y="680110"/>
          <a:ext cx="1316463" cy="164370"/>
        </a:xfrm>
        <a:custGeom>
          <a:avLst/>
          <a:gdLst/>
          <a:ahLst/>
          <a:cxnLst/>
          <a:rect l="0" t="0" r="0" b="0"/>
          <a:pathLst>
            <a:path>
              <a:moveTo>
                <a:pt x="0" y="20214"/>
              </a:moveTo>
              <a:lnTo>
                <a:pt x="136685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00A1DE99-FD22-4494-BBDB-F345C3E20869}" type="sibTrans" cxnId="{C6C6AF7F-105F-43D2-A5AA-30937DD21341}">
      <dgm:prSet/>
      <dgm:spPr/>
      <dgm:t>
        <a:bodyPr/>
        <a:lstStyle/>
        <a:p>
          <a:endParaRPr lang="ru-RU"/>
        </a:p>
      </dgm:t>
    </dgm:pt>
    <dgm:pt modelId="{CD6AAA32-5C4F-45A5-8866-A1541D91D5CD}">
      <dgm:prSet custT="1">
        <dgm:style>
          <a:lnRef idx="2">
            <a:schemeClr val="dk1"/>
          </a:lnRef>
          <a:fillRef idx="1">
            <a:schemeClr val="lt1"/>
          </a:fillRef>
          <a:effectRef idx="0">
            <a:schemeClr val="dk1"/>
          </a:effectRef>
          <a:fontRef idx="minor">
            <a:schemeClr val="dk1"/>
          </a:fontRef>
        </dgm:style>
      </dgm:prSet>
      <dgm:spPr>
        <a:xfrm>
          <a:off x="3970226" y="1227223"/>
          <a:ext cx="2086268" cy="887326"/>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b="1" dirty="0">
              <a:solidFill>
                <a:sysClr val="windowText" lastClr="000000"/>
              </a:solidFill>
              <a:latin typeface="Times New Roman" pitchFamily="18" charset="0"/>
              <a:ea typeface="+mn-ea"/>
              <a:cs typeface="Times New Roman" pitchFamily="18" charset="0"/>
            </a:rPr>
            <a:t>Палата депутатів</a:t>
          </a:r>
        </a:p>
        <a:p>
          <a:r>
            <a:rPr lang="uk-UA" sz="1400" dirty="0">
              <a:solidFill>
                <a:sysClr val="windowText" lastClr="000000"/>
              </a:solidFill>
              <a:latin typeface="Times New Roman" pitchFamily="18" charset="0"/>
              <a:ea typeface="+mn-ea"/>
              <a:cs typeface="Times New Roman" pitchFamily="18" charset="0"/>
            </a:rPr>
            <a:t>формувалася на основі виборів куріальної прямої, багатоступеневої виборчої системи</a:t>
          </a:r>
          <a:endParaRPr lang="ru-RU" sz="1400" dirty="0">
            <a:solidFill>
              <a:sysClr val="windowText" lastClr="000000"/>
            </a:solidFill>
            <a:latin typeface="Times New Roman" pitchFamily="18" charset="0"/>
            <a:ea typeface="+mn-ea"/>
            <a:cs typeface="Times New Roman" pitchFamily="18" charset="0"/>
          </a:endParaRPr>
        </a:p>
      </dgm:t>
    </dgm:pt>
    <dgm:pt modelId="{461E3F8C-4959-4D38-BB06-2627697DCDE6}" type="parTrans" cxnId="{D26B360D-42E9-4D8D-9522-ADFB8718C4D4}">
      <dgm:prSet>
        <dgm:style>
          <a:lnRef idx="1">
            <a:schemeClr val="dk1"/>
          </a:lnRef>
          <a:fillRef idx="0">
            <a:schemeClr val="dk1"/>
          </a:fillRef>
          <a:effectRef idx="0">
            <a:schemeClr val="dk1"/>
          </a:effectRef>
          <a:fontRef idx="minor">
            <a:schemeClr val="tx1"/>
          </a:fontRef>
        </dgm:style>
      </dgm:prSet>
      <dgm:spPr>
        <a:xfrm rot="1652232">
          <a:off x="2718174" y="1281895"/>
          <a:ext cx="1327232" cy="164370"/>
        </a:xfrm>
        <a:custGeom>
          <a:avLst/>
          <a:gdLst/>
          <a:ahLst/>
          <a:cxnLst/>
          <a:rect l="0" t="0" r="0" b="0"/>
          <a:pathLst>
            <a:path>
              <a:moveTo>
                <a:pt x="0" y="52470"/>
              </a:moveTo>
              <a:lnTo>
                <a:pt x="1297813" y="52470"/>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6156D42D-0170-46A3-8BB8-0CC600622156}" type="sibTrans" cxnId="{D26B360D-42E9-4D8D-9522-ADFB8718C4D4}">
      <dgm:prSet/>
      <dgm:spPr/>
      <dgm:t>
        <a:bodyPr/>
        <a:lstStyle/>
        <a:p>
          <a:endParaRPr lang="ru-RU"/>
        </a:p>
      </dgm:t>
    </dgm:pt>
    <dgm:pt modelId="{D7061860-DD29-4078-BB5B-0A080BF5AD16}" type="pres">
      <dgm:prSet presAssocID="{07878A63-1A6B-43F6-AAAD-0375A83AD3E8}" presName="diagram" presStyleCnt="0">
        <dgm:presLayoutVars>
          <dgm:chPref val="1"/>
          <dgm:dir/>
          <dgm:animOne val="branch"/>
          <dgm:animLvl val="lvl"/>
          <dgm:resizeHandles val="exact"/>
        </dgm:presLayoutVars>
      </dgm:prSet>
      <dgm:spPr/>
      <dgm:t>
        <a:bodyPr/>
        <a:lstStyle/>
        <a:p>
          <a:endParaRPr lang="ru-RU"/>
        </a:p>
      </dgm:t>
    </dgm:pt>
    <dgm:pt modelId="{6D743619-C008-4FDF-91A6-9F46CBF032B9}" type="pres">
      <dgm:prSet presAssocID="{32B9E2A1-7796-498E-BFFC-361B7716A041}" presName="root1" presStyleCnt="0"/>
      <dgm:spPr/>
    </dgm:pt>
    <dgm:pt modelId="{C0134E86-0E72-4CC3-BAA4-3D51564358E5}" type="pres">
      <dgm:prSet presAssocID="{32B9E2A1-7796-498E-BFFC-361B7716A041}" presName="LevelOneTextNode" presStyleLbl="node0" presStyleIdx="0" presStyleCnt="1" custScaleX="117530" custScaleY="90802" custLinFactNeighborX="9374" custLinFactNeighborY="-342">
        <dgm:presLayoutVars>
          <dgm:chPref val="3"/>
        </dgm:presLayoutVars>
      </dgm:prSet>
      <dgm:spPr>
        <a:prstGeom prst="roundRect">
          <a:avLst>
            <a:gd name="adj" fmla="val 10000"/>
          </a:avLst>
        </a:prstGeom>
      </dgm:spPr>
      <dgm:t>
        <a:bodyPr/>
        <a:lstStyle/>
        <a:p>
          <a:endParaRPr lang="ru-RU"/>
        </a:p>
      </dgm:t>
    </dgm:pt>
    <dgm:pt modelId="{1551C2F0-68FA-41A5-9C5D-3CD7E6BB023F}" type="pres">
      <dgm:prSet presAssocID="{32B9E2A1-7796-498E-BFFC-361B7716A041}" presName="level2hierChild" presStyleCnt="0"/>
      <dgm:spPr/>
    </dgm:pt>
    <dgm:pt modelId="{90240629-0E85-47EB-86E2-7B63E3054CB1}" type="pres">
      <dgm:prSet presAssocID="{F1B4C0A2-DFFC-4885-8F1F-3FD76681F845}" presName="conn2-1" presStyleLbl="parChTrans1D2" presStyleIdx="0" presStyleCnt="2"/>
      <dgm:spPr>
        <a:custGeom>
          <a:avLst/>
          <a:gdLst/>
          <a:ahLst/>
          <a:cxnLst/>
          <a:rect l="0" t="0" r="0" b="0"/>
          <a:pathLst>
            <a:path>
              <a:moveTo>
                <a:pt x="0" y="20214"/>
              </a:moveTo>
              <a:lnTo>
                <a:pt x="1366859" y="20214"/>
              </a:lnTo>
            </a:path>
          </a:pathLst>
        </a:custGeom>
      </dgm:spPr>
      <dgm:t>
        <a:bodyPr/>
        <a:lstStyle/>
        <a:p>
          <a:endParaRPr lang="ru-RU"/>
        </a:p>
      </dgm:t>
    </dgm:pt>
    <dgm:pt modelId="{28367FF5-D644-438C-88B6-AC87D5179701}" type="pres">
      <dgm:prSet presAssocID="{F1B4C0A2-DFFC-4885-8F1F-3FD76681F845}" presName="connTx" presStyleLbl="parChTrans1D2" presStyleIdx="0" presStyleCnt="2"/>
      <dgm:spPr/>
      <dgm:t>
        <a:bodyPr/>
        <a:lstStyle/>
        <a:p>
          <a:endParaRPr lang="ru-RU"/>
        </a:p>
      </dgm:t>
    </dgm:pt>
    <dgm:pt modelId="{08E093BD-EEBC-4571-9ABB-2F7C4298B241}" type="pres">
      <dgm:prSet presAssocID="{9D4F60D7-A07E-4743-9E73-94EBBCC4E4F1}" presName="root2" presStyleCnt="0"/>
      <dgm:spPr/>
    </dgm:pt>
    <dgm:pt modelId="{28DFE0F9-0185-4368-8226-8BFA46BA0697}" type="pres">
      <dgm:prSet presAssocID="{9D4F60D7-A07E-4743-9E73-94EBBCC4E4F1}" presName="LevelTwoTextNode" presStyleLbl="node2" presStyleIdx="0" presStyleCnt="2" custScaleX="132584" custScaleY="48403" custLinFactNeighborX="-8231" custLinFactNeighborY="-7299">
        <dgm:presLayoutVars>
          <dgm:chPref val="3"/>
        </dgm:presLayoutVars>
      </dgm:prSet>
      <dgm:spPr>
        <a:prstGeom prst="roundRect">
          <a:avLst>
            <a:gd name="adj" fmla="val 10000"/>
          </a:avLst>
        </a:prstGeom>
      </dgm:spPr>
      <dgm:t>
        <a:bodyPr/>
        <a:lstStyle/>
        <a:p>
          <a:endParaRPr lang="ru-RU"/>
        </a:p>
      </dgm:t>
    </dgm:pt>
    <dgm:pt modelId="{9A3DDF06-4AF1-4EF6-B68D-1145532AC404}" type="pres">
      <dgm:prSet presAssocID="{9D4F60D7-A07E-4743-9E73-94EBBCC4E4F1}" presName="level3hierChild" presStyleCnt="0"/>
      <dgm:spPr/>
    </dgm:pt>
    <dgm:pt modelId="{E6825985-008F-4E47-9AA7-FB3242DA26B0}" type="pres">
      <dgm:prSet presAssocID="{461E3F8C-4959-4D38-BB06-2627697DCDE6}" presName="conn2-1" presStyleLbl="parChTrans1D2" presStyleIdx="1" presStyleCnt="2"/>
      <dgm:spPr/>
      <dgm:t>
        <a:bodyPr/>
        <a:lstStyle/>
        <a:p>
          <a:endParaRPr lang="ru-RU"/>
        </a:p>
      </dgm:t>
    </dgm:pt>
    <dgm:pt modelId="{5C5D8B14-C311-4ACE-BD6E-1B5C6B134F2E}" type="pres">
      <dgm:prSet presAssocID="{461E3F8C-4959-4D38-BB06-2627697DCDE6}" presName="connTx" presStyleLbl="parChTrans1D2" presStyleIdx="1" presStyleCnt="2"/>
      <dgm:spPr/>
      <dgm:t>
        <a:bodyPr/>
        <a:lstStyle/>
        <a:p>
          <a:endParaRPr lang="ru-RU"/>
        </a:p>
      </dgm:t>
    </dgm:pt>
    <dgm:pt modelId="{3F91424A-608B-4EE7-ABDE-15143EAB6DE3}" type="pres">
      <dgm:prSet presAssocID="{CD6AAA32-5C4F-45A5-8866-A1541D91D5CD}" presName="root2" presStyleCnt="0"/>
      <dgm:spPr/>
    </dgm:pt>
    <dgm:pt modelId="{6A32B733-CC36-4533-9164-EEE1E9B4ABE3}" type="pres">
      <dgm:prSet presAssocID="{CD6AAA32-5C4F-45A5-8866-A1541D91D5CD}" presName="LevelTwoTextNode" presStyleLbl="node2" presStyleIdx="1" presStyleCnt="2" custScaleX="133892" custScaleY="45953" custLinFactNeighborX="-8404" custLinFactNeighborY="-8725">
        <dgm:presLayoutVars>
          <dgm:chPref val="3"/>
        </dgm:presLayoutVars>
      </dgm:prSet>
      <dgm:spPr/>
      <dgm:t>
        <a:bodyPr/>
        <a:lstStyle/>
        <a:p>
          <a:endParaRPr lang="ru-RU"/>
        </a:p>
      </dgm:t>
    </dgm:pt>
    <dgm:pt modelId="{69345229-52E9-4216-8FD7-D439B65B5E27}" type="pres">
      <dgm:prSet presAssocID="{CD6AAA32-5C4F-45A5-8866-A1541D91D5CD}" presName="level3hierChild" presStyleCnt="0"/>
      <dgm:spPr/>
    </dgm:pt>
  </dgm:ptLst>
  <dgm:cxnLst>
    <dgm:cxn modelId="{DE12D788-B152-459D-9777-C547395B201E}" type="presOf" srcId="{461E3F8C-4959-4D38-BB06-2627697DCDE6}" destId="{5C5D8B14-C311-4ACE-BD6E-1B5C6B134F2E}" srcOrd="1" destOrd="0" presId="urn:microsoft.com/office/officeart/2005/8/layout/hierarchy2"/>
    <dgm:cxn modelId="{3522DC4C-D9FF-4198-B342-AB010129752C}" type="presOf" srcId="{F1B4C0A2-DFFC-4885-8F1F-3FD76681F845}" destId="{28367FF5-D644-438C-88B6-AC87D5179701}" srcOrd="1" destOrd="0" presId="urn:microsoft.com/office/officeart/2005/8/layout/hierarchy2"/>
    <dgm:cxn modelId="{D26B360D-42E9-4D8D-9522-ADFB8718C4D4}" srcId="{32B9E2A1-7796-498E-BFFC-361B7716A041}" destId="{CD6AAA32-5C4F-45A5-8866-A1541D91D5CD}" srcOrd="1" destOrd="0" parTransId="{461E3F8C-4959-4D38-BB06-2627697DCDE6}" sibTransId="{6156D42D-0170-46A3-8BB8-0CC600622156}"/>
    <dgm:cxn modelId="{1602EC6A-22DB-4493-920A-097EC387BC24}" type="presOf" srcId="{32B9E2A1-7796-498E-BFFC-361B7716A041}" destId="{C0134E86-0E72-4CC3-BAA4-3D51564358E5}" srcOrd="0" destOrd="0" presId="urn:microsoft.com/office/officeart/2005/8/layout/hierarchy2"/>
    <dgm:cxn modelId="{454E58AB-C5DC-40F7-9E9B-B2AC13E835E4}" type="presOf" srcId="{461E3F8C-4959-4D38-BB06-2627697DCDE6}" destId="{E6825985-008F-4E47-9AA7-FB3242DA26B0}" srcOrd="0" destOrd="0" presId="urn:microsoft.com/office/officeart/2005/8/layout/hierarchy2"/>
    <dgm:cxn modelId="{484C1FCE-CD21-4D49-809A-4369D23B0589}" type="presOf" srcId="{F1B4C0A2-DFFC-4885-8F1F-3FD76681F845}" destId="{90240629-0E85-47EB-86E2-7B63E3054CB1}" srcOrd="0" destOrd="0" presId="urn:microsoft.com/office/officeart/2005/8/layout/hierarchy2"/>
    <dgm:cxn modelId="{71254D87-EEF8-4611-801C-626428FB6401}" type="presOf" srcId="{CD6AAA32-5C4F-45A5-8866-A1541D91D5CD}" destId="{6A32B733-CC36-4533-9164-EEE1E9B4ABE3}" srcOrd="0" destOrd="0" presId="urn:microsoft.com/office/officeart/2005/8/layout/hierarchy2"/>
    <dgm:cxn modelId="{B62ECA71-6B61-4BC2-A380-CB601A0DD448}" type="presOf" srcId="{9D4F60D7-A07E-4743-9E73-94EBBCC4E4F1}" destId="{28DFE0F9-0185-4368-8226-8BFA46BA0697}" srcOrd="0" destOrd="0" presId="urn:microsoft.com/office/officeart/2005/8/layout/hierarchy2"/>
    <dgm:cxn modelId="{BF53CCC7-B134-4E5A-8A58-CD80DF48E167}" srcId="{07878A63-1A6B-43F6-AAAD-0375A83AD3E8}" destId="{32B9E2A1-7796-498E-BFFC-361B7716A041}" srcOrd="0" destOrd="0" parTransId="{311D411D-B300-4B5C-AAC3-F72ECD97D923}" sibTransId="{FC47572C-B70D-4057-A41F-AE50D971CA00}"/>
    <dgm:cxn modelId="{C6C6AF7F-105F-43D2-A5AA-30937DD21341}" srcId="{32B9E2A1-7796-498E-BFFC-361B7716A041}" destId="{9D4F60D7-A07E-4743-9E73-94EBBCC4E4F1}" srcOrd="0" destOrd="0" parTransId="{F1B4C0A2-DFFC-4885-8F1F-3FD76681F845}" sibTransId="{00A1DE99-FD22-4494-BBDB-F345C3E20869}"/>
    <dgm:cxn modelId="{23842D76-09B2-4CA9-BE5E-CA1CC1BDF004}" type="presOf" srcId="{07878A63-1A6B-43F6-AAAD-0375A83AD3E8}" destId="{D7061860-DD29-4078-BB5B-0A080BF5AD16}" srcOrd="0" destOrd="0" presId="urn:microsoft.com/office/officeart/2005/8/layout/hierarchy2"/>
    <dgm:cxn modelId="{E71DB8BF-AFC1-424C-8B9B-1E4B966FD49C}" type="presParOf" srcId="{D7061860-DD29-4078-BB5B-0A080BF5AD16}" destId="{6D743619-C008-4FDF-91A6-9F46CBF032B9}" srcOrd="0" destOrd="0" presId="urn:microsoft.com/office/officeart/2005/8/layout/hierarchy2"/>
    <dgm:cxn modelId="{E3CFA985-F57B-4DCE-9178-402EE5B7B20E}" type="presParOf" srcId="{6D743619-C008-4FDF-91A6-9F46CBF032B9}" destId="{C0134E86-0E72-4CC3-BAA4-3D51564358E5}" srcOrd="0" destOrd="0" presId="urn:microsoft.com/office/officeart/2005/8/layout/hierarchy2"/>
    <dgm:cxn modelId="{861DD7FD-F2B3-41E0-AE98-BBB24ED9A389}" type="presParOf" srcId="{6D743619-C008-4FDF-91A6-9F46CBF032B9}" destId="{1551C2F0-68FA-41A5-9C5D-3CD7E6BB023F}" srcOrd="1" destOrd="0" presId="urn:microsoft.com/office/officeart/2005/8/layout/hierarchy2"/>
    <dgm:cxn modelId="{99EB7A6C-A1E9-41E0-8229-548EF90ECF5F}" type="presParOf" srcId="{1551C2F0-68FA-41A5-9C5D-3CD7E6BB023F}" destId="{90240629-0E85-47EB-86E2-7B63E3054CB1}" srcOrd="0" destOrd="0" presId="urn:microsoft.com/office/officeart/2005/8/layout/hierarchy2"/>
    <dgm:cxn modelId="{9F167396-0E18-4A12-8153-9D68B03A9845}" type="presParOf" srcId="{90240629-0E85-47EB-86E2-7B63E3054CB1}" destId="{28367FF5-D644-438C-88B6-AC87D5179701}" srcOrd="0" destOrd="0" presId="urn:microsoft.com/office/officeart/2005/8/layout/hierarchy2"/>
    <dgm:cxn modelId="{1FD80D10-45D3-4CE9-A847-F312ECCEAB6B}" type="presParOf" srcId="{1551C2F0-68FA-41A5-9C5D-3CD7E6BB023F}" destId="{08E093BD-EEBC-4571-9ABB-2F7C4298B241}" srcOrd="1" destOrd="0" presId="urn:microsoft.com/office/officeart/2005/8/layout/hierarchy2"/>
    <dgm:cxn modelId="{2F8324FB-8361-46E0-BE0B-B631419F909B}" type="presParOf" srcId="{08E093BD-EEBC-4571-9ABB-2F7C4298B241}" destId="{28DFE0F9-0185-4368-8226-8BFA46BA0697}" srcOrd="0" destOrd="0" presId="urn:microsoft.com/office/officeart/2005/8/layout/hierarchy2"/>
    <dgm:cxn modelId="{389DED2E-CB84-4FC6-9F26-8D36C931F1ED}" type="presParOf" srcId="{08E093BD-EEBC-4571-9ABB-2F7C4298B241}" destId="{9A3DDF06-4AF1-4EF6-B68D-1145532AC404}" srcOrd="1" destOrd="0" presId="urn:microsoft.com/office/officeart/2005/8/layout/hierarchy2"/>
    <dgm:cxn modelId="{D7E87F6A-EDDE-46B1-8F47-BAA334A9DF5D}" type="presParOf" srcId="{1551C2F0-68FA-41A5-9C5D-3CD7E6BB023F}" destId="{E6825985-008F-4E47-9AA7-FB3242DA26B0}" srcOrd="2" destOrd="0" presId="urn:microsoft.com/office/officeart/2005/8/layout/hierarchy2"/>
    <dgm:cxn modelId="{CB2C5C7C-00F6-48CB-9993-4DE60DB83B09}" type="presParOf" srcId="{E6825985-008F-4E47-9AA7-FB3242DA26B0}" destId="{5C5D8B14-C311-4ACE-BD6E-1B5C6B134F2E}" srcOrd="0" destOrd="0" presId="urn:microsoft.com/office/officeart/2005/8/layout/hierarchy2"/>
    <dgm:cxn modelId="{021F0D7E-AC4B-44D3-B6D3-2321F1903B7F}" type="presParOf" srcId="{1551C2F0-68FA-41A5-9C5D-3CD7E6BB023F}" destId="{3F91424A-608B-4EE7-ABDE-15143EAB6DE3}" srcOrd="3" destOrd="0" presId="urn:microsoft.com/office/officeart/2005/8/layout/hierarchy2"/>
    <dgm:cxn modelId="{59002876-5D75-4C4B-94DC-118A90DC4EB4}" type="presParOf" srcId="{3F91424A-608B-4EE7-ABDE-15143EAB6DE3}" destId="{6A32B733-CC36-4533-9164-EEE1E9B4ABE3}" srcOrd="0" destOrd="0" presId="urn:microsoft.com/office/officeart/2005/8/layout/hierarchy2"/>
    <dgm:cxn modelId="{DF815625-4AF0-4527-BB28-62C43EE0D318}" type="presParOf" srcId="{3F91424A-608B-4EE7-ABDE-15143EAB6DE3}" destId="{69345229-52E9-4216-8FD7-D439B65B5E27}"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7878A63-1A6B-43F6-AAAD-0375A83AD3E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32B9E2A1-7796-498E-BFFC-361B7716A041}">
      <dgm:prSet phldrT="[Текст]" custT="1">
        <dgm:style>
          <a:lnRef idx="2">
            <a:schemeClr val="dk1"/>
          </a:lnRef>
          <a:fillRef idx="1">
            <a:schemeClr val="lt1"/>
          </a:fillRef>
          <a:effectRef idx="0">
            <a:schemeClr val="dk1"/>
          </a:effectRef>
          <a:fontRef idx="minor">
            <a:schemeClr val="dk1"/>
          </a:fontRef>
        </dgm:style>
      </dgm:prSet>
      <dgm:spPr>
        <a:xfrm>
          <a:off x="195499" y="536222"/>
          <a:ext cx="2597338" cy="1042105"/>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1400" b="1" dirty="0" smtClean="0">
              <a:solidFill>
                <a:sysClr val="windowText" lastClr="000000"/>
              </a:solidFill>
              <a:latin typeface="Times New Roman" pitchFamily="18" charset="0"/>
              <a:ea typeface="+mn-ea"/>
              <a:cs typeface="Times New Roman" pitchFamily="18" charset="0"/>
            </a:rPr>
            <a:t>ПАРЛАМЕНТ УГОРЩИНИ (</a:t>
          </a:r>
          <a:r>
            <a:rPr lang="ru-RU" sz="1400" b="1" dirty="0">
              <a:solidFill>
                <a:sysClr val="windowText" lastClr="000000"/>
              </a:solidFill>
              <a:latin typeface="Times New Roman" pitchFamily="18" charset="0"/>
              <a:ea typeface="+mn-ea"/>
              <a:cs typeface="Times New Roman" pitchFamily="18" charset="0"/>
            </a:rPr>
            <a:t>Сейм)-</a:t>
          </a:r>
        </a:p>
        <a:p>
          <a:r>
            <a:rPr lang="uk-UA" sz="1400" b="0" dirty="0">
              <a:solidFill>
                <a:sysClr val="windowText" lastClr="000000"/>
              </a:solidFill>
              <a:latin typeface="Times New Roman" pitchFamily="18" charset="0"/>
              <a:ea typeface="+mn-ea"/>
              <a:cs typeface="Times New Roman" pitchFamily="18" charset="0"/>
            </a:rPr>
            <a:t>найвищий орган законодавчої влади </a:t>
          </a:r>
          <a:r>
            <a:rPr lang="ru-RU" sz="1400" b="0" dirty="0" err="1">
              <a:solidFill>
                <a:sysClr val="windowText" lastClr="000000"/>
              </a:solidFill>
              <a:latin typeface="Times New Roman" pitchFamily="18" charset="0"/>
              <a:ea typeface="+mn-ea"/>
              <a:cs typeface="Times New Roman" pitchFamily="18" charset="0"/>
            </a:rPr>
            <a:t>Угорщини</a:t>
          </a:r>
          <a:endParaRPr lang="ru-RU" sz="1400" b="0" dirty="0">
            <a:solidFill>
              <a:sysClr val="windowText" lastClr="000000"/>
            </a:solidFill>
            <a:latin typeface="Times New Roman" pitchFamily="18" charset="0"/>
            <a:ea typeface="+mn-ea"/>
            <a:cs typeface="Times New Roman" pitchFamily="18" charset="0"/>
          </a:endParaRPr>
        </a:p>
      </dgm:t>
    </dgm:pt>
    <dgm:pt modelId="{311D411D-B300-4B5C-AAC3-F72ECD97D923}" type="parTrans" cxnId="{BF53CCC7-B134-4E5A-8A58-CD80DF48E167}">
      <dgm:prSet/>
      <dgm:spPr/>
      <dgm:t>
        <a:bodyPr/>
        <a:lstStyle/>
        <a:p>
          <a:endParaRPr lang="ru-RU"/>
        </a:p>
      </dgm:t>
    </dgm:pt>
    <dgm:pt modelId="{FC47572C-B70D-4057-A41F-AE50D971CA00}" type="sibTrans" cxnId="{BF53CCC7-B134-4E5A-8A58-CD80DF48E167}">
      <dgm:prSet/>
      <dgm:spPr/>
      <dgm:t>
        <a:bodyPr/>
        <a:lstStyle/>
        <a:p>
          <a:endParaRPr lang="ru-RU"/>
        </a:p>
      </dgm:t>
    </dgm:pt>
    <dgm:pt modelId="{9D4F60D7-A07E-4743-9E73-94EBBCC4E4F1}">
      <dgm:prSet phldrT="[Текст]" custT="1">
        <dgm:style>
          <a:lnRef idx="2">
            <a:schemeClr val="dk1"/>
          </a:lnRef>
          <a:fillRef idx="1">
            <a:schemeClr val="lt1"/>
          </a:fillRef>
          <a:effectRef idx="0">
            <a:schemeClr val="dk1"/>
          </a:effectRef>
          <a:fontRef idx="minor">
            <a:schemeClr val="dk1"/>
          </a:fontRef>
        </dgm:style>
      </dgm:prSet>
      <dgm:spPr>
        <a:xfrm>
          <a:off x="3970859" y="0"/>
          <a:ext cx="2111308" cy="935548"/>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ru-RU" sz="1400" b="1" dirty="0" err="1">
              <a:solidFill>
                <a:sysClr val="windowText" lastClr="000000"/>
              </a:solidFill>
              <a:latin typeface="Times New Roman" pitchFamily="18" charset="0"/>
              <a:ea typeface="+mn-ea"/>
              <a:cs typeface="Times New Roman" pitchFamily="18" charset="0"/>
            </a:rPr>
            <a:t>Верхня</a:t>
          </a:r>
          <a:r>
            <a:rPr lang="ru-RU" sz="1400" b="1" dirty="0">
              <a:solidFill>
                <a:sysClr val="windowText" lastClr="000000"/>
              </a:solidFill>
              <a:latin typeface="Times New Roman" pitchFamily="18" charset="0"/>
              <a:ea typeface="+mn-ea"/>
              <a:cs typeface="Times New Roman" pitchFamily="18" charset="0"/>
            </a:rPr>
            <a:t> палата</a:t>
          </a:r>
        </a:p>
        <a:p>
          <a:r>
            <a:rPr lang="ru-RU" sz="1400" b="0" dirty="0" err="1">
              <a:solidFill>
                <a:sysClr val="windowText" lastClr="000000"/>
              </a:solidFill>
              <a:latin typeface="Times New Roman" pitchFamily="18" charset="0"/>
              <a:ea typeface="+mn-ea"/>
              <a:cs typeface="Times New Roman" pitchFamily="18" charset="0"/>
            </a:rPr>
            <a:t>формувалася</a:t>
          </a:r>
          <a:r>
            <a:rPr lang="ru-RU" sz="1400" b="0" dirty="0">
              <a:solidFill>
                <a:sysClr val="windowText" lastClr="000000"/>
              </a:solidFill>
              <a:latin typeface="Times New Roman" pitchFamily="18" charset="0"/>
              <a:ea typeface="+mn-ea"/>
              <a:cs typeface="Times New Roman" pitchFamily="18" charset="0"/>
            </a:rPr>
            <a:t> з </a:t>
          </a:r>
          <a:r>
            <a:rPr lang="ru-RU" sz="1400" b="0" dirty="0" err="1">
              <a:solidFill>
                <a:sysClr val="windowText" lastClr="000000"/>
              </a:solidFill>
              <a:latin typeface="Times New Roman" pitchFamily="18" charset="0"/>
              <a:ea typeface="+mn-ea"/>
              <a:cs typeface="Times New Roman" pitchFamily="18" charset="0"/>
            </a:rPr>
            <a:t>магнатів</a:t>
          </a:r>
          <a:endParaRPr lang="ru-RU" sz="1400" b="0" dirty="0">
            <a:solidFill>
              <a:sysClr val="windowText" lastClr="000000"/>
            </a:solidFill>
            <a:latin typeface="Times New Roman" pitchFamily="18" charset="0"/>
            <a:ea typeface="+mn-ea"/>
            <a:cs typeface="Times New Roman" pitchFamily="18" charset="0"/>
          </a:endParaRPr>
        </a:p>
      </dgm:t>
    </dgm:pt>
    <dgm:pt modelId="{F1B4C0A2-DFFC-4885-8F1F-3FD76681F845}" type="parTrans" cxnId="{C6C6AF7F-105F-43D2-A5AA-30937DD21341}">
      <dgm:prSet>
        <dgm:style>
          <a:lnRef idx="1">
            <a:schemeClr val="dk1"/>
          </a:lnRef>
          <a:fillRef idx="0">
            <a:schemeClr val="dk1"/>
          </a:fillRef>
          <a:effectRef idx="0">
            <a:schemeClr val="dk1"/>
          </a:effectRef>
          <a:fontRef idx="minor">
            <a:schemeClr val="tx1"/>
          </a:fontRef>
        </dgm:style>
      </dgm:prSet>
      <dgm:spPr>
        <a:xfrm rot="20004953">
          <a:off x="2723204" y="680258"/>
          <a:ext cx="1317287" cy="164531"/>
        </a:xfrm>
        <a:custGeom>
          <a:avLst/>
          <a:gdLst/>
          <a:ahLst/>
          <a:cxnLst/>
          <a:rect l="0" t="0" r="0" b="0"/>
          <a:pathLst>
            <a:path>
              <a:moveTo>
                <a:pt x="0" y="20214"/>
              </a:moveTo>
              <a:lnTo>
                <a:pt x="1366859" y="20214"/>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00A1DE99-FD22-4494-BBDB-F345C3E20869}" type="sibTrans" cxnId="{C6C6AF7F-105F-43D2-A5AA-30937DD21341}">
      <dgm:prSet/>
      <dgm:spPr/>
      <dgm:t>
        <a:bodyPr/>
        <a:lstStyle/>
        <a:p>
          <a:endParaRPr lang="ru-RU"/>
        </a:p>
      </dgm:t>
    </dgm:pt>
    <dgm:pt modelId="{CD6AAA32-5C4F-45A5-8866-A1541D91D5CD}">
      <dgm:prSet custT="1">
        <dgm:style>
          <a:lnRef idx="2">
            <a:schemeClr val="dk1"/>
          </a:lnRef>
          <a:fillRef idx="1">
            <a:schemeClr val="lt1"/>
          </a:fillRef>
          <a:effectRef idx="0">
            <a:schemeClr val="dk1"/>
          </a:effectRef>
          <a:fontRef idx="minor">
            <a:schemeClr val="dk1"/>
          </a:fontRef>
        </dgm:style>
      </dgm:prSet>
      <dgm:spPr>
        <a:xfrm>
          <a:off x="3970859" y="1226356"/>
          <a:ext cx="2088307" cy="888193"/>
        </a:xfrm>
        <a:prstGeom prst="roundRect">
          <a:avLst>
            <a:gd name="adj" fmla="val 10000"/>
          </a:avLst>
        </a:prstGeom>
        <a:solidFill>
          <a:schemeClr val="bg1">
            <a:lumMod val="40000"/>
            <a:lumOff val="60000"/>
          </a:schemeClr>
        </a:solidFill>
        <a:ln w="19050" cap="flat" cmpd="sng" algn="ctr">
          <a:solidFill>
            <a:sysClr val="windowText" lastClr="000000"/>
          </a:solidFill>
          <a:prstDash val="solid"/>
          <a:miter lim="800000"/>
        </a:ln>
        <a:effectLst/>
      </dgm:spPr>
      <dgm:t>
        <a:bodyPr/>
        <a:lstStyle/>
        <a:p>
          <a:r>
            <a:rPr lang="uk-UA" sz="1400" b="1" dirty="0">
              <a:solidFill>
                <a:sysClr val="windowText" lastClr="000000"/>
              </a:solidFill>
              <a:latin typeface="Times New Roman" pitchFamily="18" charset="0"/>
              <a:ea typeface="+mn-ea"/>
              <a:cs typeface="Times New Roman" pitchFamily="18" charset="0"/>
            </a:rPr>
            <a:t>Нижня палата </a:t>
          </a:r>
        </a:p>
        <a:p>
          <a:r>
            <a:rPr lang="uk-UA" sz="1400" b="0" dirty="0">
              <a:solidFill>
                <a:sysClr val="windowText" lastClr="000000"/>
              </a:solidFill>
              <a:latin typeface="Times New Roman" pitchFamily="18" charset="0"/>
              <a:ea typeface="+mn-ea"/>
              <a:cs typeface="Times New Roman" pitchFamily="18" charset="0"/>
            </a:rPr>
            <a:t>складалася з 413 депутатів</a:t>
          </a:r>
          <a:endParaRPr lang="ru-RU" sz="1400" b="0" dirty="0">
            <a:solidFill>
              <a:sysClr val="windowText" lastClr="000000"/>
            </a:solidFill>
            <a:latin typeface="Times New Roman" pitchFamily="18" charset="0"/>
            <a:ea typeface="+mn-ea"/>
            <a:cs typeface="Times New Roman" pitchFamily="18" charset="0"/>
          </a:endParaRPr>
        </a:p>
      </dgm:t>
    </dgm:pt>
    <dgm:pt modelId="{461E3F8C-4959-4D38-BB06-2627697DCDE6}" type="parTrans" cxnId="{D26B360D-42E9-4D8D-9522-ADFB8718C4D4}">
      <dgm:prSet>
        <dgm:style>
          <a:lnRef idx="1">
            <a:schemeClr val="dk1"/>
          </a:lnRef>
          <a:fillRef idx="0">
            <a:schemeClr val="dk1"/>
          </a:fillRef>
          <a:effectRef idx="0">
            <a:schemeClr val="dk1"/>
          </a:effectRef>
          <a:fontRef idx="minor">
            <a:schemeClr val="tx1"/>
          </a:fontRef>
        </dgm:style>
      </dgm:prSet>
      <dgm:spPr>
        <a:xfrm rot="1649859">
          <a:off x="2717822" y="1281598"/>
          <a:ext cx="1328052" cy="164531"/>
        </a:xfrm>
        <a:custGeom>
          <a:avLst/>
          <a:gdLst/>
          <a:ahLst/>
          <a:cxnLst/>
          <a:rect l="0" t="0" r="0" b="0"/>
          <a:pathLst>
            <a:path>
              <a:moveTo>
                <a:pt x="0" y="52470"/>
              </a:moveTo>
              <a:lnTo>
                <a:pt x="1297813" y="52470"/>
              </a:lnTo>
            </a:path>
          </a:pathLst>
        </a:custGeom>
        <a:noFill/>
        <a:ln w="19050" cap="flat" cmpd="sng" algn="ctr">
          <a:solidFill>
            <a:sysClr val="windowText" lastClr="000000"/>
          </a:solidFill>
          <a:prstDash val="solid"/>
          <a:miter lim="800000"/>
        </a:ln>
        <a:effectLst/>
      </dgm:spPr>
      <dgm:t>
        <a:bodyPr/>
        <a:lstStyle/>
        <a:p>
          <a:endParaRPr lang="ru-RU">
            <a:solidFill>
              <a:sysClr val="windowText" lastClr="000000">
                <a:hueOff val="0"/>
                <a:satOff val="0"/>
                <a:lumOff val="0"/>
                <a:alphaOff val="0"/>
              </a:sysClr>
            </a:solidFill>
            <a:latin typeface="Calibri"/>
            <a:ea typeface="+mn-ea"/>
            <a:cs typeface="+mn-cs"/>
          </a:endParaRPr>
        </a:p>
      </dgm:t>
    </dgm:pt>
    <dgm:pt modelId="{6156D42D-0170-46A3-8BB8-0CC600622156}" type="sibTrans" cxnId="{D26B360D-42E9-4D8D-9522-ADFB8718C4D4}">
      <dgm:prSet/>
      <dgm:spPr/>
      <dgm:t>
        <a:bodyPr/>
        <a:lstStyle/>
        <a:p>
          <a:endParaRPr lang="ru-RU"/>
        </a:p>
      </dgm:t>
    </dgm:pt>
    <dgm:pt modelId="{D7061860-DD29-4078-BB5B-0A080BF5AD16}" type="pres">
      <dgm:prSet presAssocID="{07878A63-1A6B-43F6-AAAD-0375A83AD3E8}" presName="diagram" presStyleCnt="0">
        <dgm:presLayoutVars>
          <dgm:chPref val="1"/>
          <dgm:dir/>
          <dgm:animOne val="branch"/>
          <dgm:animLvl val="lvl"/>
          <dgm:resizeHandles val="exact"/>
        </dgm:presLayoutVars>
      </dgm:prSet>
      <dgm:spPr/>
      <dgm:t>
        <a:bodyPr/>
        <a:lstStyle/>
        <a:p>
          <a:endParaRPr lang="ru-RU"/>
        </a:p>
      </dgm:t>
    </dgm:pt>
    <dgm:pt modelId="{6D743619-C008-4FDF-91A6-9F46CBF032B9}" type="pres">
      <dgm:prSet presAssocID="{32B9E2A1-7796-498E-BFFC-361B7716A041}" presName="root1" presStyleCnt="0"/>
      <dgm:spPr/>
    </dgm:pt>
    <dgm:pt modelId="{C0134E86-0E72-4CC3-BAA4-3D51564358E5}" type="pres">
      <dgm:prSet presAssocID="{32B9E2A1-7796-498E-BFFC-361B7716A041}" presName="LevelOneTextNode" presStyleLbl="node0" presStyleIdx="0" presStyleCnt="1" custScaleX="117440" custScaleY="64916">
        <dgm:presLayoutVars>
          <dgm:chPref val="3"/>
        </dgm:presLayoutVars>
      </dgm:prSet>
      <dgm:spPr>
        <a:prstGeom prst="roundRect">
          <a:avLst>
            <a:gd name="adj" fmla="val 10000"/>
          </a:avLst>
        </a:prstGeom>
      </dgm:spPr>
      <dgm:t>
        <a:bodyPr/>
        <a:lstStyle/>
        <a:p>
          <a:endParaRPr lang="ru-RU"/>
        </a:p>
      </dgm:t>
    </dgm:pt>
    <dgm:pt modelId="{1551C2F0-68FA-41A5-9C5D-3CD7E6BB023F}" type="pres">
      <dgm:prSet presAssocID="{32B9E2A1-7796-498E-BFFC-361B7716A041}" presName="level2hierChild" presStyleCnt="0"/>
      <dgm:spPr/>
    </dgm:pt>
    <dgm:pt modelId="{90240629-0E85-47EB-86E2-7B63E3054CB1}" type="pres">
      <dgm:prSet presAssocID="{F1B4C0A2-DFFC-4885-8F1F-3FD76681F845}" presName="conn2-1" presStyleLbl="parChTrans1D2" presStyleIdx="0" presStyleCnt="2"/>
      <dgm:spPr>
        <a:custGeom>
          <a:avLst/>
          <a:gdLst/>
          <a:ahLst/>
          <a:cxnLst/>
          <a:rect l="0" t="0" r="0" b="0"/>
          <a:pathLst>
            <a:path>
              <a:moveTo>
                <a:pt x="0" y="20214"/>
              </a:moveTo>
              <a:lnTo>
                <a:pt x="1366859" y="20214"/>
              </a:lnTo>
            </a:path>
          </a:pathLst>
        </a:custGeom>
      </dgm:spPr>
      <dgm:t>
        <a:bodyPr/>
        <a:lstStyle/>
        <a:p>
          <a:endParaRPr lang="ru-RU"/>
        </a:p>
      </dgm:t>
    </dgm:pt>
    <dgm:pt modelId="{28367FF5-D644-438C-88B6-AC87D5179701}" type="pres">
      <dgm:prSet presAssocID="{F1B4C0A2-DFFC-4885-8F1F-3FD76681F845}" presName="connTx" presStyleLbl="parChTrans1D2" presStyleIdx="0" presStyleCnt="2"/>
      <dgm:spPr/>
      <dgm:t>
        <a:bodyPr/>
        <a:lstStyle/>
        <a:p>
          <a:endParaRPr lang="ru-RU"/>
        </a:p>
      </dgm:t>
    </dgm:pt>
    <dgm:pt modelId="{08E093BD-EEBC-4571-9ABB-2F7C4298B241}" type="pres">
      <dgm:prSet presAssocID="{9D4F60D7-A07E-4743-9E73-94EBBCC4E4F1}" presName="root2" presStyleCnt="0"/>
      <dgm:spPr/>
    </dgm:pt>
    <dgm:pt modelId="{28DFE0F9-0185-4368-8226-8BFA46BA0697}" type="pres">
      <dgm:prSet presAssocID="{9D4F60D7-A07E-4743-9E73-94EBBCC4E4F1}" presName="LevelTwoTextNode" presStyleLbl="node2" presStyleIdx="0" presStyleCnt="2" custScaleX="123390" custScaleY="48403" custLinFactNeighborX="-9526" custLinFactNeighborY="-907">
        <dgm:presLayoutVars>
          <dgm:chPref val="3"/>
        </dgm:presLayoutVars>
      </dgm:prSet>
      <dgm:spPr>
        <a:prstGeom prst="roundRect">
          <a:avLst>
            <a:gd name="adj" fmla="val 10000"/>
          </a:avLst>
        </a:prstGeom>
      </dgm:spPr>
      <dgm:t>
        <a:bodyPr/>
        <a:lstStyle/>
        <a:p>
          <a:endParaRPr lang="ru-RU"/>
        </a:p>
      </dgm:t>
    </dgm:pt>
    <dgm:pt modelId="{9A3DDF06-4AF1-4EF6-B68D-1145532AC404}" type="pres">
      <dgm:prSet presAssocID="{9D4F60D7-A07E-4743-9E73-94EBBCC4E4F1}" presName="level3hierChild" presStyleCnt="0"/>
      <dgm:spPr/>
    </dgm:pt>
    <dgm:pt modelId="{E6825985-008F-4E47-9AA7-FB3242DA26B0}" type="pres">
      <dgm:prSet presAssocID="{461E3F8C-4959-4D38-BB06-2627697DCDE6}" presName="conn2-1" presStyleLbl="parChTrans1D2" presStyleIdx="1" presStyleCnt="2"/>
      <dgm:spPr/>
      <dgm:t>
        <a:bodyPr/>
        <a:lstStyle/>
        <a:p>
          <a:endParaRPr lang="ru-RU"/>
        </a:p>
      </dgm:t>
    </dgm:pt>
    <dgm:pt modelId="{5C5D8B14-C311-4ACE-BD6E-1B5C6B134F2E}" type="pres">
      <dgm:prSet presAssocID="{461E3F8C-4959-4D38-BB06-2627697DCDE6}" presName="connTx" presStyleLbl="parChTrans1D2" presStyleIdx="1" presStyleCnt="2"/>
      <dgm:spPr/>
      <dgm:t>
        <a:bodyPr/>
        <a:lstStyle/>
        <a:p>
          <a:endParaRPr lang="ru-RU"/>
        </a:p>
      </dgm:t>
    </dgm:pt>
    <dgm:pt modelId="{3F91424A-608B-4EE7-ABDE-15143EAB6DE3}" type="pres">
      <dgm:prSet presAssocID="{CD6AAA32-5C4F-45A5-8866-A1541D91D5CD}" presName="root2" presStyleCnt="0"/>
      <dgm:spPr/>
    </dgm:pt>
    <dgm:pt modelId="{6A32B733-CC36-4533-9164-EEE1E9B4ABE3}" type="pres">
      <dgm:prSet presAssocID="{CD6AAA32-5C4F-45A5-8866-A1541D91D5CD}" presName="LevelTwoTextNode" presStyleLbl="node2" presStyleIdx="1" presStyleCnt="2" custScaleX="124915" custScaleY="45953" custLinFactNeighborX="-9526" custLinFactNeighborY="1815">
        <dgm:presLayoutVars>
          <dgm:chPref val="3"/>
        </dgm:presLayoutVars>
      </dgm:prSet>
      <dgm:spPr/>
      <dgm:t>
        <a:bodyPr/>
        <a:lstStyle/>
        <a:p>
          <a:endParaRPr lang="ru-RU"/>
        </a:p>
      </dgm:t>
    </dgm:pt>
    <dgm:pt modelId="{69345229-52E9-4216-8FD7-D439B65B5E27}" type="pres">
      <dgm:prSet presAssocID="{CD6AAA32-5C4F-45A5-8866-A1541D91D5CD}" presName="level3hierChild" presStyleCnt="0"/>
      <dgm:spPr/>
    </dgm:pt>
  </dgm:ptLst>
  <dgm:cxnLst>
    <dgm:cxn modelId="{DE12D788-B152-459D-9777-C547395B201E}" type="presOf" srcId="{461E3F8C-4959-4D38-BB06-2627697DCDE6}" destId="{5C5D8B14-C311-4ACE-BD6E-1B5C6B134F2E}" srcOrd="1" destOrd="0" presId="urn:microsoft.com/office/officeart/2005/8/layout/hierarchy2"/>
    <dgm:cxn modelId="{3522DC4C-D9FF-4198-B342-AB010129752C}" type="presOf" srcId="{F1B4C0A2-DFFC-4885-8F1F-3FD76681F845}" destId="{28367FF5-D644-438C-88B6-AC87D5179701}" srcOrd="1" destOrd="0" presId="urn:microsoft.com/office/officeart/2005/8/layout/hierarchy2"/>
    <dgm:cxn modelId="{D26B360D-42E9-4D8D-9522-ADFB8718C4D4}" srcId="{32B9E2A1-7796-498E-BFFC-361B7716A041}" destId="{CD6AAA32-5C4F-45A5-8866-A1541D91D5CD}" srcOrd="1" destOrd="0" parTransId="{461E3F8C-4959-4D38-BB06-2627697DCDE6}" sibTransId="{6156D42D-0170-46A3-8BB8-0CC600622156}"/>
    <dgm:cxn modelId="{1602EC6A-22DB-4493-920A-097EC387BC24}" type="presOf" srcId="{32B9E2A1-7796-498E-BFFC-361B7716A041}" destId="{C0134E86-0E72-4CC3-BAA4-3D51564358E5}" srcOrd="0" destOrd="0" presId="urn:microsoft.com/office/officeart/2005/8/layout/hierarchy2"/>
    <dgm:cxn modelId="{454E58AB-C5DC-40F7-9E9B-B2AC13E835E4}" type="presOf" srcId="{461E3F8C-4959-4D38-BB06-2627697DCDE6}" destId="{E6825985-008F-4E47-9AA7-FB3242DA26B0}" srcOrd="0" destOrd="0" presId="urn:microsoft.com/office/officeart/2005/8/layout/hierarchy2"/>
    <dgm:cxn modelId="{484C1FCE-CD21-4D49-809A-4369D23B0589}" type="presOf" srcId="{F1B4C0A2-DFFC-4885-8F1F-3FD76681F845}" destId="{90240629-0E85-47EB-86E2-7B63E3054CB1}" srcOrd="0" destOrd="0" presId="urn:microsoft.com/office/officeart/2005/8/layout/hierarchy2"/>
    <dgm:cxn modelId="{71254D87-EEF8-4611-801C-626428FB6401}" type="presOf" srcId="{CD6AAA32-5C4F-45A5-8866-A1541D91D5CD}" destId="{6A32B733-CC36-4533-9164-EEE1E9B4ABE3}" srcOrd="0" destOrd="0" presId="urn:microsoft.com/office/officeart/2005/8/layout/hierarchy2"/>
    <dgm:cxn modelId="{B62ECA71-6B61-4BC2-A380-CB601A0DD448}" type="presOf" srcId="{9D4F60D7-A07E-4743-9E73-94EBBCC4E4F1}" destId="{28DFE0F9-0185-4368-8226-8BFA46BA0697}" srcOrd="0" destOrd="0" presId="urn:microsoft.com/office/officeart/2005/8/layout/hierarchy2"/>
    <dgm:cxn modelId="{BF53CCC7-B134-4E5A-8A58-CD80DF48E167}" srcId="{07878A63-1A6B-43F6-AAAD-0375A83AD3E8}" destId="{32B9E2A1-7796-498E-BFFC-361B7716A041}" srcOrd="0" destOrd="0" parTransId="{311D411D-B300-4B5C-AAC3-F72ECD97D923}" sibTransId="{FC47572C-B70D-4057-A41F-AE50D971CA00}"/>
    <dgm:cxn modelId="{C6C6AF7F-105F-43D2-A5AA-30937DD21341}" srcId="{32B9E2A1-7796-498E-BFFC-361B7716A041}" destId="{9D4F60D7-A07E-4743-9E73-94EBBCC4E4F1}" srcOrd="0" destOrd="0" parTransId="{F1B4C0A2-DFFC-4885-8F1F-3FD76681F845}" sibTransId="{00A1DE99-FD22-4494-BBDB-F345C3E20869}"/>
    <dgm:cxn modelId="{23842D76-09B2-4CA9-BE5E-CA1CC1BDF004}" type="presOf" srcId="{07878A63-1A6B-43F6-AAAD-0375A83AD3E8}" destId="{D7061860-DD29-4078-BB5B-0A080BF5AD16}" srcOrd="0" destOrd="0" presId="urn:microsoft.com/office/officeart/2005/8/layout/hierarchy2"/>
    <dgm:cxn modelId="{E71DB8BF-AFC1-424C-8B9B-1E4B966FD49C}" type="presParOf" srcId="{D7061860-DD29-4078-BB5B-0A080BF5AD16}" destId="{6D743619-C008-4FDF-91A6-9F46CBF032B9}" srcOrd="0" destOrd="0" presId="urn:microsoft.com/office/officeart/2005/8/layout/hierarchy2"/>
    <dgm:cxn modelId="{E3CFA985-F57B-4DCE-9178-402EE5B7B20E}" type="presParOf" srcId="{6D743619-C008-4FDF-91A6-9F46CBF032B9}" destId="{C0134E86-0E72-4CC3-BAA4-3D51564358E5}" srcOrd="0" destOrd="0" presId="urn:microsoft.com/office/officeart/2005/8/layout/hierarchy2"/>
    <dgm:cxn modelId="{861DD7FD-F2B3-41E0-AE98-BBB24ED9A389}" type="presParOf" srcId="{6D743619-C008-4FDF-91A6-9F46CBF032B9}" destId="{1551C2F0-68FA-41A5-9C5D-3CD7E6BB023F}" srcOrd="1" destOrd="0" presId="urn:microsoft.com/office/officeart/2005/8/layout/hierarchy2"/>
    <dgm:cxn modelId="{99EB7A6C-A1E9-41E0-8229-548EF90ECF5F}" type="presParOf" srcId="{1551C2F0-68FA-41A5-9C5D-3CD7E6BB023F}" destId="{90240629-0E85-47EB-86E2-7B63E3054CB1}" srcOrd="0" destOrd="0" presId="urn:microsoft.com/office/officeart/2005/8/layout/hierarchy2"/>
    <dgm:cxn modelId="{9F167396-0E18-4A12-8153-9D68B03A9845}" type="presParOf" srcId="{90240629-0E85-47EB-86E2-7B63E3054CB1}" destId="{28367FF5-D644-438C-88B6-AC87D5179701}" srcOrd="0" destOrd="0" presId="urn:microsoft.com/office/officeart/2005/8/layout/hierarchy2"/>
    <dgm:cxn modelId="{1FD80D10-45D3-4CE9-A847-F312ECCEAB6B}" type="presParOf" srcId="{1551C2F0-68FA-41A5-9C5D-3CD7E6BB023F}" destId="{08E093BD-EEBC-4571-9ABB-2F7C4298B241}" srcOrd="1" destOrd="0" presId="urn:microsoft.com/office/officeart/2005/8/layout/hierarchy2"/>
    <dgm:cxn modelId="{2F8324FB-8361-46E0-BE0B-B631419F909B}" type="presParOf" srcId="{08E093BD-EEBC-4571-9ABB-2F7C4298B241}" destId="{28DFE0F9-0185-4368-8226-8BFA46BA0697}" srcOrd="0" destOrd="0" presId="urn:microsoft.com/office/officeart/2005/8/layout/hierarchy2"/>
    <dgm:cxn modelId="{389DED2E-CB84-4FC6-9F26-8D36C931F1ED}" type="presParOf" srcId="{08E093BD-EEBC-4571-9ABB-2F7C4298B241}" destId="{9A3DDF06-4AF1-4EF6-B68D-1145532AC404}" srcOrd="1" destOrd="0" presId="urn:microsoft.com/office/officeart/2005/8/layout/hierarchy2"/>
    <dgm:cxn modelId="{D7E87F6A-EDDE-46B1-8F47-BAA334A9DF5D}" type="presParOf" srcId="{1551C2F0-68FA-41A5-9C5D-3CD7E6BB023F}" destId="{E6825985-008F-4E47-9AA7-FB3242DA26B0}" srcOrd="2" destOrd="0" presId="urn:microsoft.com/office/officeart/2005/8/layout/hierarchy2"/>
    <dgm:cxn modelId="{CB2C5C7C-00F6-48CB-9993-4DE60DB83B09}" type="presParOf" srcId="{E6825985-008F-4E47-9AA7-FB3242DA26B0}" destId="{5C5D8B14-C311-4ACE-BD6E-1B5C6B134F2E}" srcOrd="0" destOrd="0" presId="urn:microsoft.com/office/officeart/2005/8/layout/hierarchy2"/>
    <dgm:cxn modelId="{021F0D7E-AC4B-44D3-B6D3-2321F1903B7F}" type="presParOf" srcId="{1551C2F0-68FA-41A5-9C5D-3CD7E6BB023F}" destId="{3F91424A-608B-4EE7-ABDE-15143EAB6DE3}" srcOrd="3" destOrd="0" presId="urn:microsoft.com/office/officeart/2005/8/layout/hierarchy2"/>
    <dgm:cxn modelId="{59002876-5D75-4C4B-94DC-118A90DC4EB4}" type="presParOf" srcId="{3F91424A-608B-4EE7-ABDE-15143EAB6DE3}" destId="{6A32B733-CC36-4533-9164-EEE1E9B4ABE3}" srcOrd="0" destOrd="0" presId="urn:microsoft.com/office/officeart/2005/8/layout/hierarchy2"/>
    <dgm:cxn modelId="{DF815625-4AF0-4527-BB28-62C43EE0D318}" type="presParOf" srcId="{3F91424A-608B-4EE7-ABDE-15143EAB6DE3}" destId="{69345229-52E9-4216-8FD7-D439B65B5E27}"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1D2FA64-AA28-4BA0-B479-60CF86E45A2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19A7A0B5-281F-4548-B2AA-306D905E4E5C}">
      <dgm:prSet phldrT="[Текст]" custT="1"/>
      <dgm:spPr>
        <a:xfrm>
          <a:off x="1860815" y="42567"/>
          <a:ext cx="4165068" cy="362237"/>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gn="ctr"/>
          <a:r>
            <a:rPr lang="ru-RU" sz="2000" b="1" dirty="0" smtClean="0">
              <a:solidFill>
                <a:sysClr val="windowText" lastClr="000000"/>
              </a:solidFill>
              <a:latin typeface="Times New Roman" panose="02020603050405020304" pitchFamily="18" charset="0"/>
              <a:ea typeface="+mn-ea"/>
              <a:cs typeface="Times New Roman" panose="02020603050405020304" pitchFamily="18" charset="0"/>
            </a:rPr>
            <a:t>МАРІЯ-ТЕРЕЗІЯ (1740 - 1780 РР.)</a:t>
          </a:r>
          <a:endParaRPr lang="ru-RU" sz="20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5A159300-FD50-4824-9C7C-A0028E3EF04F}" type="parTrans" cxnId="{74893536-EE10-402C-8FC4-EEDA4189C01C}">
      <dgm:prSet/>
      <dgm:spPr/>
      <dgm:t>
        <a:bodyPr/>
        <a:lstStyle/>
        <a:p>
          <a:pPr algn="just"/>
          <a:endParaRPr lang="ru-RU" sz="1400">
            <a:solidFill>
              <a:sysClr val="windowText" lastClr="000000"/>
            </a:solidFill>
            <a:latin typeface="Times New Roman" panose="02020603050405020304" pitchFamily="18" charset="0"/>
            <a:cs typeface="Times New Roman" panose="02020603050405020304" pitchFamily="18" charset="0"/>
          </a:endParaRPr>
        </a:p>
      </dgm:t>
    </dgm:pt>
    <dgm:pt modelId="{36B4A248-99C3-4C82-996C-D5E04762059C}" type="sibTrans" cxnId="{74893536-EE10-402C-8FC4-EEDA4189C01C}">
      <dgm:prSet custT="1">
        <dgm:style>
          <a:lnRef idx="2">
            <a:schemeClr val="dk1"/>
          </a:lnRef>
          <a:fillRef idx="1">
            <a:schemeClr val="lt1"/>
          </a:fillRef>
          <a:effectRef idx="0">
            <a:schemeClr val="dk1"/>
          </a:effectRef>
          <a:fontRef idx="minor">
            <a:schemeClr val="dk1"/>
          </a:fontRef>
        </dgm:style>
      </dgm:prSet>
      <dgm:spPr>
        <a:xfrm rot="5400000">
          <a:off x="3913988" y="391359"/>
          <a:ext cx="58723" cy="10518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pPr algn="just"/>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AF94BB07-5442-45EE-B715-82726D05A933}">
      <dgm:prSet custT="1">
        <dgm:style>
          <a:lnRef idx="2">
            <a:schemeClr val="dk1"/>
          </a:lnRef>
          <a:fillRef idx="1">
            <a:schemeClr val="lt1"/>
          </a:fillRef>
          <a:effectRef idx="0">
            <a:schemeClr val="dk1"/>
          </a:effectRef>
          <a:fontRef idx="minor">
            <a:schemeClr val="dk1"/>
          </a:fontRef>
        </dgm:style>
      </dgm:prSet>
      <dgm:spPr>
        <a:xfrm>
          <a:off x="1860815" y="483103"/>
          <a:ext cx="4165068" cy="53462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dirty="0">
              <a:solidFill>
                <a:sysClr val="windowText" lastClr="000000"/>
              </a:solidFill>
              <a:latin typeface="Times New Roman" panose="02020603050405020304" pitchFamily="18" charset="0"/>
              <a:ea typeface="+mn-ea"/>
              <a:cs typeface="Times New Roman" panose="02020603050405020304" pitchFamily="18" charset="0"/>
            </a:rPr>
            <a:t>Проведено спрощення системи управління, а відтак, її централізацію, осучаснення аграрних відносин, обмеження міського самоврядування й цехових привілеїв, удосконалення системи освіти, запровадження єдиного кримінального кодексу, звуження впливу церкви та ін. </a:t>
          </a:r>
          <a:endParaRPr lang="ru-RU"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FDC946D-6D3F-436C-A949-3C1DD001DB49}" type="parTrans" cxnId="{7EC52201-AB7E-44B0-850A-BBC362798A9C}">
      <dgm:prSet/>
      <dgm:spPr/>
      <dgm:t>
        <a:bodyPr/>
        <a:lstStyle/>
        <a:p>
          <a:endParaRPr lang="ru-RU" sz="1400">
            <a:latin typeface="Times New Roman" panose="02020603050405020304" pitchFamily="18" charset="0"/>
            <a:cs typeface="Times New Roman" panose="02020603050405020304" pitchFamily="18" charset="0"/>
          </a:endParaRPr>
        </a:p>
      </dgm:t>
    </dgm:pt>
    <dgm:pt modelId="{11793F8D-202E-470B-9881-F8BF4DC216A5}" type="sibTrans" cxnId="{7EC52201-AB7E-44B0-850A-BBC362798A9C}">
      <dgm:prSet custT="1">
        <dgm:style>
          <a:lnRef idx="2">
            <a:schemeClr val="dk1"/>
          </a:lnRef>
          <a:fillRef idx="1">
            <a:schemeClr val="lt1"/>
          </a:fillRef>
          <a:effectRef idx="0">
            <a:schemeClr val="dk1"/>
          </a:effectRef>
          <a:fontRef idx="minor">
            <a:schemeClr val="dk1"/>
          </a:fontRef>
        </dgm:style>
      </dgm:prSet>
      <dgm:spPr>
        <a:xfrm rot="5400000">
          <a:off x="3899521" y="1023569"/>
          <a:ext cx="87656" cy="10518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477289E1-574E-4015-BA36-33A36EF66CC8}">
      <dgm:prSet custT="1">
        <dgm:style>
          <a:lnRef idx="2">
            <a:schemeClr val="dk1"/>
          </a:lnRef>
          <a:fillRef idx="1">
            <a:schemeClr val="lt1"/>
          </a:fillRef>
          <a:effectRef idx="0">
            <a:schemeClr val="dk1"/>
          </a:effectRef>
          <a:fontRef idx="minor">
            <a:schemeClr val="dk1"/>
          </a:fontRef>
        </dgm:style>
      </dgm:prSet>
      <dgm:spPr>
        <a:xfrm>
          <a:off x="1860815" y="1134601"/>
          <a:ext cx="4165068" cy="134153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Вдалося: уніфікувати судову систему; створити постійну армію; запровадити загальну військову повинність; установити військовий прибуток; скасувати внутрішні митні кордони і збори; створити бюрократичний апарат; упорядкувати системи обліку й контролю; провести перший перепис населення і земельних угідь; скоротити панщину з 5 - 6 до 3 днів на тиждень (законами 1771 і 1775 рр.); звузити юрисдикцію поміщиків над селянами; надати дозвіл селянам викуповувати права на спадкове володіння земельними наділами; підпорядковувати церкву державі; зрівняти усі релігійні конфесії у правах; надати право всім жителям краю здобувати освіту, а в початковій школі дозволено навчатися рідною мовою; відкрити широку мережу світських шкіл державним коштом. </a:t>
          </a:r>
        </a:p>
      </dgm:t>
    </dgm:pt>
    <dgm:pt modelId="{ACFF1722-F38F-43C7-ABB2-79BF7A1427AC}" type="parTrans" cxnId="{FFFDF405-093B-45DE-92B5-19D4EEA76E95}">
      <dgm:prSet/>
      <dgm:spPr/>
      <dgm:t>
        <a:bodyPr/>
        <a:lstStyle/>
        <a:p>
          <a:endParaRPr lang="ru-RU" sz="1400">
            <a:latin typeface="Times New Roman" panose="02020603050405020304" pitchFamily="18" charset="0"/>
            <a:cs typeface="Times New Roman" panose="02020603050405020304" pitchFamily="18" charset="0"/>
          </a:endParaRPr>
        </a:p>
      </dgm:t>
    </dgm:pt>
    <dgm:pt modelId="{44E5DE5C-CE60-4DC8-96D4-7A0E36FF2192}" type="sibTrans" cxnId="{FFFDF405-093B-45DE-92B5-19D4EEA76E95}">
      <dgm:prSet custT="1">
        <dgm:style>
          <a:lnRef idx="2">
            <a:schemeClr val="dk1"/>
          </a:lnRef>
          <a:fillRef idx="1">
            <a:schemeClr val="lt1"/>
          </a:fillRef>
          <a:effectRef idx="0">
            <a:schemeClr val="dk1"/>
          </a:effectRef>
          <a:fontRef idx="minor">
            <a:schemeClr val="dk1"/>
          </a:fontRef>
        </dgm:style>
      </dgm:prSet>
      <dgm:spPr>
        <a:xfrm rot="5400000">
          <a:off x="3899521" y="2481978"/>
          <a:ext cx="87656" cy="10518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00C206F-97F7-4EB7-93F2-BCCC4541AB82}">
      <dgm:prSet custT="1">
        <dgm:style>
          <a:lnRef idx="2">
            <a:schemeClr val="dk1"/>
          </a:lnRef>
          <a:fillRef idx="1">
            <a:schemeClr val="lt1"/>
          </a:fillRef>
          <a:effectRef idx="0">
            <a:schemeClr val="dk1"/>
          </a:effectRef>
          <a:fontRef idx="minor">
            <a:schemeClr val="dk1"/>
          </a:fontRef>
        </dgm:style>
      </dgm:prSet>
      <dgm:spPr>
        <a:xfrm>
          <a:off x="1860815" y="2593010"/>
          <a:ext cx="4165068" cy="551590"/>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Реформаторська політика Марії-Терезії дещо обмежила всевладдя поміщиків на західноукраїнських землях, забезпечила умови для підвищення матеріального й освітнього рівня місцевого греко-католицького та православного духовенства й селянства. </a:t>
          </a:r>
        </a:p>
      </dgm:t>
    </dgm:pt>
    <dgm:pt modelId="{2EDD191D-9E68-4343-8296-B00B65A147E7}" type="parTrans" cxnId="{6E454913-D764-4898-8ACC-8950BF9578EF}">
      <dgm:prSet/>
      <dgm:spPr/>
      <dgm:t>
        <a:bodyPr/>
        <a:lstStyle/>
        <a:p>
          <a:endParaRPr lang="ru-RU" sz="1400">
            <a:latin typeface="Times New Roman" panose="02020603050405020304" pitchFamily="18" charset="0"/>
            <a:cs typeface="Times New Roman" panose="02020603050405020304" pitchFamily="18" charset="0"/>
          </a:endParaRPr>
        </a:p>
      </dgm:t>
    </dgm:pt>
    <dgm:pt modelId="{6E6630CD-14AC-4637-BD8A-E8D70E148325}" type="sibTrans" cxnId="{6E454913-D764-4898-8ACC-8950BF9578EF}">
      <dgm:prSet custT="1">
        <dgm:style>
          <a:lnRef idx="2">
            <a:schemeClr val="dk1"/>
          </a:lnRef>
          <a:fillRef idx="1">
            <a:schemeClr val="lt1"/>
          </a:fillRef>
          <a:effectRef idx="0">
            <a:schemeClr val="dk1"/>
          </a:effectRef>
          <a:fontRef idx="minor">
            <a:schemeClr val="dk1"/>
          </a:fontRef>
        </dgm:style>
      </dgm:prSet>
      <dgm:spPr>
        <a:xfrm rot="5400000">
          <a:off x="3899521" y="3150444"/>
          <a:ext cx="87656" cy="10518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33516DE3-3A12-4A82-B152-74D9D325AA03}">
      <dgm:prSet custT="1">
        <dgm:style>
          <a:lnRef idx="2">
            <a:schemeClr val="dk1"/>
          </a:lnRef>
          <a:fillRef idx="1">
            <a:schemeClr val="lt1"/>
          </a:fillRef>
          <a:effectRef idx="0">
            <a:schemeClr val="dk1"/>
          </a:effectRef>
          <a:fontRef idx="minor">
            <a:schemeClr val="dk1"/>
          </a:fontRef>
        </dgm:style>
      </dgm:prSet>
      <dgm:spPr>
        <a:xfrm>
          <a:off x="1860815" y="3261476"/>
          <a:ext cx="4165068" cy="452454"/>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a:solidFill>
                <a:sysClr val="windowText" lastClr="000000"/>
              </a:solidFill>
              <a:latin typeface="Times New Roman" panose="02020603050405020304" pitchFamily="18" charset="0"/>
              <a:ea typeface="+mn-ea"/>
              <a:cs typeface="Times New Roman" panose="02020603050405020304" pitchFamily="18" charset="0"/>
            </a:rPr>
            <a:t>У містах, містечках і селах була створена мережа шкіл (однокласні – «парафіяльні» з навчанням рідною мовою, трикласні – «тривіальні», чотирикласні – «нормальні» з навчанням німецькою мовою). </a:t>
          </a:r>
          <a:endParaRPr lang="uk-UA" sz="1400" dirty="0" smtClean="0">
            <a:solidFill>
              <a:sysClr val="windowText" lastClr="000000"/>
            </a:solidFill>
            <a:latin typeface="Times New Roman" panose="02020603050405020304" pitchFamily="18" charset="0"/>
            <a:ea typeface="+mn-ea"/>
            <a:cs typeface="Times New Roman" panose="02020603050405020304" pitchFamily="18" charset="0"/>
          </a:endParaRPr>
        </a:p>
      </dgm:t>
    </dgm:pt>
    <dgm:pt modelId="{8485B149-0107-4FDD-B3B6-8EF0FF4CB4A8}" type="parTrans" cxnId="{340C535B-6B9C-46E6-AD57-5A77B2FB2FDC}">
      <dgm:prSet/>
      <dgm:spPr/>
      <dgm:t>
        <a:bodyPr/>
        <a:lstStyle/>
        <a:p>
          <a:endParaRPr lang="ru-RU" sz="1400">
            <a:latin typeface="Times New Roman" panose="02020603050405020304" pitchFamily="18" charset="0"/>
            <a:cs typeface="Times New Roman" panose="02020603050405020304" pitchFamily="18" charset="0"/>
          </a:endParaRPr>
        </a:p>
      </dgm:t>
    </dgm:pt>
    <dgm:pt modelId="{9B945775-DC23-4722-8563-FD5ECEE3B6DD}" type="sibTrans" cxnId="{340C535B-6B9C-46E6-AD57-5A77B2FB2FDC}">
      <dgm:prSet custT="1">
        <dgm:style>
          <a:lnRef idx="2">
            <a:schemeClr val="dk1"/>
          </a:lnRef>
          <a:fillRef idx="1">
            <a:schemeClr val="lt1"/>
          </a:fillRef>
          <a:effectRef idx="0">
            <a:schemeClr val="dk1"/>
          </a:effectRef>
          <a:fontRef idx="minor">
            <a:schemeClr val="dk1"/>
          </a:fontRef>
        </dgm:style>
      </dgm:prSet>
      <dgm:spPr>
        <a:xfrm rot="5400000">
          <a:off x="3899521" y="3719774"/>
          <a:ext cx="87656" cy="10518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FDAC8EB1-BBE3-4AB3-810D-FE94F19D91A5}">
      <dgm:prSet custT="1">
        <dgm:style>
          <a:lnRef idx="2">
            <a:schemeClr val="dk1"/>
          </a:lnRef>
          <a:fillRef idx="1">
            <a:schemeClr val="lt1"/>
          </a:fillRef>
          <a:effectRef idx="0">
            <a:schemeClr val="dk1"/>
          </a:effectRef>
          <a:fontRef idx="minor">
            <a:schemeClr val="dk1"/>
          </a:fontRef>
        </dgm:style>
      </dgm:prSet>
      <dgm:spPr>
        <a:xfrm>
          <a:off x="1860815" y="3830806"/>
          <a:ext cx="4165068" cy="516541"/>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У 1774 р. для греко-католиків заснована духовна семінарія у Відні при церкві св. Варвари (так званий Барбареум), заборонено поміщикам вимагати від священиків і дяків виконання панщини.</a:t>
          </a:r>
        </a:p>
      </dgm:t>
    </dgm:pt>
    <dgm:pt modelId="{479B9AD9-0B09-4D0A-95F6-E036F1AA521C}" type="parTrans" cxnId="{468385F2-1320-4510-9C80-D2060D60851F}">
      <dgm:prSet/>
      <dgm:spPr/>
      <dgm:t>
        <a:bodyPr/>
        <a:lstStyle/>
        <a:p>
          <a:endParaRPr lang="ru-RU" sz="1400">
            <a:latin typeface="Times New Roman" panose="02020603050405020304" pitchFamily="18" charset="0"/>
            <a:cs typeface="Times New Roman" panose="02020603050405020304" pitchFamily="18" charset="0"/>
          </a:endParaRPr>
        </a:p>
      </dgm:t>
    </dgm:pt>
    <dgm:pt modelId="{4DC2E3E8-D553-47AB-9896-69BBD082F504}" type="sibTrans" cxnId="{468385F2-1320-4510-9C80-D2060D60851F}">
      <dgm:prSet custT="1">
        <dgm:style>
          <a:lnRef idx="2">
            <a:schemeClr val="dk1"/>
          </a:lnRef>
          <a:fillRef idx="1">
            <a:schemeClr val="lt1"/>
          </a:fillRef>
          <a:effectRef idx="0">
            <a:schemeClr val="dk1"/>
          </a:effectRef>
          <a:fontRef idx="minor">
            <a:schemeClr val="dk1"/>
          </a:fontRef>
        </dgm:style>
      </dgm:prSet>
      <dgm:spPr>
        <a:xfrm rot="5400000">
          <a:off x="3174386" y="8121343"/>
          <a:ext cx="176486" cy="211784"/>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2C0B163D-1C34-4696-92D7-E9DC6318910F}" type="pres">
      <dgm:prSet presAssocID="{71D2FA64-AA28-4BA0-B479-60CF86E45A23}" presName="linearFlow" presStyleCnt="0">
        <dgm:presLayoutVars>
          <dgm:resizeHandles val="exact"/>
        </dgm:presLayoutVars>
      </dgm:prSet>
      <dgm:spPr/>
      <dgm:t>
        <a:bodyPr/>
        <a:lstStyle/>
        <a:p>
          <a:endParaRPr lang="ru-RU"/>
        </a:p>
      </dgm:t>
    </dgm:pt>
    <dgm:pt modelId="{2A5A690D-0299-4440-BE05-C8D2C76D9375}" type="pres">
      <dgm:prSet presAssocID="{19A7A0B5-281F-4548-B2AA-306D905E4E5C}" presName="node" presStyleLbl="node1" presStyleIdx="0" presStyleCnt="6" custScaleX="592908" custScaleY="215988" custLinFactNeighborY="33007">
        <dgm:presLayoutVars>
          <dgm:bulletEnabled val="1"/>
        </dgm:presLayoutVars>
      </dgm:prSet>
      <dgm:spPr/>
      <dgm:t>
        <a:bodyPr/>
        <a:lstStyle/>
        <a:p>
          <a:endParaRPr lang="ru-RU"/>
        </a:p>
      </dgm:t>
    </dgm:pt>
    <dgm:pt modelId="{DEFA93BD-FEA9-4E52-9A32-B6FB79237A0C}" type="pres">
      <dgm:prSet presAssocID="{36B4A248-99C3-4C82-996C-D5E04762059C}" presName="sibTrans" presStyleLbl="sibTrans2D1" presStyleIdx="0" presStyleCnt="5"/>
      <dgm:spPr/>
      <dgm:t>
        <a:bodyPr/>
        <a:lstStyle/>
        <a:p>
          <a:endParaRPr lang="ru-RU"/>
        </a:p>
      </dgm:t>
    </dgm:pt>
    <dgm:pt modelId="{2F7CB9BA-A53F-4FF0-893B-8014747D61AD}" type="pres">
      <dgm:prSet presAssocID="{36B4A248-99C3-4C82-996C-D5E04762059C}" presName="connectorText" presStyleLbl="sibTrans2D1" presStyleIdx="0" presStyleCnt="5"/>
      <dgm:spPr/>
      <dgm:t>
        <a:bodyPr/>
        <a:lstStyle/>
        <a:p>
          <a:endParaRPr lang="ru-RU"/>
        </a:p>
      </dgm:t>
    </dgm:pt>
    <dgm:pt modelId="{AC32BCC1-E4DD-4DF1-A70F-7FEF2214D872}" type="pres">
      <dgm:prSet presAssocID="{AF94BB07-5442-45EE-B715-82726D05A933}" presName="node" presStyleLbl="node1" presStyleIdx="1" presStyleCnt="6" custScaleX="592908" custScaleY="154654">
        <dgm:presLayoutVars>
          <dgm:bulletEnabled val="1"/>
        </dgm:presLayoutVars>
      </dgm:prSet>
      <dgm:spPr/>
      <dgm:t>
        <a:bodyPr/>
        <a:lstStyle/>
        <a:p>
          <a:endParaRPr lang="ru-RU"/>
        </a:p>
      </dgm:t>
    </dgm:pt>
    <dgm:pt modelId="{7BAAA15A-F4ED-4439-8BBA-0483A71B7681}" type="pres">
      <dgm:prSet presAssocID="{11793F8D-202E-470B-9881-F8BF4DC216A5}" presName="sibTrans" presStyleLbl="sibTrans2D1" presStyleIdx="1" presStyleCnt="5"/>
      <dgm:spPr/>
      <dgm:t>
        <a:bodyPr/>
        <a:lstStyle/>
        <a:p>
          <a:endParaRPr lang="ru-RU"/>
        </a:p>
      </dgm:t>
    </dgm:pt>
    <dgm:pt modelId="{CF20D8DC-3974-4328-87CE-98752D9FAA6F}" type="pres">
      <dgm:prSet presAssocID="{11793F8D-202E-470B-9881-F8BF4DC216A5}" presName="connectorText" presStyleLbl="sibTrans2D1" presStyleIdx="1" presStyleCnt="5"/>
      <dgm:spPr/>
      <dgm:t>
        <a:bodyPr/>
        <a:lstStyle/>
        <a:p>
          <a:endParaRPr lang="ru-RU"/>
        </a:p>
      </dgm:t>
    </dgm:pt>
    <dgm:pt modelId="{43F3F686-664C-465F-85C3-8C52F2A6C338}" type="pres">
      <dgm:prSet presAssocID="{477289E1-574E-4015-BA36-33A36EF66CC8}" presName="node" presStyleLbl="node1" presStyleIdx="2" presStyleCnt="6" custScaleX="592908" custScaleY="380486">
        <dgm:presLayoutVars>
          <dgm:bulletEnabled val="1"/>
        </dgm:presLayoutVars>
      </dgm:prSet>
      <dgm:spPr/>
      <dgm:t>
        <a:bodyPr/>
        <a:lstStyle/>
        <a:p>
          <a:endParaRPr lang="ru-RU"/>
        </a:p>
      </dgm:t>
    </dgm:pt>
    <dgm:pt modelId="{1C809EF8-F395-4843-9639-A28F2EED9646}" type="pres">
      <dgm:prSet presAssocID="{44E5DE5C-CE60-4DC8-96D4-7A0E36FF2192}" presName="sibTrans" presStyleLbl="sibTrans2D1" presStyleIdx="2" presStyleCnt="5"/>
      <dgm:spPr/>
      <dgm:t>
        <a:bodyPr/>
        <a:lstStyle/>
        <a:p>
          <a:endParaRPr lang="ru-RU"/>
        </a:p>
      </dgm:t>
    </dgm:pt>
    <dgm:pt modelId="{9179BE32-EB87-4054-932C-E0D48790262C}" type="pres">
      <dgm:prSet presAssocID="{44E5DE5C-CE60-4DC8-96D4-7A0E36FF2192}" presName="connectorText" presStyleLbl="sibTrans2D1" presStyleIdx="2" presStyleCnt="5"/>
      <dgm:spPr/>
      <dgm:t>
        <a:bodyPr/>
        <a:lstStyle/>
        <a:p>
          <a:endParaRPr lang="ru-RU"/>
        </a:p>
      </dgm:t>
    </dgm:pt>
    <dgm:pt modelId="{06D50863-F8C0-4A6D-8EF5-335FD657D03A}" type="pres">
      <dgm:prSet presAssocID="{600C206F-97F7-4EB7-93F2-BCCC4541AB82}" presName="node" presStyleLbl="node1" presStyleIdx="3" presStyleCnt="6" custScaleX="592908" custScaleY="235973">
        <dgm:presLayoutVars>
          <dgm:bulletEnabled val="1"/>
        </dgm:presLayoutVars>
      </dgm:prSet>
      <dgm:spPr/>
      <dgm:t>
        <a:bodyPr/>
        <a:lstStyle/>
        <a:p>
          <a:endParaRPr lang="ru-RU"/>
        </a:p>
      </dgm:t>
    </dgm:pt>
    <dgm:pt modelId="{41FC4C48-E83F-4C4D-8F49-53ECE11AFB32}" type="pres">
      <dgm:prSet presAssocID="{6E6630CD-14AC-4637-BD8A-E8D70E148325}" presName="sibTrans" presStyleLbl="sibTrans2D1" presStyleIdx="3" presStyleCnt="5"/>
      <dgm:spPr/>
      <dgm:t>
        <a:bodyPr/>
        <a:lstStyle/>
        <a:p>
          <a:endParaRPr lang="ru-RU"/>
        </a:p>
      </dgm:t>
    </dgm:pt>
    <dgm:pt modelId="{846D8FB5-39D1-44D6-9133-F0FC98AD5AC8}" type="pres">
      <dgm:prSet presAssocID="{6E6630CD-14AC-4637-BD8A-E8D70E148325}" presName="connectorText" presStyleLbl="sibTrans2D1" presStyleIdx="3" presStyleCnt="5"/>
      <dgm:spPr/>
      <dgm:t>
        <a:bodyPr/>
        <a:lstStyle/>
        <a:p>
          <a:endParaRPr lang="ru-RU"/>
        </a:p>
      </dgm:t>
    </dgm:pt>
    <dgm:pt modelId="{F7B87A78-494C-4AC8-A4AA-B1257DA03813}" type="pres">
      <dgm:prSet presAssocID="{33516DE3-3A12-4A82-B152-74D9D325AA03}" presName="node" presStyleLbl="node1" presStyleIdx="4" presStyleCnt="6" custScaleX="592908" custScaleY="193562">
        <dgm:presLayoutVars>
          <dgm:bulletEnabled val="1"/>
        </dgm:presLayoutVars>
      </dgm:prSet>
      <dgm:spPr/>
      <dgm:t>
        <a:bodyPr/>
        <a:lstStyle/>
        <a:p>
          <a:endParaRPr lang="ru-RU"/>
        </a:p>
      </dgm:t>
    </dgm:pt>
    <dgm:pt modelId="{48DA490B-B492-452F-8781-F3E965699B77}" type="pres">
      <dgm:prSet presAssocID="{9B945775-DC23-4722-8563-FD5ECEE3B6DD}" presName="sibTrans" presStyleLbl="sibTrans2D1" presStyleIdx="4" presStyleCnt="5"/>
      <dgm:spPr/>
      <dgm:t>
        <a:bodyPr/>
        <a:lstStyle/>
        <a:p>
          <a:endParaRPr lang="ru-RU"/>
        </a:p>
      </dgm:t>
    </dgm:pt>
    <dgm:pt modelId="{AC59730E-471C-41A1-B3B9-ACB1A90785CD}" type="pres">
      <dgm:prSet presAssocID="{9B945775-DC23-4722-8563-FD5ECEE3B6DD}" presName="connectorText" presStyleLbl="sibTrans2D1" presStyleIdx="4" presStyleCnt="5"/>
      <dgm:spPr/>
      <dgm:t>
        <a:bodyPr/>
        <a:lstStyle/>
        <a:p>
          <a:endParaRPr lang="ru-RU"/>
        </a:p>
      </dgm:t>
    </dgm:pt>
    <dgm:pt modelId="{AB5500B1-7C0F-4C98-8E0D-78916A135DE5}" type="pres">
      <dgm:prSet presAssocID="{FDAC8EB1-BBE3-4AB3-810D-FE94F19D91A5}" presName="node" presStyleLbl="node1" presStyleIdx="5" presStyleCnt="6" custScaleX="592908" custScaleY="220979">
        <dgm:presLayoutVars>
          <dgm:bulletEnabled val="1"/>
        </dgm:presLayoutVars>
      </dgm:prSet>
      <dgm:spPr/>
      <dgm:t>
        <a:bodyPr/>
        <a:lstStyle/>
        <a:p>
          <a:endParaRPr lang="ru-RU"/>
        </a:p>
      </dgm:t>
    </dgm:pt>
  </dgm:ptLst>
  <dgm:cxnLst>
    <dgm:cxn modelId="{6E454913-D764-4898-8ACC-8950BF9578EF}" srcId="{71D2FA64-AA28-4BA0-B479-60CF86E45A23}" destId="{600C206F-97F7-4EB7-93F2-BCCC4541AB82}" srcOrd="3" destOrd="0" parTransId="{2EDD191D-9E68-4343-8296-B00B65A147E7}" sibTransId="{6E6630CD-14AC-4637-BD8A-E8D70E148325}"/>
    <dgm:cxn modelId="{4891EA7B-183E-4F2F-A0A6-546DE8FADDD4}" type="presOf" srcId="{44E5DE5C-CE60-4DC8-96D4-7A0E36FF2192}" destId="{9179BE32-EB87-4054-932C-E0D48790262C}" srcOrd="1" destOrd="0" presId="urn:microsoft.com/office/officeart/2005/8/layout/process2"/>
    <dgm:cxn modelId="{7523628A-4EF6-45A8-9924-5DE5CCB6B55A}" type="presOf" srcId="{600C206F-97F7-4EB7-93F2-BCCC4541AB82}" destId="{06D50863-F8C0-4A6D-8EF5-335FD657D03A}" srcOrd="0" destOrd="0" presId="urn:microsoft.com/office/officeart/2005/8/layout/process2"/>
    <dgm:cxn modelId="{561C3251-3D2E-48A4-86DD-C98C0FF69D21}" type="presOf" srcId="{FDAC8EB1-BBE3-4AB3-810D-FE94F19D91A5}" destId="{AB5500B1-7C0F-4C98-8E0D-78916A135DE5}" srcOrd="0" destOrd="0" presId="urn:microsoft.com/office/officeart/2005/8/layout/process2"/>
    <dgm:cxn modelId="{1225B1E8-8246-434B-AF14-D5D574E0C909}" type="presOf" srcId="{19A7A0B5-281F-4548-B2AA-306D905E4E5C}" destId="{2A5A690D-0299-4440-BE05-C8D2C76D9375}" srcOrd="0" destOrd="0" presId="urn:microsoft.com/office/officeart/2005/8/layout/process2"/>
    <dgm:cxn modelId="{0D408E3A-6BDF-482F-A9CD-BCD7A38834CB}" type="presOf" srcId="{33516DE3-3A12-4A82-B152-74D9D325AA03}" destId="{F7B87A78-494C-4AC8-A4AA-B1257DA03813}" srcOrd="0" destOrd="0" presId="urn:microsoft.com/office/officeart/2005/8/layout/process2"/>
    <dgm:cxn modelId="{7EC52201-AB7E-44B0-850A-BBC362798A9C}" srcId="{71D2FA64-AA28-4BA0-B479-60CF86E45A23}" destId="{AF94BB07-5442-45EE-B715-82726D05A933}" srcOrd="1" destOrd="0" parTransId="{EFDC946D-6D3F-436C-A949-3C1DD001DB49}" sibTransId="{11793F8D-202E-470B-9881-F8BF4DC216A5}"/>
    <dgm:cxn modelId="{9C0D5734-A7F2-4495-8119-9A25F73C5E47}" type="presOf" srcId="{9B945775-DC23-4722-8563-FD5ECEE3B6DD}" destId="{AC59730E-471C-41A1-B3B9-ACB1A90785CD}" srcOrd="1" destOrd="0" presId="urn:microsoft.com/office/officeart/2005/8/layout/process2"/>
    <dgm:cxn modelId="{8FAA682F-4379-4C02-98D9-413B7615DA0D}" type="presOf" srcId="{477289E1-574E-4015-BA36-33A36EF66CC8}" destId="{43F3F686-664C-465F-85C3-8C52F2A6C338}" srcOrd="0" destOrd="0" presId="urn:microsoft.com/office/officeart/2005/8/layout/process2"/>
    <dgm:cxn modelId="{E1C998CD-327F-4169-875F-2EECE3A2A534}" type="presOf" srcId="{71D2FA64-AA28-4BA0-B479-60CF86E45A23}" destId="{2C0B163D-1C34-4696-92D7-E9DC6318910F}" srcOrd="0" destOrd="0" presId="urn:microsoft.com/office/officeart/2005/8/layout/process2"/>
    <dgm:cxn modelId="{0C332C31-8385-4FB2-9BD7-3BBF376DFAAC}" type="presOf" srcId="{6E6630CD-14AC-4637-BD8A-E8D70E148325}" destId="{41FC4C48-E83F-4C4D-8F49-53ECE11AFB32}" srcOrd="0" destOrd="0" presId="urn:microsoft.com/office/officeart/2005/8/layout/process2"/>
    <dgm:cxn modelId="{468385F2-1320-4510-9C80-D2060D60851F}" srcId="{71D2FA64-AA28-4BA0-B479-60CF86E45A23}" destId="{FDAC8EB1-BBE3-4AB3-810D-FE94F19D91A5}" srcOrd="5" destOrd="0" parTransId="{479B9AD9-0B09-4D0A-95F6-E036F1AA521C}" sibTransId="{4DC2E3E8-D553-47AB-9896-69BBD082F504}"/>
    <dgm:cxn modelId="{71BF2CAA-6DA3-4564-A5DF-200850112219}" type="presOf" srcId="{36B4A248-99C3-4C82-996C-D5E04762059C}" destId="{DEFA93BD-FEA9-4E52-9A32-B6FB79237A0C}" srcOrd="0" destOrd="0" presId="urn:microsoft.com/office/officeart/2005/8/layout/process2"/>
    <dgm:cxn modelId="{340C535B-6B9C-46E6-AD57-5A77B2FB2FDC}" srcId="{71D2FA64-AA28-4BA0-B479-60CF86E45A23}" destId="{33516DE3-3A12-4A82-B152-74D9D325AA03}" srcOrd="4" destOrd="0" parTransId="{8485B149-0107-4FDD-B3B6-8EF0FF4CB4A8}" sibTransId="{9B945775-DC23-4722-8563-FD5ECEE3B6DD}"/>
    <dgm:cxn modelId="{7CD66F5A-87EC-4708-8D24-180C5C39EC7E}" type="presOf" srcId="{36B4A248-99C3-4C82-996C-D5E04762059C}" destId="{2F7CB9BA-A53F-4FF0-893B-8014747D61AD}" srcOrd="1" destOrd="0" presId="urn:microsoft.com/office/officeart/2005/8/layout/process2"/>
    <dgm:cxn modelId="{A7D95879-2B03-406E-983C-1804DAF7BD98}" type="presOf" srcId="{44E5DE5C-CE60-4DC8-96D4-7A0E36FF2192}" destId="{1C809EF8-F395-4843-9639-A28F2EED9646}" srcOrd="0" destOrd="0" presId="urn:microsoft.com/office/officeart/2005/8/layout/process2"/>
    <dgm:cxn modelId="{FFFDF405-093B-45DE-92B5-19D4EEA76E95}" srcId="{71D2FA64-AA28-4BA0-B479-60CF86E45A23}" destId="{477289E1-574E-4015-BA36-33A36EF66CC8}" srcOrd="2" destOrd="0" parTransId="{ACFF1722-F38F-43C7-ABB2-79BF7A1427AC}" sibTransId="{44E5DE5C-CE60-4DC8-96D4-7A0E36FF2192}"/>
    <dgm:cxn modelId="{D47D33AE-3118-43A1-8549-0873127C5FB7}" type="presOf" srcId="{9B945775-DC23-4722-8563-FD5ECEE3B6DD}" destId="{48DA490B-B492-452F-8781-F3E965699B77}" srcOrd="0" destOrd="0" presId="urn:microsoft.com/office/officeart/2005/8/layout/process2"/>
    <dgm:cxn modelId="{010BEC84-189C-403F-88F2-A1948658444A}" type="presOf" srcId="{11793F8D-202E-470B-9881-F8BF4DC216A5}" destId="{CF20D8DC-3974-4328-87CE-98752D9FAA6F}" srcOrd="1" destOrd="0" presId="urn:microsoft.com/office/officeart/2005/8/layout/process2"/>
    <dgm:cxn modelId="{116BFA22-9BF7-4EEC-9B9B-2B500DB693D6}" type="presOf" srcId="{6E6630CD-14AC-4637-BD8A-E8D70E148325}" destId="{846D8FB5-39D1-44D6-9133-F0FC98AD5AC8}" srcOrd="1" destOrd="0" presId="urn:microsoft.com/office/officeart/2005/8/layout/process2"/>
    <dgm:cxn modelId="{74893536-EE10-402C-8FC4-EEDA4189C01C}" srcId="{71D2FA64-AA28-4BA0-B479-60CF86E45A23}" destId="{19A7A0B5-281F-4548-B2AA-306D905E4E5C}" srcOrd="0" destOrd="0" parTransId="{5A159300-FD50-4824-9C7C-A0028E3EF04F}" sibTransId="{36B4A248-99C3-4C82-996C-D5E04762059C}"/>
    <dgm:cxn modelId="{41D31EFB-A180-4141-AEA6-43E80C7C7ACC}" type="presOf" srcId="{AF94BB07-5442-45EE-B715-82726D05A933}" destId="{AC32BCC1-E4DD-4DF1-A70F-7FEF2214D872}" srcOrd="0" destOrd="0" presId="urn:microsoft.com/office/officeart/2005/8/layout/process2"/>
    <dgm:cxn modelId="{B6C435AF-9ED8-4A71-9DB4-A90B01FFC5D3}" type="presOf" srcId="{11793F8D-202E-470B-9881-F8BF4DC216A5}" destId="{7BAAA15A-F4ED-4439-8BBA-0483A71B7681}" srcOrd="0" destOrd="0" presId="urn:microsoft.com/office/officeart/2005/8/layout/process2"/>
    <dgm:cxn modelId="{BD3A3E65-36B3-449F-88E8-7794526C0024}" type="presParOf" srcId="{2C0B163D-1C34-4696-92D7-E9DC6318910F}" destId="{2A5A690D-0299-4440-BE05-C8D2C76D9375}" srcOrd="0" destOrd="0" presId="urn:microsoft.com/office/officeart/2005/8/layout/process2"/>
    <dgm:cxn modelId="{C8F2EAC8-C215-4599-8FCA-E050B0B14D30}" type="presParOf" srcId="{2C0B163D-1C34-4696-92D7-E9DC6318910F}" destId="{DEFA93BD-FEA9-4E52-9A32-B6FB79237A0C}" srcOrd="1" destOrd="0" presId="urn:microsoft.com/office/officeart/2005/8/layout/process2"/>
    <dgm:cxn modelId="{CB7326B5-708D-48C3-B0ED-B8A28227F4AC}" type="presParOf" srcId="{DEFA93BD-FEA9-4E52-9A32-B6FB79237A0C}" destId="{2F7CB9BA-A53F-4FF0-893B-8014747D61AD}" srcOrd="0" destOrd="0" presId="urn:microsoft.com/office/officeart/2005/8/layout/process2"/>
    <dgm:cxn modelId="{887E6F71-F413-4DFC-9BB5-460BB3610619}" type="presParOf" srcId="{2C0B163D-1C34-4696-92D7-E9DC6318910F}" destId="{AC32BCC1-E4DD-4DF1-A70F-7FEF2214D872}" srcOrd="2" destOrd="0" presId="urn:microsoft.com/office/officeart/2005/8/layout/process2"/>
    <dgm:cxn modelId="{5EEAAA94-3AC5-4828-AB5C-191438C3A085}" type="presParOf" srcId="{2C0B163D-1C34-4696-92D7-E9DC6318910F}" destId="{7BAAA15A-F4ED-4439-8BBA-0483A71B7681}" srcOrd="3" destOrd="0" presId="urn:microsoft.com/office/officeart/2005/8/layout/process2"/>
    <dgm:cxn modelId="{14B0DEF4-3B6D-4A36-B11B-DF4CA1B849FF}" type="presParOf" srcId="{7BAAA15A-F4ED-4439-8BBA-0483A71B7681}" destId="{CF20D8DC-3974-4328-87CE-98752D9FAA6F}" srcOrd="0" destOrd="0" presId="urn:microsoft.com/office/officeart/2005/8/layout/process2"/>
    <dgm:cxn modelId="{179348B0-C01A-43C7-B167-765E6A1A637E}" type="presParOf" srcId="{2C0B163D-1C34-4696-92D7-E9DC6318910F}" destId="{43F3F686-664C-465F-85C3-8C52F2A6C338}" srcOrd="4" destOrd="0" presId="urn:microsoft.com/office/officeart/2005/8/layout/process2"/>
    <dgm:cxn modelId="{EC11BE11-408C-4C1A-AD9E-DE1769D89782}" type="presParOf" srcId="{2C0B163D-1C34-4696-92D7-E9DC6318910F}" destId="{1C809EF8-F395-4843-9639-A28F2EED9646}" srcOrd="5" destOrd="0" presId="urn:microsoft.com/office/officeart/2005/8/layout/process2"/>
    <dgm:cxn modelId="{763D29F0-189C-4797-ACFD-6C64566E6F31}" type="presParOf" srcId="{1C809EF8-F395-4843-9639-A28F2EED9646}" destId="{9179BE32-EB87-4054-932C-E0D48790262C}" srcOrd="0" destOrd="0" presId="urn:microsoft.com/office/officeart/2005/8/layout/process2"/>
    <dgm:cxn modelId="{0485DC0E-B863-4397-9213-1E028AD9E14B}" type="presParOf" srcId="{2C0B163D-1C34-4696-92D7-E9DC6318910F}" destId="{06D50863-F8C0-4A6D-8EF5-335FD657D03A}" srcOrd="6" destOrd="0" presId="urn:microsoft.com/office/officeart/2005/8/layout/process2"/>
    <dgm:cxn modelId="{4799809E-1A71-4E91-80A4-D6C6134B017F}" type="presParOf" srcId="{2C0B163D-1C34-4696-92D7-E9DC6318910F}" destId="{41FC4C48-E83F-4C4D-8F49-53ECE11AFB32}" srcOrd="7" destOrd="0" presId="urn:microsoft.com/office/officeart/2005/8/layout/process2"/>
    <dgm:cxn modelId="{54CCF865-378F-46F6-8C96-D0BE3F8D3B9A}" type="presParOf" srcId="{41FC4C48-E83F-4C4D-8F49-53ECE11AFB32}" destId="{846D8FB5-39D1-44D6-9133-F0FC98AD5AC8}" srcOrd="0" destOrd="0" presId="urn:microsoft.com/office/officeart/2005/8/layout/process2"/>
    <dgm:cxn modelId="{FDF6A269-E947-40F7-9B2C-61D6B9E39445}" type="presParOf" srcId="{2C0B163D-1C34-4696-92D7-E9DC6318910F}" destId="{F7B87A78-494C-4AC8-A4AA-B1257DA03813}" srcOrd="8" destOrd="0" presId="urn:microsoft.com/office/officeart/2005/8/layout/process2"/>
    <dgm:cxn modelId="{B01DEC77-93A2-48A8-B7E7-BE79C16BDAA5}" type="presParOf" srcId="{2C0B163D-1C34-4696-92D7-E9DC6318910F}" destId="{48DA490B-B492-452F-8781-F3E965699B77}" srcOrd="9" destOrd="0" presId="urn:microsoft.com/office/officeart/2005/8/layout/process2"/>
    <dgm:cxn modelId="{C833BBDF-14A3-43A2-B604-FB16A16EF414}" type="presParOf" srcId="{48DA490B-B492-452F-8781-F3E965699B77}" destId="{AC59730E-471C-41A1-B3B9-ACB1A90785CD}" srcOrd="0" destOrd="0" presId="urn:microsoft.com/office/officeart/2005/8/layout/process2"/>
    <dgm:cxn modelId="{AFDA512C-2E4D-4DDE-BB43-FD49E9E3DC1A}" type="presParOf" srcId="{2C0B163D-1C34-4696-92D7-E9DC6318910F}" destId="{AB5500B1-7C0F-4C98-8E0D-78916A135DE5}" srcOrd="10" destOrd="0" presId="urn:microsoft.com/office/officeart/2005/8/layout/process2"/>
  </dgm:cxnLst>
  <dgm:bg>
    <a:noFill/>
  </dgm:bg>
  <dgm:whole>
    <a:ln w="190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ED2AFA-368C-4962-A117-E662F9EC9FC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251039E2-1076-41C9-BA7F-455A4800D249}">
      <dgm:prSet phldrT="[Текст]" custT="1">
        <dgm:style>
          <a:lnRef idx="2">
            <a:schemeClr val="dk1"/>
          </a:lnRef>
          <a:fillRef idx="1">
            <a:schemeClr val="lt1"/>
          </a:fillRef>
          <a:effectRef idx="0">
            <a:schemeClr val="dk1"/>
          </a:effectRef>
          <a:fontRef idx="minor">
            <a:schemeClr val="dk1"/>
          </a:fontRef>
        </dgm:style>
      </dgm:prSet>
      <dgm:spPr>
        <a:xfrm>
          <a:off x="0" y="197114"/>
          <a:ext cx="1338475" cy="3061003"/>
        </a:xfrm>
        <a:prstGeom prst="roundRect">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1600" b="1" dirty="0">
              <a:solidFill>
                <a:sysClr val="windowText" lastClr="000000"/>
              </a:solidFill>
              <a:latin typeface="Times New Roman" panose="02020603050405020304" pitchFamily="18" charset="0"/>
              <a:ea typeface="+mn-ea"/>
              <a:cs typeface="Times New Roman" panose="02020603050405020304" pitchFamily="18" charset="0"/>
            </a:rPr>
            <a:t>Система </a:t>
          </a:r>
          <a:r>
            <a:rPr lang="ru-RU" sz="1600" b="1" dirty="0" err="1">
              <a:solidFill>
                <a:sysClr val="windowText" lastClr="000000"/>
              </a:solidFill>
              <a:latin typeface="Times New Roman" panose="02020603050405020304" pitchFamily="18" charset="0"/>
              <a:ea typeface="+mn-ea"/>
              <a:cs typeface="Times New Roman" panose="02020603050405020304" pitchFamily="18" charset="0"/>
            </a:rPr>
            <a:t>губернського</a:t>
          </a:r>
          <a:r>
            <a:rPr lang="ru-RU" sz="1600" b="1" dirty="0">
              <a:solidFill>
                <a:sysClr val="windowText" lastClr="000000"/>
              </a:solidFill>
              <a:latin typeface="Times New Roman" panose="02020603050405020304" pitchFamily="18" charset="0"/>
              <a:ea typeface="+mn-ea"/>
              <a:cs typeface="Times New Roman" panose="02020603050405020304" pitchFamily="18" charset="0"/>
            </a:rPr>
            <a:t> </a:t>
          </a:r>
          <a:r>
            <a:rPr lang="ru-RU" sz="1600" b="1" dirty="0" err="1">
              <a:solidFill>
                <a:sysClr val="windowText" lastClr="000000"/>
              </a:solidFill>
              <a:latin typeface="Times New Roman" panose="02020603050405020304" pitchFamily="18" charset="0"/>
              <a:ea typeface="+mn-ea"/>
              <a:cs typeface="Times New Roman" panose="02020603050405020304" pitchFamily="18" charset="0"/>
            </a:rPr>
            <a:t>управління</a:t>
          </a:r>
          <a:r>
            <a:rPr lang="ru-RU" sz="1600" b="1" dirty="0">
              <a:solidFill>
                <a:sysClr val="windowText" lastClr="000000"/>
              </a:solidFill>
              <a:latin typeface="Times New Roman" panose="02020603050405020304" pitchFamily="18" charset="0"/>
              <a:ea typeface="+mn-ea"/>
              <a:cs typeface="Times New Roman" panose="02020603050405020304" pitchFamily="18" charset="0"/>
            </a:rPr>
            <a:t> на </a:t>
          </a:r>
          <a:r>
            <a:rPr lang="ru-RU" sz="1600" b="1" dirty="0" err="1">
              <a:solidFill>
                <a:sysClr val="windowText" lastClr="000000"/>
              </a:solidFill>
              <a:latin typeface="Times New Roman" panose="02020603050405020304" pitchFamily="18" charset="0"/>
              <a:ea typeface="+mn-ea"/>
              <a:cs typeface="Times New Roman" panose="02020603050405020304" pitchFamily="18" charset="0"/>
            </a:rPr>
            <a:t>місцях</a:t>
          </a:r>
          <a:r>
            <a:rPr lang="ru-RU" sz="1600" b="1" dirty="0">
              <a:solidFill>
                <a:sysClr val="windowText" lastClr="000000"/>
              </a:solidFill>
              <a:latin typeface="Times New Roman" panose="02020603050405020304" pitchFamily="18" charset="0"/>
              <a:ea typeface="+mn-ea"/>
              <a:cs typeface="Times New Roman" panose="02020603050405020304" pitchFamily="18" charset="0"/>
            </a:rPr>
            <a:t> </a:t>
          </a:r>
          <a:endParaRPr lang="ru-RU" sz="1600" b="0" dirty="0">
            <a:ln>
              <a:noFill/>
            </a:ln>
            <a:solidFill>
              <a:sysClr val="windowText" lastClr="000000"/>
            </a:solidFill>
            <a:latin typeface="Times New Roman" panose="02020603050405020304" pitchFamily="18" charset="0"/>
            <a:ea typeface="+mn-ea"/>
            <a:cs typeface="Times New Roman" panose="02020603050405020304" pitchFamily="18" charset="0"/>
          </a:endParaRPr>
        </a:p>
      </dgm:t>
    </dgm:pt>
    <dgm:pt modelId="{D866707C-E9E8-4B0B-A5DB-300940486E7E}" type="parTrans" cxnId="{1271617E-B467-4A35-9401-E3ADDA169210}">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DB986E2B-F006-4CF4-9DA3-6106C10B87CB}" type="sibTrans" cxnId="{1271617E-B467-4A35-9401-E3ADDA169210}">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D77DEA4C-2511-4F46-9662-8B416904A54B}">
      <dgm:prSet phldrT="[Текст]" custT="1">
        <dgm:style>
          <a:lnRef idx="2">
            <a:schemeClr val="dk1"/>
          </a:lnRef>
          <a:fillRef idx="1">
            <a:schemeClr val="lt1"/>
          </a:fillRef>
          <a:effectRef idx="0">
            <a:schemeClr val="dk1"/>
          </a:effectRef>
          <a:fontRef idx="minor">
            <a:schemeClr val="dk1"/>
          </a:fontRef>
        </dgm:style>
      </dgm:prSet>
      <dgm:spPr>
        <a:xfrm>
          <a:off x="1571544" y="174013"/>
          <a:ext cx="4660588" cy="829076"/>
        </a:xfrm>
        <a:prstGeom prst="roundRect">
          <a:avLst/>
        </a:prstGeom>
        <a:solidFill>
          <a:sysClr val="window" lastClr="FFFFFF"/>
        </a:solidFill>
        <a:ln w="19050" cap="flat" cmpd="sng" algn="ctr">
          <a:solidFill>
            <a:sysClr val="windowText" lastClr="000000"/>
          </a:solidFill>
          <a:prstDash val="solid"/>
          <a:miter lim="800000"/>
        </a:ln>
        <a:effectLst/>
      </dgm:spPr>
      <dgm:t>
        <a:bodyPr lIns="180000" tIns="252000" rIns="180000" bIns="252000"/>
        <a:lstStyle/>
        <a:p>
          <a:pPr algn="just"/>
          <a:r>
            <a:rPr lang="uk-UA" sz="1400">
              <a:ln>
                <a:noFill/>
              </a:ln>
              <a:solidFill>
                <a:sysClr val="windowText" lastClr="000000"/>
              </a:solidFill>
              <a:latin typeface="Times New Roman" panose="02020603050405020304" pitchFamily="18" charset="0"/>
              <a:ea typeface="+mn-ea"/>
              <a:cs typeface="Times New Roman" panose="02020603050405020304" pitchFamily="18" charset="0"/>
            </a:rPr>
            <a:t>В</a:t>
          </a:r>
          <a:r>
            <a:rPr lang="ru-RU" sz="1400">
              <a:ln>
                <a:noFill/>
              </a:ln>
              <a:solidFill>
                <a:sysClr val="windowText" lastClr="000000"/>
              </a:solidFill>
              <a:latin typeface="Times New Roman" panose="02020603050405020304" pitchFamily="18" charset="0"/>
              <a:ea typeface="+mn-ea"/>
              <a:cs typeface="Times New Roman" panose="02020603050405020304" pitchFamily="18" charset="0"/>
            </a:rPr>
            <a:t>ища адміністрац</a:t>
          </a:r>
          <a:r>
            <a:rPr lang="uk-UA" sz="1400">
              <a:ln>
                <a:noFill/>
              </a:ln>
              <a:solidFill>
                <a:sysClr val="windowText" lastClr="000000"/>
              </a:solidFill>
              <a:latin typeface="Times New Roman" panose="02020603050405020304" pitchFamily="18" charset="0"/>
              <a:ea typeface="+mn-ea"/>
              <a:cs typeface="Times New Roman" panose="02020603050405020304" pitchFamily="18" charset="0"/>
            </a:rPr>
            <a:t>ія, поліцейська наглядова та судова влада зосереджувалась у руках губернаторів і генерал-губернаторів.</a:t>
          </a:r>
          <a:endParaRPr lang="ru-RU" sz="1400">
            <a:ln>
              <a:noFill/>
            </a:ln>
            <a:solidFill>
              <a:sysClr val="windowText" lastClr="000000"/>
            </a:solidFill>
            <a:latin typeface="Times New Roman" panose="02020603050405020304" pitchFamily="18" charset="0"/>
            <a:ea typeface="+mn-ea"/>
            <a:cs typeface="Times New Roman" panose="02020603050405020304" pitchFamily="18" charset="0"/>
          </a:endParaRPr>
        </a:p>
      </dgm:t>
    </dgm:pt>
    <dgm:pt modelId="{D98075C6-7AEB-49C5-872B-F9E9ACA6E5C1}" type="parTrans" cxnId="{DCBCA961-7B8A-42DC-872D-233D762A6F47}">
      <dgm:prSet/>
      <dgm:spPr>
        <a:xfrm>
          <a:off x="1338475" y="588551"/>
          <a:ext cx="233068" cy="1139065"/>
        </a:xfrm>
        <a:custGeom>
          <a:avLst/>
          <a:gdLst/>
          <a:ahLst/>
          <a:cxnLst/>
          <a:rect l="0" t="0" r="0" b="0"/>
          <a:pathLst>
            <a:path>
              <a:moveTo>
                <a:pt x="0" y="1366339"/>
              </a:moveTo>
              <a:lnTo>
                <a:pt x="0" y="0"/>
              </a:lnTo>
              <a:lnTo>
                <a:pt x="278383" y="0"/>
              </a:lnTo>
            </a:path>
          </a:pathLst>
        </a:custGeom>
        <a:noFill/>
        <a:ln w="19050" cap="flat" cmpd="sng" algn="ctr">
          <a:solidFill>
            <a:sysClr val="windowText" lastClr="000000"/>
          </a:solidFill>
          <a:prstDash val="solid"/>
          <a:miter lim="800000"/>
        </a:ln>
        <a:effectLst/>
      </dgm:spPr>
      <dgm:t>
        <a:bodyPr/>
        <a:lstStyle/>
        <a:p>
          <a:endParaRPr lang="ru-RU" sz="1400">
            <a:ln>
              <a:noFill/>
            </a:ln>
            <a:solidFill>
              <a:schemeClr val="tx1"/>
            </a:solidFill>
            <a:latin typeface="Times New Roman" panose="02020603050405020304" pitchFamily="18" charset="0"/>
            <a:cs typeface="Times New Roman" panose="02020603050405020304" pitchFamily="18" charset="0"/>
          </a:endParaRPr>
        </a:p>
      </dgm:t>
    </dgm:pt>
    <dgm:pt modelId="{DDC84836-862B-4BDB-94E7-90D157AC5225}" type="sibTrans" cxnId="{DCBCA961-7B8A-42DC-872D-233D762A6F47}">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59ECB577-0E32-463C-83F7-1CB68B694F65}">
      <dgm:prSet phldrT="[Текст]" custT="1">
        <dgm:style>
          <a:lnRef idx="2">
            <a:schemeClr val="dk1"/>
          </a:lnRef>
          <a:fillRef idx="1">
            <a:schemeClr val="lt1"/>
          </a:fillRef>
          <a:effectRef idx="0">
            <a:schemeClr val="dk1"/>
          </a:effectRef>
          <a:fontRef idx="minor">
            <a:schemeClr val="dk1"/>
          </a:fontRef>
        </dgm:style>
      </dgm:prSet>
      <dgm:spPr>
        <a:xfrm>
          <a:off x="1543421" y="1139415"/>
          <a:ext cx="4687385" cy="897269"/>
        </a:xfrm>
        <a:prstGeom prst="roundRect">
          <a:avLst/>
        </a:prstGeom>
        <a:solidFill>
          <a:sysClr val="window" lastClr="FFFFFF"/>
        </a:solidFill>
        <a:ln w="19050" cap="flat" cmpd="sng" algn="ctr">
          <a:solidFill>
            <a:sysClr val="windowText" lastClr="000000"/>
          </a:solidFill>
          <a:prstDash val="solid"/>
          <a:miter lim="800000"/>
        </a:ln>
        <a:effectLst/>
      </dgm:spPr>
      <dgm:t>
        <a:bodyPr lIns="180000" tIns="180000" rIns="180000" bIns="180000"/>
        <a:lstStyle/>
        <a:p>
          <a:pPr algn="just"/>
          <a:r>
            <a:rPr lang="uk-UA" sz="1400">
              <a:ln>
                <a:noFill/>
              </a:ln>
              <a:solidFill>
                <a:sysClr val="windowText" lastClr="000000"/>
              </a:solidFill>
              <a:latin typeface="Times New Roman" panose="02020603050405020304" pitchFamily="18" charset="0"/>
              <a:ea typeface="+mn-ea"/>
              <a:cs typeface="Times New Roman" panose="02020603050405020304" pitchFamily="18" charset="0"/>
            </a:rPr>
            <a:t>Казенна палата державних маєтностей, рекрутського пресутствія, пресутствія поліції, суду. </a:t>
          </a:r>
          <a:endParaRPr lang="ru-RU" sz="1400">
            <a:ln>
              <a:noFill/>
            </a:ln>
            <a:solidFill>
              <a:sysClr val="windowText" lastClr="000000"/>
            </a:solidFill>
            <a:latin typeface="Times New Roman" panose="02020603050405020304" pitchFamily="18" charset="0"/>
            <a:ea typeface="+mn-ea"/>
            <a:cs typeface="Times New Roman" panose="02020603050405020304" pitchFamily="18" charset="0"/>
          </a:endParaRPr>
        </a:p>
      </dgm:t>
    </dgm:pt>
    <dgm:pt modelId="{445B992A-633F-4DE4-B8B8-D0CC31556896}" type="parTrans" cxnId="{D95F60DA-3547-4352-A7BA-48A110561B4F}">
      <dgm:prSet/>
      <dgm:spPr>
        <a:xfrm>
          <a:off x="1338475" y="1588050"/>
          <a:ext cx="204946" cy="139566"/>
        </a:xfrm>
        <a:custGeom>
          <a:avLst/>
          <a:gdLst/>
          <a:ahLst/>
          <a:cxnLst/>
          <a:rect l="0" t="0" r="0" b="0"/>
          <a:pathLst>
            <a:path>
              <a:moveTo>
                <a:pt x="0" y="167414"/>
              </a:moveTo>
              <a:lnTo>
                <a:pt x="0" y="0"/>
              </a:lnTo>
              <a:lnTo>
                <a:pt x="244649" y="0"/>
              </a:lnTo>
            </a:path>
          </a:pathLst>
        </a:custGeom>
        <a:noFill/>
        <a:ln w="19050" cap="flat" cmpd="sng" algn="ctr">
          <a:solidFill>
            <a:scrgbClr r="0" g="0" b="0"/>
          </a:solidFill>
          <a:prstDash val="solid"/>
          <a:miter lim="800000"/>
        </a:ln>
        <a:effectLs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458F7668-FEDC-4C12-98F0-1A0FBB98AF28}" type="sibTrans" cxnId="{D95F60DA-3547-4352-A7BA-48A110561B4F}">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4E305CFD-C0ED-4BCB-91AC-35D1DFD95691}">
      <dgm:prSet phldrT="[Текст]" custT="1">
        <dgm:style>
          <a:lnRef idx="2">
            <a:schemeClr val="dk1"/>
          </a:lnRef>
          <a:fillRef idx="1">
            <a:schemeClr val="lt1"/>
          </a:fillRef>
          <a:effectRef idx="0">
            <a:schemeClr val="dk1"/>
          </a:effectRef>
          <a:fontRef idx="minor">
            <a:schemeClr val="dk1"/>
          </a:fontRef>
        </dgm:style>
      </dgm:prSet>
      <dgm:spPr>
        <a:xfrm>
          <a:off x="1556748" y="2105149"/>
          <a:ext cx="4678248" cy="1187355"/>
        </a:xfrm>
        <a:prstGeom prst="roundRect">
          <a:avLst/>
        </a:prstGeom>
        <a:solidFill>
          <a:sysClr val="window" lastClr="FFFFFF"/>
        </a:solidFill>
        <a:ln w="19050" cap="flat" cmpd="sng" algn="ctr">
          <a:solidFill>
            <a:sysClr val="windowText" lastClr="000000"/>
          </a:solidFill>
          <a:prstDash val="solid"/>
          <a:miter lim="800000"/>
        </a:ln>
        <a:effectLst/>
      </dgm:spPr>
      <dgm:t>
        <a:bodyPr lIns="180000" tIns="180000" rIns="180000" bIns="180000"/>
        <a:lstStyle/>
        <a:p>
          <a:pPr algn="just"/>
          <a:r>
            <a:rPr lang="uk-UA" sz="1400">
              <a:ln>
                <a:noFill/>
              </a:ln>
              <a:solidFill>
                <a:sysClr val="windowText" lastClr="000000"/>
              </a:solidFill>
              <a:latin typeface="Times New Roman" panose="02020603050405020304" pitchFamily="18" charset="0"/>
              <a:ea typeface="+mn-ea"/>
              <a:cs typeface="Times New Roman" panose="02020603050405020304" pitchFamily="18" charset="0"/>
            </a:rPr>
            <a:t>Повітовий апарат  підпорядкований губернаторському апарату і складався: нижні, земські (виконували адміністративно-поліцейські і судові функції), суди, повітові, позначитсва, митні установи. </a:t>
          </a:r>
        </a:p>
      </dgm:t>
    </dgm:pt>
    <dgm:pt modelId="{7863BEF4-CAE3-4406-9F68-E412CFC0BD80}" type="parTrans" cxnId="{3AC569E5-93B5-45EC-BED9-24AE984A8C54}">
      <dgm:prSet/>
      <dgm:spPr>
        <a:xfrm>
          <a:off x="1338475" y="1727616"/>
          <a:ext cx="218273" cy="971210"/>
        </a:xfrm>
        <a:custGeom>
          <a:avLst/>
          <a:gdLst/>
          <a:ahLst/>
          <a:cxnLst/>
          <a:rect l="0" t="0" r="0" b="0"/>
          <a:pathLst>
            <a:path>
              <a:moveTo>
                <a:pt x="0" y="0"/>
              </a:moveTo>
              <a:lnTo>
                <a:pt x="0" y="1164992"/>
              </a:lnTo>
              <a:lnTo>
                <a:pt x="260636" y="1164992"/>
              </a:lnTo>
            </a:path>
          </a:pathLst>
        </a:custGeom>
        <a:noFill/>
        <a:ln w="19050" cap="flat" cmpd="sng" algn="ctr">
          <a:solidFill>
            <a:sysClr val="windowText" lastClr="000000"/>
          </a:solidFill>
          <a:prstDash val="solid"/>
          <a:miter lim="800000"/>
        </a:ln>
        <a:effectLs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EF3C6505-AC48-4B7B-A9AB-D50C84794A45}" type="sibTrans" cxnId="{3AC569E5-93B5-45EC-BED9-24AE984A8C54}">
      <dgm:prSet/>
      <dgm:spPr/>
      <dgm:t>
        <a:bodyPr/>
        <a:lstStyle/>
        <a:p>
          <a:endParaRPr lang="ru-RU" sz="1400">
            <a:ln>
              <a:noFill/>
            </a:ln>
            <a:solidFill>
              <a:sysClr val="windowText" lastClr="000000"/>
            </a:solidFill>
            <a:latin typeface="Times New Roman" panose="02020603050405020304" pitchFamily="18" charset="0"/>
            <a:cs typeface="Times New Roman" panose="02020603050405020304" pitchFamily="18" charset="0"/>
          </a:endParaRPr>
        </a:p>
      </dgm:t>
    </dgm:pt>
    <dgm:pt modelId="{6F6EF715-4046-4CFB-816C-A6F49F86A63E}" type="pres">
      <dgm:prSet presAssocID="{B7ED2AFA-368C-4962-A117-E662F9EC9FC9}" presName="hierChild1" presStyleCnt="0">
        <dgm:presLayoutVars>
          <dgm:orgChart val="1"/>
          <dgm:chPref val="1"/>
          <dgm:dir/>
          <dgm:animOne val="branch"/>
          <dgm:animLvl val="lvl"/>
          <dgm:resizeHandles/>
        </dgm:presLayoutVars>
      </dgm:prSet>
      <dgm:spPr/>
      <dgm:t>
        <a:bodyPr/>
        <a:lstStyle/>
        <a:p>
          <a:endParaRPr lang="ru-RU"/>
        </a:p>
      </dgm:t>
    </dgm:pt>
    <dgm:pt modelId="{1DB6157B-A658-4535-B898-AFE901171ADF}" type="pres">
      <dgm:prSet presAssocID="{251039E2-1076-41C9-BA7F-455A4800D249}" presName="hierRoot1" presStyleCnt="0">
        <dgm:presLayoutVars>
          <dgm:hierBranch val="init"/>
        </dgm:presLayoutVars>
      </dgm:prSet>
      <dgm:spPr/>
    </dgm:pt>
    <dgm:pt modelId="{5C07A5F5-DAE9-49E1-A3B1-433FFC677E88}" type="pres">
      <dgm:prSet presAssocID="{251039E2-1076-41C9-BA7F-455A4800D249}" presName="rootComposite1" presStyleCnt="0"/>
      <dgm:spPr/>
    </dgm:pt>
    <dgm:pt modelId="{24E1AA68-6BC8-4FBD-A85D-728C3A68AC60}" type="pres">
      <dgm:prSet presAssocID="{251039E2-1076-41C9-BA7F-455A4800D249}" presName="rootText1" presStyleLbl="node0" presStyleIdx="0" presStyleCnt="1" custScaleX="56542" custScaleY="423960" custLinFactNeighborX="-6033" custLinFactNeighborY="-7418">
        <dgm:presLayoutVars>
          <dgm:chPref val="3"/>
        </dgm:presLayoutVars>
      </dgm:prSet>
      <dgm:spPr>
        <a:prstGeom prst="roundRect">
          <a:avLst/>
        </a:prstGeom>
      </dgm:spPr>
      <dgm:t>
        <a:bodyPr/>
        <a:lstStyle/>
        <a:p>
          <a:endParaRPr lang="ru-RU"/>
        </a:p>
      </dgm:t>
    </dgm:pt>
    <dgm:pt modelId="{6CA35E72-7EC4-464E-AB8B-CF7FD8043913}" type="pres">
      <dgm:prSet presAssocID="{251039E2-1076-41C9-BA7F-455A4800D249}" presName="rootConnector1" presStyleLbl="node1" presStyleIdx="0" presStyleCnt="0"/>
      <dgm:spPr/>
      <dgm:t>
        <a:bodyPr/>
        <a:lstStyle/>
        <a:p>
          <a:endParaRPr lang="ru-RU"/>
        </a:p>
      </dgm:t>
    </dgm:pt>
    <dgm:pt modelId="{45207BD1-4525-43BC-9861-B5DD8DB04A76}" type="pres">
      <dgm:prSet presAssocID="{251039E2-1076-41C9-BA7F-455A4800D249}" presName="hierChild2" presStyleCnt="0"/>
      <dgm:spPr/>
    </dgm:pt>
    <dgm:pt modelId="{6A5ADD58-959B-4312-80D7-B8F7D4C23941}" type="pres">
      <dgm:prSet presAssocID="{D98075C6-7AEB-49C5-872B-F9E9ACA6E5C1}" presName="Name64" presStyleLbl="parChTrans1D2" presStyleIdx="0" presStyleCnt="3"/>
      <dgm:spPr/>
      <dgm:t>
        <a:bodyPr/>
        <a:lstStyle/>
        <a:p>
          <a:endParaRPr lang="ru-RU"/>
        </a:p>
      </dgm:t>
    </dgm:pt>
    <dgm:pt modelId="{0CCDD6C8-0B51-47F9-BD3B-35D1EF673EA2}" type="pres">
      <dgm:prSet presAssocID="{D77DEA4C-2511-4F46-9662-8B416904A54B}" presName="hierRoot2" presStyleCnt="0">
        <dgm:presLayoutVars>
          <dgm:hierBranch val="init"/>
        </dgm:presLayoutVars>
      </dgm:prSet>
      <dgm:spPr/>
    </dgm:pt>
    <dgm:pt modelId="{CDCFDC44-B2E4-420D-9DCB-0DADA91B8573}" type="pres">
      <dgm:prSet presAssocID="{D77DEA4C-2511-4F46-9662-8B416904A54B}" presName="rootComposite" presStyleCnt="0"/>
      <dgm:spPr/>
    </dgm:pt>
    <dgm:pt modelId="{AA48C54E-0BC7-46D9-9B4C-2BDD3B05939E}" type="pres">
      <dgm:prSet presAssocID="{D77DEA4C-2511-4F46-9662-8B416904A54B}" presName="rootText" presStyleLbl="node2" presStyleIdx="0" presStyleCnt="3" custScaleX="196880" custScaleY="114830" custLinFactNeighborX="-10327" custLinFactNeighborY="20165">
        <dgm:presLayoutVars>
          <dgm:chPref val="3"/>
        </dgm:presLayoutVars>
      </dgm:prSet>
      <dgm:spPr>
        <a:prstGeom prst="roundRect">
          <a:avLst/>
        </a:prstGeom>
      </dgm:spPr>
      <dgm:t>
        <a:bodyPr/>
        <a:lstStyle/>
        <a:p>
          <a:endParaRPr lang="ru-RU"/>
        </a:p>
      </dgm:t>
    </dgm:pt>
    <dgm:pt modelId="{05473A45-69B5-4D4A-A67F-CBB7CF2F8968}" type="pres">
      <dgm:prSet presAssocID="{D77DEA4C-2511-4F46-9662-8B416904A54B}" presName="rootConnector" presStyleLbl="node2" presStyleIdx="0" presStyleCnt="3"/>
      <dgm:spPr/>
      <dgm:t>
        <a:bodyPr/>
        <a:lstStyle/>
        <a:p>
          <a:endParaRPr lang="ru-RU"/>
        </a:p>
      </dgm:t>
    </dgm:pt>
    <dgm:pt modelId="{6C8F1924-4C02-4103-821A-07EAABC4E557}" type="pres">
      <dgm:prSet presAssocID="{D77DEA4C-2511-4F46-9662-8B416904A54B}" presName="hierChild4" presStyleCnt="0"/>
      <dgm:spPr/>
    </dgm:pt>
    <dgm:pt modelId="{8D1A2C22-97D7-494D-9A3D-7E6C8A4DB6F3}" type="pres">
      <dgm:prSet presAssocID="{D77DEA4C-2511-4F46-9662-8B416904A54B}" presName="hierChild5" presStyleCnt="0"/>
      <dgm:spPr/>
    </dgm:pt>
    <dgm:pt modelId="{76F4CBEC-55C6-4EFB-B225-2377BE24B031}" type="pres">
      <dgm:prSet presAssocID="{445B992A-633F-4DE4-B8B8-D0CC31556896}" presName="Name64" presStyleLbl="parChTrans1D2" presStyleIdx="1" presStyleCnt="3"/>
      <dgm:spPr/>
      <dgm:t>
        <a:bodyPr/>
        <a:lstStyle/>
        <a:p>
          <a:endParaRPr lang="ru-RU"/>
        </a:p>
      </dgm:t>
    </dgm:pt>
    <dgm:pt modelId="{BEF931DE-D5E7-4F8F-A3FC-E8827D928110}" type="pres">
      <dgm:prSet presAssocID="{59ECB577-0E32-463C-83F7-1CB68B694F65}" presName="hierRoot2" presStyleCnt="0">
        <dgm:presLayoutVars>
          <dgm:hierBranch val="init"/>
        </dgm:presLayoutVars>
      </dgm:prSet>
      <dgm:spPr/>
    </dgm:pt>
    <dgm:pt modelId="{60462B59-2BA1-47C8-B2E4-AADE4ACE17B2}" type="pres">
      <dgm:prSet presAssocID="{59ECB577-0E32-463C-83F7-1CB68B694F65}" presName="rootComposite" presStyleCnt="0"/>
      <dgm:spPr/>
    </dgm:pt>
    <dgm:pt modelId="{0015BA3D-3BBE-46F0-A2C3-A3D5BB339D8D}" type="pres">
      <dgm:prSet presAssocID="{59ECB577-0E32-463C-83F7-1CB68B694F65}" presName="rootText" presStyleLbl="node2" presStyleIdx="1" presStyleCnt="3" custScaleX="198012" custScaleY="124275" custLinFactNeighborX="-11515" custLinFactNeighborY="-1937">
        <dgm:presLayoutVars>
          <dgm:chPref val="3"/>
        </dgm:presLayoutVars>
      </dgm:prSet>
      <dgm:spPr>
        <a:prstGeom prst="roundRect">
          <a:avLst/>
        </a:prstGeom>
      </dgm:spPr>
      <dgm:t>
        <a:bodyPr/>
        <a:lstStyle/>
        <a:p>
          <a:endParaRPr lang="ru-RU"/>
        </a:p>
      </dgm:t>
    </dgm:pt>
    <dgm:pt modelId="{2A32B2FA-7E17-4AC2-AC8E-9CE97D512611}" type="pres">
      <dgm:prSet presAssocID="{59ECB577-0E32-463C-83F7-1CB68B694F65}" presName="rootConnector" presStyleLbl="node2" presStyleIdx="1" presStyleCnt="3"/>
      <dgm:spPr/>
      <dgm:t>
        <a:bodyPr/>
        <a:lstStyle/>
        <a:p>
          <a:endParaRPr lang="ru-RU"/>
        </a:p>
      </dgm:t>
    </dgm:pt>
    <dgm:pt modelId="{E7CF7C8F-08EE-4C2F-86C6-5EBC2BB57CEE}" type="pres">
      <dgm:prSet presAssocID="{59ECB577-0E32-463C-83F7-1CB68B694F65}" presName="hierChild4" presStyleCnt="0"/>
      <dgm:spPr/>
    </dgm:pt>
    <dgm:pt modelId="{6DE73032-180E-42A7-8B58-38DC46FF2DF0}" type="pres">
      <dgm:prSet presAssocID="{59ECB577-0E32-463C-83F7-1CB68B694F65}" presName="hierChild5" presStyleCnt="0"/>
      <dgm:spPr/>
    </dgm:pt>
    <dgm:pt modelId="{5ED4A1A2-9AEA-4DE2-A954-2BBF2D67DD7F}" type="pres">
      <dgm:prSet presAssocID="{7863BEF4-CAE3-4406-9F68-E412CFC0BD80}" presName="Name64" presStyleLbl="parChTrans1D2" presStyleIdx="2" presStyleCnt="3"/>
      <dgm:spPr/>
      <dgm:t>
        <a:bodyPr/>
        <a:lstStyle/>
        <a:p>
          <a:endParaRPr lang="ru-RU"/>
        </a:p>
      </dgm:t>
    </dgm:pt>
    <dgm:pt modelId="{DD8676B6-B7B7-4300-A1AB-80B26B684459}" type="pres">
      <dgm:prSet presAssocID="{4E305CFD-C0ED-4BCB-91AC-35D1DFD95691}" presName="hierRoot2" presStyleCnt="0">
        <dgm:presLayoutVars>
          <dgm:hierBranch val="init"/>
        </dgm:presLayoutVars>
      </dgm:prSet>
      <dgm:spPr/>
    </dgm:pt>
    <dgm:pt modelId="{0329EA3F-9E74-4FBD-BCFA-0E451DFAD5F2}" type="pres">
      <dgm:prSet presAssocID="{4E305CFD-C0ED-4BCB-91AC-35D1DFD95691}" presName="rootComposite" presStyleCnt="0"/>
      <dgm:spPr/>
    </dgm:pt>
    <dgm:pt modelId="{44EEFDF5-2342-47B7-BB7B-38A0AC4516D9}" type="pres">
      <dgm:prSet presAssocID="{4E305CFD-C0ED-4BCB-91AC-35D1DFD95691}" presName="rootText" presStyleLbl="node2" presStyleIdx="2" presStyleCnt="3" custScaleX="197626" custScaleY="164453" custLinFactNeighborX="-10952" custLinFactNeighborY="-33438">
        <dgm:presLayoutVars>
          <dgm:chPref val="3"/>
        </dgm:presLayoutVars>
      </dgm:prSet>
      <dgm:spPr>
        <a:prstGeom prst="roundRect">
          <a:avLst/>
        </a:prstGeom>
      </dgm:spPr>
      <dgm:t>
        <a:bodyPr/>
        <a:lstStyle/>
        <a:p>
          <a:endParaRPr lang="ru-RU"/>
        </a:p>
      </dgm:t>
    </dgm:pt>
    <dgm:pt modelId="{B5D3F4A7-3DFD-403E-AB83-37DF12D283F4}" type="pres">
      <dgm:prSet presAssocID="{4E305CFD-C0ED-4BCB-91AC-35D1DFD95691}" presName="rootConnector" presStyleLbl="node2" presStyleIdx="2" presStyleCnt="3"/>
      <dgm:spPr/>
      <dgm:t>
        <a:bodyPr/>
        <a:lstStyle/>
        <a:p>
          <a:endParaRPr lang="ru-RU"/>
        </a:p>
      </dgm:t>
    </dgm:pt>
    <dgm:pt modelId="{C07C3377-9F5C-4D2D-9CF2-76CAF7DD4E04}" type="pres">
      <dgm:prSet presAssocID="{4E305CFD-C0ED-4BCB-91AC-35D1DFD95691}" presName="hierChild4" presStyleCnt="0"/>
      <dgm:spPr/>
    </dgm:pt>
    <dgm:pt modelId="{ED99BE63-30EC-4253-9E95-5A14588F49BE}" type="pres">
      <dgm:prSet presAssocID="{4E305CFD-C0ED-4BCB-91AC-35D1DFD95691}" presName="hierChild5" presStyleCnt="0"/>
      <dgm:spPr/>
    </dgm:pt>
    <dgm:pt modelId="{0928E586-4D4D-4A3B-A080-89AB3B59509A}" type="pres">
      <dgm:prSet presAssocID="{251039E2-1076-41C9-BA7F-455A4800D249}" presName="hierChild3" presStyleCnt="0"/>
      <dgm:spPr/>
    </dgm:pt>
  </dgm:ptLst>
  <dgm:cxnLst>
    <dgm:cxn modelId="{CD442C52-8262-45F9-8FBB-6A863E5DF3E6}" type="presOf" srcId="{7863BEF4-CAE3-4406-9F68-E412CFC0BD80}" destId="{5ED4A1A2-9AEA-4DE2-A954-2BBF2D67DD7F}" srcOrd="0" destOrd="0" presId="urn:microsoft.com/office/officeart/2009/3/layout/HorizontalOrganizationChart"/>
    <dgm:cxn modelId="{D81CF022-4915-4F94-8C7A-98B0FFC0026F}" type="presOf" srcId="{4E305CFD-C0ED-4BCB-91AC-35D1DFD95691}" destId="{44EEFDF5-2342-47B7-BB7B-38A0AC4516D9}" srcOrd="0" destOrd="0" presId="urn:microsoft.com/office/officeart/2009/3/layout/HorizontalOrganizationChart"/>
    <dgm:cxn modelId="{D95F60DA-3547-4352-A7BA-48A110561B4F}" srcId="{251039E2-1076-41C9-BA7F-455A4800D249}" destId="{59ECB577-0E32-463C-83F7-1CB68B694F65}" srcOrd="1" destOrd="0" parTransId="{445B992A-633F-4DE4-B8B8-D0CC31556896}" sibTransId="{458F7668-FEDC-4C12-98F0-1A0FBB98AF28}"/>
    <dgm:cxn modelId="{9D96A4DA-983D-400F-BCE2-B7532933F5D9}" type="presOf" srcId="{59ECB577-0E32-463C-83F7-1CB68B694F65}" destId="{2A32B2FA-7E17-4AC2-AC8E-9CE97D512611}" srcOrd="1" destOrd="0" presId="urn:microsoft.com/office/officeart/2009/3/layout/HorizontalOrganizationChart"/>
    <dgm:cxn modelId="{F073F19A-633E-40E9-8505-0885275A25A0}" type="presOf" srcId="{B7ED2AFA-368C-4962-A117-E662F9EC9FC9}" destId="{6F6EF715-4046-4CFB-816C-A6F49F86A63E}" srcOrd="0" destOrd="0" presId="urn:microsoft.com/office/officeart/2009/3/layout/HorizontalOrganizationChart"/>
    <dgm:cxn modelId="{A4C0DD10-B9CF-450F-B94A-D827DC6E761E}" type="presOf" srcId="{59ECB577-0E32-463C-83F7-1CB68B694F65}" destId="{0015BA3D-3BBE-46F0-A2C3-A3D5BB339D8D}" srcOrd="0" destOrd="0" presId="urn:microsoft.com/office/officeart/2009/3/layout/HorizontalOrganizationChart"/>
    <dgm:cxn modelId="{BEFC354E-81D2-417C-83BC-7FD2C101AC3E}" type="presOf" srcId="{4E305CFD-C0ED-4BCB-91AC-35D1DFD95691}" destId="{B5D3F4A7-3DFD-403E-AB83-37DF12D283F4}" srcOrd="1" destOrd="0" presId="urn:microsoft.com/office/officeart/2009/3/layout/HorizontalOrganizationChart"/>
    <dgm:cxn modelId="{5761A566-8889-4BCD-AAFB-E71DB0134498}" type="presOf" srcId="{D77DEA4C-2511-4F46-9662-8B416904A54B}" destId="{AA48C54E-0BC7-46D9-9B4C-2BDD3B05939E}" srcOrd="0" destOrd="0" presId="urn:microsoft.com/office/officeart/2009/3/layout/HorizontalOrganizationChart"/>
    <dgm:cxn modelId="{471075F6-4FC6-456F-A3AD-AC2E5DCE889E}" type="presOf" srcId="{D98075C6-7AEB-49C5-872B-F9E9ACA6E5C1}" destId="{6A5ADD58-959B-4312-80D7-B8F7D4C23941}" srcOrd="0" destOrd="0" presId="urn:microsoft.com/office/officeart/2009/3/layout/HorizontalOrganizationChart"/>
    <dgm:cxn modelId="{8E2EE8C2-27C1-4FC5-AB6F-3E46CD647D8A}" type="presOf" srcId="{D77DEA4C-2511-4F46-9662-8B416904A54B}" destId="{05473A45-69B5-4D4A-A67F-CBB7CF2F8968}" srcOrd="1" destOrd="0" presId="urn:microsoft.com/office/officeart/2009/3/layout/HorizontalOrganizationChart"/>
    <dgm:cxn modelId="{1271617E-B467-4A35-9401-E3ADDA169210}" srcId="{B7ED2AFA-368C-4962-A117-E662F9EC9FC9}" destId="{251039E2-1076-41C9-BA7F-455A4800D249}" srcOrd="0" destOrd="0" parTransId="{D866707C-E9E8-4B0B-A5DB-300940486E7E}" sibTransId="{DB986E2B-F006-4CF4-9DA3-6106C10B87CB}"/>
    <dgm:cxn modelId="{89EFBF79-CB78-4AF9-8B4B-1DA70CA241F3}" type="presOf" srcId="{251039E2-1076-41C9-BA7F-455A4800D249}" destId="{24E1AA68-6BC8-4FBD-A85D-728C3A68AC60}" srcOrd="0" destOrd="0" presId="urn:microsoft.com/office/officeart/2009/3/layout/HorizontalOrganizationChart"/>
    <dgm:cxn modelId="{DCBCA961-7B8A-42DC-872D-233D762A6F47}" srcId="{251039E2-1076-41C9-BA7F-455A4800D249}" destId="{D77DEA4C-2511-4F46-9662-8B416904A54B}" srcOrd="0" destOrd="0" parTransId="{D98075C6-7AEB-49C5-872B-F9E9ACA6E5C1}" sibTransId="{DDC84836-862B-4BDB-94E7-90D157AC5225}"/>
    <dgm:cxn modelId="{8A48DADA-4040-43C0-B6D3-84269388146F}" type="presOf" srcId="{445B992A-633F-4DE4-B8B8-D0CC31556896}" destId="{76F4CBEC-55C6-4EFB-B225-2377BE24B031}" srcOrd="0" destOrd="0" presId="urn:microsoft.com/office/officeart/2009/3/layout/HorizontalOrganizationChart"/>
    <dgm:cxn modelId="{81AC4508-0DDB-47E4-B12D-C9493E2D6E16}" type="presOf" srcId="{251039E2-1076-41C9-BA7F-455A4800D249}" destId="{6CA35E72-7EC4-464E-AB8B-CF7FD8043913}" srcOrd="1" destOrd="0" presId="urn:microsoft.com/office/officeart/2009/3/layout/HorizontalOrganizationChart"/>
    <dgm:cxn modelId="{3AC569E5-93B5-45EC-BED9-24AE984A8C54}" srcId="{251039E2-1076-41C9-BA7F-455A4800D249}" destId="{4E305CFD-C0ED-4BCB-91AC-35D1DFD95691}" srcOrd="2" destOrd="0" parTransId="{7863BEF4-CAE3-4406-9F68-E412CFC0BD80}" sibTransId="{EF3C6505-AC48-4B7B-A9AB-D50C84794A45}"/>
    <dgm:cxn modelId="{A1663AEA-BDB1-4EF2-B82E-E79CA5BF16D2}" type="presParOf" srcId="{6F6EF715-4046-4CFB-816C-A6F49F86A63E}" destId="{1DB6157B-A658-4535-B898-AFE901171ADF}" srcOrd="0" destOrd="0" presId="urn:microsoft.com/office/officeart/2009/3/layout/HorizontalOrganizationChart"/>
    <dgm:cxn modelId="{303A478D-09C6-4571-8693-0A94A4776023}" type="presParOf" srcId="{1DB6157B-A658-4535-B898-AFE901171ADF}" destId="{5C07A5F5-DAE9-49E1-A3B1-433FFC677E88}" srcOrd="0" destOrd="0" presId="urn:microsoft.com/office/officeart/2009/3/layout/HorizontalOrganizationChart"/>
    <dgm:cxn modelId="{DFD527E3-1B7C-41BC-B853-6BEC96AE83B2}" type="presParOf" srcId="{5C07A5F5-DAE9-49E1-A3B1-433FFC677E88}" destId="{24E1AA68-6BC8-4FBD-A85D-728C3A68AC60}" srcOrd="0" destOrd="0" presId="urn:microsoft.com/office/officeart/2009/3/layout/HorizontalOrganizationChart"/>
    <dgm:cxn modelId="{DE5977BE-5435-4187-A79D-0B5CB00B2507}" type="presParOf" srcId="{5C07A5F5-DAE9-49E1-A3B1-433FFC677E88}" destId="{6CA35E72-7EC4-464E-AB8B-CF7FD8043913}" srcOrd="1" destOrd="0" presId="urn:microsoft.com/office/officeart/2009/3/layout/HorizontalOrganizationChart"/>
    <dgm:cxn modelId="{C871D62D-55CB-458E-AB2E-AE42915B37A4}" type="presParOf" srcId="{1DB6157B-A658-4535-B898-AFE901171ADF}" destId="{45207BD1-4525-43BC-9861-B5DD8DB04A76}" srcOrd="1" destOrd="0" presId="urn:microsoft.com/office/officeart/2009/3/layout/HorizontalOrganizationChart"/>
    <dgm:cxn modelId="{EF29A7C5-F8F9-40C6-8BBC-3738884A0580}" type="presParOf" srcId="{45207BD1-4525-43BC-9861-B5DD8DB04A76}" destId="{6A5ADD58-959B-4312-80D7-B8F7D4C23941}" srcOrd="0" destOrd="0" presId="urn:microsoft.com/office/officeart/2009/3/layout/HorizontalOrganizationChart"/>
    <dgm:cxn modelId="{93099AF5-F3D3-4C8D-8990-6A4B31727936}" type="presParOf" srcId="{45207BD1-4525-43BC-9861-B5DD8DB04A76}" destId="{0CCDD6C8-0B51-47F9-BD3B-35D1EF673EA2}" srcOrd="1" destOrd="0" presId="urn:microsoft.com/office/officeart/2009/3/layout/HorizontalOrganizationChart"/>
    <dgm:cxn modelId="{804A2369-EF3D-4293-9733-8A45BE8D9E7D}" type="presParOf" srcId="{0CCDD6C8-0B51-47F9-BD3B-35D1EF673EA2}" destId="{CDCFDC44-B2E4-420D-9DCB-0DADA91B8573}" srcOrd="0" destOrd="0" presId="urn:microsoft.com/office/officeart/2009/3/layout/HorizontalOrganizationChart"/>
    <dgm:cxn modelId="{D7602FDE-DCD7-4C26-951B-8202E8E330AB}" type="presParOf" srcId="{CDCFDC44-B2E4-420D-9DCB-0DADA91B8573}" destId="{AA48C54E-0BC7-46D9-9B4C-2BDD3B05939E}" srcOrd="0" destOrd="0" presId="urn:microsoft.com/office/officeart/2009/3/layout/HorizontalOrganizationChart"/>
    <dgm:cxn modelId="{11B1B6EC-BDE1-4A96-9F11-A77736063EF7}" type="presParOf" srcId="{CDCFDC44-B2E4-420D-9DCB-0DADA91B8573}" destId="{05473A45-69B5-4D4A-A67F-CBB7CF2F8968}" srcOrd="1" destOrd="0" presId="urn:microsoft.com/office/officeart/2009/3/layout/HorizontalOrganizationChart"/>
    <dgm:cxn modelId="{84EBE296-2BA5-419C-92D7-AFC8A068E67C}" type="presParOf" srcId="{0CCDD6C8-0B51-47F9-BD3B-35D1EF673EA2}" destId="{6C8F1924-4C02-4103-821A-07EAABC4E557}" srcOrd="1" destOrd="0" presId="urn:microsoft.com/office/officeart/2009/3/layout/HorizontalOrganizationChart"/>
    <dgm:cxn modelId="{FDDAE07E-BBBC-4DF4-A0E9-006EA474D6F3}" type="presParOf" srcId="{0CCDD6C8-0B51-47F9-BD3B-35D1EF673EA2}" destId="{8D1A2C22-97D7-494D-9A3D-7E6C8A4DB6F3}" srcOrd="2" destOrd="0" presId="urn:microsoft.com/office/officeart/2009/3/layout/HorizontalOrganizationChart"/>
    <dgm:cxn modelId="{0C2691CA-88E0-449E-B0B0-DACA8344FAB3}" type="presParOf" srcId="{45207BD1-4525-43BC-9861-B5DD8DB04A76}" destId="{76F4CBEC-55C6-4EFB-B225-2377BE24B031}" srcOrd="2" destOrd="0" presId="urn:microsoft.com/office/officeart/2009/3/layout/HorizontalOrganizationChart"/>
    <dgm:cxn modelId="{9FEF3C8F-44B9-4E87-BC7A-BB4086B0A66E}" type="presParOf" srcId="{45207BD1-4525-43BC-9861-B5DD8DB04A76}" destId="{BEF931DE-D5E7-4F8F-A3FC-E8827D928110}" srcOrd="3" destOrd="0" presId="urn:microsoft.com/office/officeart/2009/3/layout/HorizontalOrganizationChart"/>
    <dgm:cxn modelId="{F4C2FD4D-FAF8-4352-864B-A1998325710D}" type="presParOf" srcId="{BEF931DE-D5E7-4F8F-A3FC-E8827D928110}" destId="{60462B59-2BA1-47C8-B2E4-AADE4ACE17B2}" srcOrd="0" destOrd="0" presId="urn:microsoft.com/office/officeart/2009/3/layout/HorizontalOrganizationChart"/>
    <dgm:cxn modelId="{B687C060-E22F-4890-B990-D4B47FBD6E9A}" type="presParOf" srcId="{60462B59-2BA1-47C8-B2E4-AADE4ACE17B2}" destId="{0015BA3D-3BBE-46F0-A2C3-A3D5BB339D8D}" srcOrd="0" destOrd="0" presId="urn:microsoft.com/office/officeart/2009/3/layout/HorizontalOrganizationChart"/>
    <dgm:cxn modelId="{50DE9D46-8C57-49FB-8DC2-CB2E3F0C12CF}" type="presParOf" srcId="{60462B59-2BA1-47C8-B2E4-AADE4ACE17B2}" destId="{2A32B2FA-7E17-4AC2-AC8E-9CE97D512611}" srcOrd="1" destOrd="0" presId="urn:microsoft.com/office/officeart/2009/3/layout/HorizontalOrganizationChart"/>
    <dgm:cxn modelId="{DABDB65A-7BB5-45E2-A642-3FFF35619A07}" type="presParOf" srcId="{BEF931DE-D5E7-4F8F-A3FC-E8827D928110}" destId="{E7CF7C8F-08EE-4C2F-86C6-5EBC2BB57CEE}" srcOrd="1" destOrd="0" presId="urn:microsoft.com/office/officeart/2009/3/layout/HorizontalOrganizationChart"/>
    <dgm:cxn modelId="{728545FD-7D2A-49D5-9F60-ABDFE6342B0D}" type="presParOf" srcId="{BEF931DE-D5E7-4F8F-A3FC-E8827D928110}" destId="{6DE73032-180E-42A7-8B58-38DC46FF2DF0}" srcOrd="2" destOrd="0" presId="urn:microsoft.com/office/officeart/2009/3/layout/HorizontalOrganizationChart"/>
    <dgm:cxn modelId="{B6350956-1233-47D0-9595-85D28AABCD62}" type="presParOf" srcId="{45207BD1-4525-43BC-9861-B5DD8DB04A76}" destId="{5ED4A1A2-9AEA-4DE2-A954-2BBF2D67DD7F}" srcOrd="4" destOrd="0" presId="urn:microsoft.com/office/officeart/2009/3/layout/HorizontalOrganizationChart"/>
    <dgm:cxn modelId="{945C334F-84B1-42F8-A8B0-BEDD1212C26B}" type="presParOf" srcId="{45207BD1-4525-43BC-9861-B5DD8DB04A76}" destId="{DD8676B6-B7B7-4300-A1AB-80B26B684459}" srcOrd="5" destOrd="0" presId="urn:microsoft.com/office/officeart/2009/3/layout/HorizontalOrganizationChart"/>
    <dgm:cxn modelId="{5F24A5B0-6A0B-42CC-AA44-F848CC742678}" type="presParOf" srcId="{DD8676B6-B7B7-4300-A1AB-80B26B684459}" destId="{0329EA3F-9E74-4FBD-BCFA-0E451DFAD5F2}" srcOrd="0" destOrd="0" presId="urn:microsoft.com/office/officeart/2009/3/layout/HorizontalOrganizationChart"/>
    <dgm:cxn modelId="{31D8C380-4770-4A9E-97B7-B37320CEA799}" type="presParOf" srcId="{0329EA3F-9E74-4FBD-BCFA-0E451DFAD5F2}" destId="{44EEFDF5-2342-47B7-BB7B-38A0AC4516D9}" srcOrd="0" destOrd="0" presId="urn:microsoft.com/office/officeart/2009/3/layout/HorizontalOrganizationChart"/>
    <dgm:cxn modelId="{78EAD555-3216-451A-8B8E-584DD5B464E7}" type="presParOf" srcId="{0329EA3F-9E74-4FBD-BCFA-0E451DFAD5F2}" destId="{B5D3F4A7-3DFD-403E-AB83-37DF12D283F4}" srcOrd="1" destOrd="0" presId="urn:microsoft.com/office/officeart/2009/3/layout/HorizontalOrganizationChart"/>
    <dgm:cxn modelId="{E8E4F510-78FB-43BF-B75A-BF19C0906165}" type="presParOf" srcId="{DD8676B6-B7B7-4300-A1AB-80B26B684459}" destId="{C07C3377-9F5C-4D2D-9CF2-76CAF7DD4E04}" srcOrd="1" destOrd="0" presId="urn:microsoft.com/office/officeart/2009/3/layout/HorizontalOrganizationChart"/>
    <dgm:cxn modelId="{9F5339B5-D186-40E8-A3B8-E773376378D1}" type="presParOf" srcId="{DD8676B6-B7B7-4300-A1AB-80B26B684459}" destId="{ED99BE63-30EC-4253-9E95-5A14588F49BE}" srcOrd="2" destOrd="0" presId="urn:microsoft.com/office/officeart/2009/3/layout/HorizontalOrganizationChart"/>
    <dgm:cxn modelId="{40FBE50C-DA6E-43BC-82F7-524034F483BB}" type="presParOf" srcId="{1DB6157B-A658-4535-B898-AFE901171ADF}" destId="{0928E586-4D4D-4A3B-A080-89AB3B59509A}"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1D2FA64-AA28-4BA0-B479-60CF86E45A2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19A7A0B5-281F-4548-B2AA-306D905E4E5C}">
      <dgm:prSet phldrT="[Текст]" custT="1"/>
      <dgm:spPr>
        <a:xfrm>
          <a:off x="862247" y="67239"/>
          <a:ext cx="6162204" cy="469270"/>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gn="ctr"/>
          <a:r>
            <a:rPr lang="ru-RU" sz="2000" b="1" dirty="0" smtClean="0">
              <a:solidFill>
                <a:sysClr val="windowText" lastClr="000000"/>
              </a:solidFill>
              <a:latin typeface="Times New Roman" panose="02020603050405020304" pitchFamily="18" charset="0"/>
              <a:ea typeface="+mn-ea"/>
              <a:cs typeface="Times New Roman" panose="02020603050405020304" pitchFamily="18" charset="0"/>
            </a:rPr>
            <a:t>ЙОСИФ ІІ (1780 - 1790 РР.)</a:t>
          </a:r>
          <a:endParaRPr lang="ru-RU" sz="20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5A159300-FD50-4824-9C7C-A0028E3EF04F}" type="parTrans" cxnId="{74893536-EE10-402C-8FC4-EEDA4189C01C}">
      <dgm:prSet/>
      <dgm:spPr/>
      <dgm:t>
        <a:bodyPr/>
        <a:lstStyle/>
        <a:p>
          <a:pPr algn="just"/>
          <a:endParaRPr lang="ru-RU" sz="1400">
            <a:solidFill>
              <a:sysClr val="windowText" lastClr="000000"/>
            </a:solidFill>
            <a:latin typeface="Times New Roman" panose="02020603050405020304" pitchFamily="18" charset="0"/>
            <a:cs typeface="Times New Roman" panose="02020603050405020304" pitchFamily="18" charset="0"/>
          </a:endParaRPr>
        </a:p>
      </dgm:t>
    </dgm:pt>
    <dgm:pt modelId="{36B4A248-99C3-4C82-996C-D5E04762059C}" type="sibTrans" cxnId="{74893536-EE10-402C-8FC4-EEDA4189C01C}">
      <dgm:prSet custT="1">
        <dgm:style>
          <a:lnRef idx="2">
            <a:schemeClr val="dk1"/>
          </a:lnRef>
          <a:fillRef idx="1">
            <a:schemeClr val="lt1"/>
          </a:fillRef>
          <a:effectRef idx="0">
            <a:schemeClr val="dk1"/>
          </a:effectRef>
          <a:fontRef idx="minor">
            <a:schemeClr val="dk1"/>
          </a:fontRef>
        </dgm:style>
      </dgm:prSet>
      <dgm:spPr>
        <a:xfrm rot="5400000">
          <a:off x="3894157" y="513985"/>
          <a:ext cx="98384" cy="17622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pPr algn="just"/>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AF94BB07-5442-45EE-B715-82726D05A933}">
      <dgm:prSet custT="1">
        <dgm:style>
          <a:lnRef idx="2">
            <a:schemeClr val="dk1"/>
          </a:lnRef>
          <a:fillRef idx="1">
            <a:schemeClr val="lt1"/>
          </a:fillRef>
          <a:effectRef idx="0">
            <a:schemeClr val="dk1"/>
          </a:effectRef>
          <a:fontRef idx="minor">
            <a:schemeClr val="dk1"/>
          </a:fontRef>
        </dgm:style>
      </dgm:prSet>
      <dgm:spPr>
        <a:xfrm>
          <a:off x="825858" y="1569584"/>
          <a:ext cx="6234982" cy="353394"/>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a:solidFill>
                <a:sysClr val="windowText" lastClr="000000"/>
              </a:solidFill>
              <a:latin typeface="Times New Roman" panose="02020603050405020304" pitchFamily="18" charset="0"/>
              <a:ea typeface="+mn-ea"/>
              <a:cs typeface="Times New Roman" panose="02020603050405020304" pitchFamily="18" charset="0"/>
            </a:rPr>
            <a:t>Утворено Об’єднану придвірну палату (</a:t>
          </a:r>
          <a:r>
            <a:rPr lang="en-US" sz="1400">
              <a:solidFill>
                <a:sysClr val="windowText" lastClr="000000"/>
              </a:solidFill>
              <a:latin typeface="Times New Roman" panose="02020603050405020304" pitchFamily="18" charset="0"/>
              <a:ea typeface="+mn-ea"/>
              <a:cs typeface="Times New Roman" panose="02020603050405020304" pitchFamily="18" charset="0"/>
            </a:rPr>
            <a:t>Vereinigte Hofstelle), </a:t>
          </a:r>
          <a:r>
            <a:rPr lang="ru-RU" sz="1400">
              <a:solidFill>
                <a:sysClr val="windowText" lastClr="000000"/>
              </a:solidFill>
              <a:latin typeface="Times New Roman" panose="02020603050405020304" pitchFamily="18" charset="0"/>
              <a:ea typeface="+mn-ea"/>
              <a:cs typeface="Times New Roman" panose="02020603050405020304" pitchFamily="18" charset="0"/>
            </a:rPr>
            <a:t>що стала єдиним центром адміністративно-політичного і фінансового управління.</a:t>
          </a:r>
        </a:p>
      </dgm:t>
    </dgm:pt>
    <dgm:pt modelId="{EFDC946D-6D3F-436C-A949-3C1DD001DB49}" type="parTrans" cxnId="{7EC52201-AB7E-44B0-850A-BBC362798A9C}">
      <dgm:prSet/>
      <dgm:spPr/>
      <dgm:t>
        <a:bodyPr/>
        <a:lstStyle/>
        <a:p>
          <a:endParaRPr lang="ru-RU" sz="1400">
            <a:latin typeface="Times New Roman" panose="02020603050405020304" pitchFamily="18" charset="0"/>
            <a:cs typeface="Times New Roman" panose="02020603050405020304" pitchFamily="18" charset="0"/>
          </a:endParaRPr>
        </a:p>
      </dgm:t>
    </dgm:pt>
    <dgm:pt modelId="{11793F8D-202E-470B-9881-F8BF4DC216A5}" type="sibTrans" cxnId="{7EC52201-AB7E-44B0-850A-BBC362798A9C}">
      <dgm:prSet custT="1">
        <dgm:style>
          <a:lnRef idx="2">
            <a:schemeClr val="dk1"/>
          </a:lnRef>
          <a:fillRef idx="1">
            <a:schemeClr val="lt1"/>
          </a:fillRef>
          <a:effectRef idx="0">
            <a:schemeClr val="dk1"/>
          </a:effectRef>
          <a:fontRef idx="minor">
            <a:schemeClr val="dk1"/>
          </a:fontRef>
        </dgm:style>
      </dgm:prSet>
      <dgm:spPr>
        <a:xfrm rot="5400000">
          <a:off x="3880625" y="1918496"/>
          <a:ext cx="125448" cy="17622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7C9FD86-B462-476C-B30C-49B0439E4664}">
      <dgm:prSet custT="1">
        <dgm:style>
          <a:lnRef idx="2">
            <a:schemeClr val="dk1"/>
          </a:lnRef>
          <a:fillRef idx="1">
            <a:schemeClr val="lt1"/>
          </a:fillRef>
          <a:effectRef idx="0">
            <a:schemeClr val="dk1"/>
          </a:effectRef>
          <a:fontRef idx="minor">
            <a:schemeClr val="dk1"/>
          </a:fontRef>
        </dgm:style>
      </dgm:prSet>
      <dgm:spPr>
        <a:xfrm>
          <a:off x="825858" y="667689"/>
          <a:ext cx="6234982" cy="74762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Реформи Йосифа ІІ продовжили перетворення Марії-Терезії, проте зміни стали радикальнішими і практичнішими. Соціальні перетворення (відкриттям благодійних закладів, лікарень, притулків для глухонімих); покращення становища селян (скасування панщини і кріпосного права) цими заходами зроблено значний внесок у модернізацію Габсбурзької монархії.</a:t>
          </a:r>
          <a:endPar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endParaRPr>
        </a:p>
      </dgm:t>
    </dgm:pt>
    <dgm:pt modelId="{D7BDA96F-0156-4C1D-A149-90683457A779}" type="parTrans" cxnId="{01C74387-C6B2-4443-8F2E-BB3D6AAE775A}">
      <dgm:prSet/>
      <dgm:spPr/>
      <dgm:t>
        <a:bodyPr/>
        <a:lstStyle/>
        <a:p>
          <a:endParaRPr lang="ru-RU" sz="1400">
            <a:latin typeface="Times New Roman" panose="02020603050405020304" pitchFamily="18" charset="0"/>
            <a:cs typeface="Times New Roman" panose="02020603050405020304" pitchFamily="18" charset="0"/>
          </a:endParaRPr>
        </a:p>
      </dgm:t>
    </dgm:pt>
    <dgm:pt modelId="{4325777B-6CFE-42DB-B24F-C14629C1B1A4}" type="sibTrans" cxnId="{01C74387-C6B2-4443-8F2E-BB3D6AAE775A}">
      <dgm:prSet custT="1">
        <dgm:style>
          <a:lnRef idx="2">
            <a:schemeClr val="dk1"/>
          </a:lnRef>
          <a:fillRef idx="1">
            <a:schemeClr val="lt1"/>
          </a:fillRef>
          <a:effectRef idx="0">
            <a:schemeClr val="dk1"/>
          </a:effectRef>
          <a:fontRef idx="minor">
            <a:schemeClr val="dk1"/>
          </a:fontRef>
        </dgm:style>
      </dgm:prSet>
      <dgm:spPr>
        <a:xfrm rot="5400000">
          <a:off x="3885497" y="1404333"/>
          <a:ext cx="115704" cy="17622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00C206F-97F7-4EB7-93F2-BCCC4541AB82}">
      <dgm:prSet custT="1">
        <dgm:style>
          <a:lnRef idx="2">
            <a:schemeClr val="dk1"/>
          </a:lnRef>
          <a:fillRef idx="1">
            <a:schemeClr val="lt1"/>
          </a:fillRef>
          <a:effectRef idx="0">
            <a:schemeClr val="dk1"/>
          </a:effectRef>
          <a:fontRef idx="minor">
            <a:schemeClr val="dk1"/>
          </a:fontRef>
        </dgm:style>
      </dgm:prSet>
      <dgm:spPr>
        <a:xfrm>
          <a:off x="825858" y="2090242"/>
          <a:ext cx="6234982" cy="83392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b="1" dirty="0" smtClean="0">
              <a:solidFill>
                <a:sysClr val="windowText" lastClr="000000"/>
              </a:solidFill>
              <a:effectLst/>
              <a:latin typeface="Times New Roman" panose="02020603050405020304" pitchFamily="18" charset="0"/>
              <a:ea typeface="+mn-ea"/>
              <a:cs typeface="Times New Roman" panose="02020603050405020304" pitchFamily="18" charset="0"/>
            </a:rPr>
            <a:t>Створено п’ять центральних установ: </a:t>
          </a:r>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Об’єднану придвірну палату, Канцелярію Державної ради, Фамільну і Придвірну канцелярію, Придвірну військову раду, Вище юридичне відомство, а також спеціалізовані органи управління: Міністерство поліції (</a:t>
          </a:r>
          <a:r>
            <a:rPr lang="en-US" sz="1400" dirty="0" smtClean="0">
              <a:solidFill>
                <a:sysClr val="windowText" lastClr="000000"/>
              </a:solidFill>
              <a:effectLst/>
              <a:latin typeface="Times New Roman" panose="02020603050405020304" pitchFamily="18" charset="0"/>
              <a:ea typeface="+mn-ea"/>
              <a:cs typeface="Times New Roman" panose="02020603050405020304" pitchFamily="18" charset="0"/>
            </a:rPr>
            <a:t>Polizeiministerium), </a:t>
          </a:r>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в подальшому реформовані в Придвірну палату поліції і цензури (</a:t>
          </a:r>
          <a:r>
            <a:rPr lang="en-US" sz="1400" dirty="0" smtClean="0">
              <a:solidFill>
                <a:sysClr val="windowText" lastClr="000000"/>
              </a:solidFill>
              <a:effectLst/>
              <a:latin typeface="Times New Roman" panose="02020603050405020304" pitchFamily="18" charset="0"/>
              <a:ea typeface="+mn-ea"/>
              <a:cs typeface="Times New Roman" panose="02020603050405020304" pitchFamily="18" charset="0"/>
            </a:rPr>
            <a:t>Polizei-und Censurhofstelle); </a:t>
          </a:r>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Придвірну комісію церковних і віросповідальних справ; Придвірну кваліфікаційну комісію, Придвірну санітарну депутацію.</a:t>
          </a:r>
        </a:p>
      </dgm:t>
    </dgm:pt>
    <dgm:pt modelId="{2EDD191D-9E68-4343-8296-B00B65A147E7}" type="parTrans" cxnId="{6E454913-D764-4898-8ACC-8950BF9578EF}">
      <dgm:prSet/>
      <dgm:spPr/>
      <dgm:t>
        <a:bodyPr/>
        <a:lstStyle/>
        <a:p>
          <a:endParaRPr lang="ru-RU" sz="1400">
            <a:latin typeface="Times New Roman" panose="02020603050405020304" pitchFamily="18" charset="0"/>
            <a:cs typeface="Times New Roman" panose="02020603050405020304" pitchFamily="18" charset="0"/>
          </a:endParaRPr>
        </a:p>
      </dgm:t>
    </dgm:pt>
    <dgm:pt modelId="{6E6630CD-14AC-4637-BD8A-E8D70E148325}" type="sibTrans" cxnId="{6E454913-D764-4898-8ACC-8950BF9578EF}">
      <dgm:prSet custT="1">
        <dgm:style>
          <a:lnRef idx="2">
            <a:schemeClr val="dk1"/>
          </a:lnRef>
          <a:fillRef idx="1">
            <a:schemeClr val="lt1"/>
          </a:fillRef>
          <a:effectRef idx="0">
            <a:schemeClr val="dk1"/>
          </a:effectRef>
          <a:fontRef idx="minor">
            <a:schemeClr val="dk1"/>
          </a:fontRef>
        </dgm:style>
      </dgm:prSet>
      <dgm:spPr>
        <a:xfrm rot="5400000">
          <a:off x="3884087" y="2915068"/>
          <a:ext cx="118524" cy="17622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33516DE3-3A12-4A82-B152-74D9D325AA03}">
      <dgm:prSet custT="1">
        <dgm:style>
          <a:lnRef idx="2">
            <a:schemeClr val="dk1"/>
          </a:lnRef>
          <a:fillRef idx="1">
            <a:schemeClr val="lt1"/>
          </a:fillRef>
          <a:effectRef idx="0">
            <a:schemeClr val="dk1"/>
          </a:effectRef>
          <a:fontRef idx="minor">
            <a:schemeClr val="dk1"/>
          </a:fontRef>
        </dgm:style>
      </dgm:prSet>
      <dgm:spPr>
        <a:xfrm>
          <a:off x="825858" y="3082198"/>
          <a:ext cx="6234982" cy="50028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a:solidFill>
                <a:sysClr val="windowText" lastClr="000000"/>
              </a:solidFill>
              <a:latin typeface="Times New Roman" panose="02020603050405020304" pitchFamily="18" charset="0"/>
              <a:ea typeface="+mn-ea"/>
              <a:cs typeface="Times New Roman" panose="02020603050405020304" pitchFamily="18" charset="0"/>
            </a:rPr>
            <a:t>Укрупнення територій; обмеження самоврядування; зменшено компетенцію земельних сеймів (ландтагів), повністю ігноруючи їхні права у сфері фінансів (встановлення податків).</a:t>
          </a:r>
        </a:p>
      </dgm:t>
    </dgm:pt>
    <dgm:pt modelId="{8485B149-0107-4FDD-B3B6-8EF0FF4CB4A8}" type="parTrans" cxnId="{340C535B-6B9C-46E6-AD57-5A77B2FB2FDC}">
      <dgm:prSet/>
      <dgm:spPr/>
      <dgm:t>
        <a:bodyPr/>
        <a:lstStyle/>
        <a:p>
          <a:endParaRPr lang="ru-RU" sz="1400">
            <a:latin typeface="Times New Roman" panose="02020603050405020304" pitchFamily="18" charset="0"/>
            <a:cs typeface="Times New Roman" panose="02020603050405020304" pitchFamily="18" charset="0"/>
          </a:endParaRPr>
        </a:p>
      </dgm:t>
    </dgm:pt>
    <dgm:pt modelId="{9B945775-DC23-4722-8563-FD5ECEE3B6DD}" type="sibTrans" cxnId="{340C535B-6B9C-46E6-AD57-5A77B2FB2FDC}">
      <dgm:prSet custT="1">
        <dgm:style>
          <a:lnRef idx="2">
            <a:schemeClr val="dk1"/>
          </a:lnRef>
          <a:fillRef idx="1">
            <a:schemeClr val="lt1"/>
          </a:fillRef>
          <a:effectRef idx="0">
            <a:schemeClr val="dk1"/>
          </a:effectRef>
          <a:fontRef idx="minor">
            <a:schemeClr val="dk1"/>
          </a:fontRef>
        </dgm:style>
      </dgm:prSet>
      <dgm:spPr>
        <a:xfrm rot="5397979">
          <a:off x="3884271" y="3573396"/>
          <a:ext cx="118543" cy="176229"/>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FDAC8EB1-BBE3-4AB3-810D-FE94F19D91A5}">
      <dgm:prSet custT="1">
        <dgm:style>
          <a:lnRef idx="2">
            <a:schemeClr val="dk1"/>
          </a:lnRef>
          <a:fillRef idx="1">
            <a:schemeClr val="lt1"/>
          </a:fillRef>
          <a:effectRef idx="0">
            <a:schemeClr val="dk1"/>
          </a:effectRef>
          <a:fontRef idx="minor">
            <a:schemeClr val="dk1"/>
          </a:fontRef>
        </dgm:style>
      </dgm:prSet>
      <dgm:spPr>
        <a:xfrm>
          <a:off x="826234" y="3740539"/>
          <a:ext cx="6234982" cy="462577"/>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У 1783 р. було реформовано адміністрації міст; німецькій мові надано статус державної; посилено цензуру; створено Міністерство поліції.</a:t>
          </a:r>
        </a:p>
      </dgm:t>
    </dgm:pt>
    <dgm:pt modelId="{479B9AD9-0B09-4D0A-95F6-E036F1AA521C}" type="parTrans" cxnId="{468385F2-1320-4510-9C80-D2060D60851F}">
      <dgm:prSet/>
      <dgm:spPr/>
      <dgm:t>
        <a:bodyPr/>
        <a:lstStyle/>
        <a:p>
          <a:endParaRPr lang="ru-RU" sz="1400">
            <a:latin typeface="Times New Roman" panose="02020603050405020304" pitchFamily="18" charset="0"/>
            <a:cs typeface="Times New Roman" panose="02020603050405020304" pitchFamily="18" charset="0"/>
          </a:endParaRPr>
        </a:p>
      </dgm:t>
    </dgm:pt>
    <dgm:pt modelId="{4DC2E3E8-D553-47AB-9896-69BBD082F504}" type="sibTrans" cxnId="{468385F2-1320-4510-9C80-D2060D60851F}">
      <dgm:prSet custT="1">
        <dgm:style>
          <a:lnRef idx="2">
            <a:schemeClr val="dk1"/>
          </a:lnRef>
          <a:fillRef idx="1">
            <a:schemeClr val="lt1"/>
          </a:fillRef>
          <a:effectRef idx="0">
            <a:schemeClr val="dk1"/>
          </a:effectRef>
          <a:fontRef idx="minor">
            <a:schemeClr val="dk1"/>
          </a:fontRef>
        </dgm:style>
      </dgm:prSet>
      <dgm:spPr>
        <a:xfrm rot="5400000">
          <a:off x="3174386" y="8121343"/>
          <a:ext cx="176486" cy="211784"/>
        </a:xfr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2C0B163D-1C34-4696-92D7-E9DC6318910F}" type="pres">
      <dgm:prSet presAssocID="{71D2FA64-AA28-4BA0-B479-60CF86E45A23}" presName="linearFlow" presStyleCnt="0">
        <dgm:presLayoutVars>
          <dgm:resizeHandles val="exact"/>
        </dgm:presLayoutVars>
      </dgm:prSet>
      <dgm:spPr/>
      <dgm:t>
        <a:bodyPr/>
        <a:lstStyle/>
        <a:p>
          <a:endParaRPr lang="ru-RU"/>
        </a:p>
      </dgm:t>
    </dgm:pt>
    <dgm:pt modelId="{2A5A690D-0299-4440-BE05-C8D2C76D9375}" type="pres">
      <dgm:prSet presAssocID="{19A7A0B5-281F-4548-B2AA-306D905E4E5C}" presName="node" presStyleLbl="node1" presStyleIdx="0" presStyleCnt="6" custScaleX="393379" custScaleY="119828" custLinFactNeighborY="33007">
        <dgm:presLayoutVars>
          <dgm:bulletEnabled val="1"/>
        </dgm:presLayoutVars>
      </dgm:prSet>
      <dgm:spPr/>
      <dgm:t>
        <a:bodyPr/>
        <a:lstStyle/>
        <a:p>
          <a:endParaRPr lang="ru-RU"/>
        </a:p>
      </dgm:t>
    </dgm:pt>
    <dgm:pt modelId="{DEFA93BD-FEA9-4E52-9A32-B6FB79237A0C}" type="pres">
      <dgm:prSet presAssocID="{36B4A248-99C3-4C82-996C-D5E04762059C}" presName="sibTrans" presStyleLbl="sibTrans2D1" presStyleIdx="0" presStyleCnt="5"/>
      <dgm:spPr/>
      <dgm:t>
        <a:bodyPr/>
        <a:lstStyle/>
        <a:p>
          <a:endParaRPr lang="ru-RU"/>
        </a:p>
      </dgm:t>
    </dgm:pt>
    <dgm:pt modelId="{2F7CB9BA-A53F-4FF0-893B-8014747D61AD}" type="pres">
      <dgm:prSet presAssocID="{36B4A248-99C3-4C82-996C-D5E04762059C}" presName="connectorText" presStyleLbl="sibTrans2D1" presStyleIdx="0" presStyleCnt="5"/>
      <dgm:spPr/>
      <dgm:t>
        <a:bodyPr/>
        <a:lstStyle/>
        <a:p>
          <a:endParaRPr lang="ru-RU"/>
        </a:p>
      </dgm:t>
    </dgm:pt>
    <dgm:pt modelId="{1FED65BD-FDCF-48E9-9740-81638BA2E9B0}" type="pres">
      <dgm:prSet presAssocID="{67C9FD86-B462-476C-B30C-49B0439E4664}" presName="node" presStyleLbl="node1" presStyleIdx="1" presStyleCnt="6" custScaleX="398025" custScaleY="154008">
        <dgm:presLayoutVars>
          <dgm:bulletEnabled val="1"/>
        </dgm:presLayoutVars>
      </dgm:prSet>
      <dgm:spPr/>
      <dgm:t>
        <a:bodyPr/>
        <a:lstStyle/>
        <a:p>
          <a:endParaRPr lang="ru-RU"/>
        </a:p>
      </dgm:t>
    </dgm:pt>
    <dgm:pt modelId="{AC89F19D-666F-449F-922E-2E8D55A5D1CC}" type="pres">
      <dgm:prSet presAssocID="{4325777B-6CFE-42DB-B24F-C14629C1B1A4}" presName="sibTrans" presStyleLbl="sibTrans2D1" presStyleIdx="1" presStyleCnt="5"/>
      <dgm:spPr/>
      <dgm:t>
        <a:bodyPr/>
        <a:lstStyle/>
        <a:p>
          <a:endParaRPr lang="ru-RU"/>
        </a:p>
      </dgm:t>
    </dgm:pt>
    <dgm:pt modelId="{E3AEE194-6223-4A8C-BE8C-0C1293A31BF2}" type="pres">
      <dgm:prSet presAssocID="{4325777B-6CFE-42DB-B24F-C14629C1B1A4}" presName="connectorText" presStyleLbl="sibTrans2D1" presStyleIdx="1" presStyleCnt="5"/>
      <dgm:spPr/>
      <dgm:t>
        <a:bodyPr/>
        <a:lstStyle/>
        <a:p>
          <a:endParaRPr lang="ru-RU"/>
        </a:p>
      </dgm:t>
    </dgm:pt>
    <dgm:pt modelId="{AC32BCC1-E4DD-4DF1-A70F-7FEF2214D872}" type="pres">
      <dgm:prSet presAssocID="{AF94BB07-5442-45EE-B715-82726D05A933}" presName="node" presStyleLbl="node1" presStyleIdx="2" presStyleCnt="6" custScaleX="398025" custScaleY="90239" custLinFactNeighborY="-21213">
        <dgm:presLayoutVars>
          <dgm:bulletEnabled val="1"/>
        </dgm:presLayoutVars>
      </dgm:prSet>
      <dgm:spPr/>
      <dgm:t>
        <a:bodyPr/>
        <a:lstStyle/>
        <a:p>
          <a:endParaRPr lang="ru-RU"/>
        </a:p>
      </dgm:t>
    </dgm:pt>
    <dgm:pt modelId="{7BAAA15A-F4ED-4439-8BBA-0483A71B7681}" type="pres">
      <dgm:prSet presAssocID="{11793F8D-202E-470B-9881-F8BF4DC216A5}" presName="sibTrans" presStyleLbl="sibTrans2D1" presStyleIdx="2" presStyleCnt="5"/>
      <dgm:spPr/>
      <dgm:t>
        <a:bodyPr/>
        <a:lstStyle/>
        <a:p>
          <a:endParaRPr lang="ru-RU"/>
        </a:p>
      </dgm:t>
    </dgm:pt>
    <dgm:pt modelId="{CF20D8DC-3974-4328-87CE-98752D9FAA6F}" type="pres">
      <dgm:prSet presAssocID="{11793F8D-202E-470B-9881-F8BF4DC216A5}" presName="connectorText" presStyleLbl="sibTrans2D1" presStyleIdx="2" presStyleCnt="5"/>
      <dgm:spPr/>
      <dgm:t>
        <a:bodyPr/>
        <a:lstStyle/>
        <a:p>
          <a:endParaRPr lang="ru-RU"/>
        </a:p>
      </dgm:t>
    </dgm:pt>
    <dgm:pt modelId="{06D50863-F8C0-4A6D-8EF5-335FD657D03A}" type="pres">
      <dgm:prSet presAssocID="{600C206F-97F7-4EB7-93F2-BCCC4541AB82}" presName="node" presStyleLbl="node1" presStyleIdx="3" presStyleCnt="6" custScaleX="398025" custScaleY="177493" custLinFactNeighborY="-35791">
        <dgm:presLayoutVars>
          <dgm:bulletEnabled val="1"/>
        </dgm:presLayoutVars>
      </dgm:prSet>
      <dgm:spPr/>
      <dgm:t>
        <a:bodyPr/>
        <a:lstStyle/>
        <a:p>
          <a:endParaRPr lang="ru-RU"/>
        </a:p>
      </dgm:t>
    </dgm:pt>
    <dgm:pt modelId="{41FC4C48-E83F-4C4D-8F49-53ECE11AFB32}" type="pres">
      <dgm:prSet presAssocID="{6E6630CD-14AC-4637-BD8A-E8D70E148325}" presName="sibTrans" presStyleLbl="sibTrans2D1" presStyleIdx="3" presStyleCnt="5"/>
      <dgm:spPr/>
      <dgm:t>
        <a:bodyPr/>
        <a:lstStyle/>
        <a:p>
          <a:endParaRPr lang="ru-RU"/>
        </a:p>
      </dgm:t>
    </dgm:pt>
    <dgm:pt modelId="{846D8FB5-39D1-44D6-9133-F0FC98AD5AC8}" type="pres">
      <dgm:prSet presAssocID="{6E6630CD-14AC-4637-BD8A-E8D70E148325}" presName="connectorText" presStyleLbl="sibTrans2D1" presStyleIdx="3" presStyleCnt="5"/>
      <dgm:spPr/>
      <dgm:t>
        <a:bodyPr/>
        <a:lstStyle/>
        <a:p>
          <a:endParaRPr lang="ru-RU"/>
        </a:p>
      </dgm:t>
    </dgm:pt>
    <dgm:pt modelId="{F7B87A78-494C-4AC8-A4AA-B1257DA03813}" type="pres">
      <dgm:prSet presAssocID="{33516DE3-3A12-4A82-B152-74D9D325AA03}" presName="node" presStyleLbl="node1" presStyleIdx="4" presStyleCnt="6" custScaleX="398025" custScaleY="89225" custLinFactNeighborY="-55084">
        <dgm:presLayoutVars>
          <dgm:bulletEnabled val="1"/>
        </dgm:presLayoutVars>
      </dgm:prSet>
      <dgm:spPr/>
      <dgm:t>
        <a:bodyPr/>
        <a:lstStyle/>
        <a:p>
          <a:endParaRPr lang="ru-RU"/>
        </a:p>
      </dgm:t>
    </dgm:pt>
    <dgm:pt modelId="{48DA490B-B492-452F-8781-F3E965699B77}" type="pres">
      <dgm:prSet presAssocID="{9B945775-DC23-4722-8563-FD5ECEE3B6DD}" presName="sibTrans" presStyleLbl="sibTrans2D1" presStyleIdx="4" presStyleCnt="5"/>
      <dgm:spPr/>
      <dgm:t>
        <a:bodyPr/>
        <a:lstStyle/>
        <a:p>
          <a:endParaRPr lang="ru-RU"/>
        </a:p>
      </dgm:t>
    </dgm:pt>
    <dgm:pt modelId="{AC59730E-471C-41A1-B3B9-ACB1A90785CD}" type="pres">
      <dgm:prSet presAssocID="{9B945775-DC23-4722-8563-FD5ECEE3B6DD}" presName="connectorText" presStyleLbl="sibTrans2D1" presStyleIdx="4" presStyleCnt="5"/>
      <dgm:spPr/>
      <dgm:t>
        <a:bodyPr/>
        <a:lstStyle/>
        <a:p>
          <a:endParaRPr lang="ru-RU"/>
        </a:p>
      </dgm:t>
    </dgm:pt>
    <dgm:pt modelId="{AB5500B1-7C0F-4C98-8E0D-78916A135DE5}" type="pres">
      <dgm:prSet presAssocID="{FDAC8EB1-BBE3-4AB3-810D-FE94F19D91A5}" presName="node" presStyleLbl="node1" presStyleIdx="5" presStyleCnt="6" custScaleX="398025" custScaleY="94261" custLinFactNeighborX="24" custLinFactNeighborY="-74364">
        <dgm:presLayoutVars>
          <dgm:bulletEnabled val="1"/>
        </dgm:presLayoutVars>
      </dgm:prSet>
      <dgm:spPr/>
      <dgm:t>
        <a:bodyPr/>
        <a:lstStyle/>
        <a:p>
          <a:endParaRPr lang="ru-RU"/>
        </a:p>
      </dgm:t>
    </dgm:pt>
  </dgm:ptLst>
  <dgm:cxnLst>
    <dgm:cxn modelId="{6E454913-D764-4898-8ACC-8950BF9578EF}" srcId="{71D2FA64-AA28-4BA0-B479-60CF86E45A23}" destId="{600C206F-97F7-4EB7-93F2-BCCC4541AB82}" srcOrd="3" destOrd="0" parTransId="{2EDD191D-9E68-4343-8296-B00B65A147E7}" sibTransId="{6E6630CD-14AC-4637-BD8A-E8D70E148325}"/>
    <dgm:cxn modelId="{7523628A-4EF6-45A8-9924-5DE5CCB6B55A}" type="presOf" srcId="{600C206F-97F7-4EB7-93F2-BCCC4541AB82}" destId="{06D50863-F8C0-4A6D-8EF5-335FD657D03A}" srcOrd="0" destOrd="0" presId="urn:microsoft.com/office/officeart/2005/8/layout/process2"/>
    <dgm:cxn modelId="{561C3251-3D2E-48A4-86DD-C98C0FF69D21}" type="presOf" srcId="{FDAC8EB1-BBE3-4AB3-810D-FE94F19D91A5}" destId="{AB5500B1-7C0F-4C98-8E0D-78916A135DE5}" srcOrd="0" destOrd="0" presId="urn:microsoft.com/office/officeart/2005/8/layout/process2"/>
    <dgm:cxn modelId="{1225B1E8-8246-434B-AF14-D5D574E0C909}" type="presOf" srcId="{19A7A0B5-281F-4548-B2AA-306D905E4E5C}" destId="{2A5A690D-0299-4440-BE05-C8D2C76D9375}" srcOrd="0" destOrd="0" presId="urn:microsoft.com/office/officeart/2005/8/layout/process2"/>
    <dgm:cxn modelId="{0D408E3A-6BDF-482F-A9CD-BCD7A38834CB}" type="presOf" srcId="{33516DE3-3A12-4A82-B152-74D9D325AA03}" destId="{F7B87A78-494C-4AC8-A4AA-B1257DA03813}" srcOrd="0" destOrd="0" presId="urn:microsoft.com/office/officeart/2005/8/layout/process2"/>
    <dgm:cxn modelId="{7EC52201-AB7E-44B0-850A-BBC362798A9C}" srcId="{71D2FA64-AA28-4BA0-B479-60CF86E45A23}" destId="{AF94BB07-5442-45EE-B715-82726D05A933}" srcOrd="2" destOrd="0" parTransId="{EFDC946D-6D3F-436C-A949-3C1DD001DB49}" sibTransId="{11793F8D-202E-470B-9881-F8BF4DC216A5}"/>
    <dgm:cxn modelId="{01C74387-C6B2-4443-8F2E-BB3D6AAE775A}" srcId="{71D2FA64-AA28-4BA0-B479-60CF86E45A23}" destId="{67C9FD86-B462-476C-B30C-49B0439E4664}" srcOrd="1" destOrd="0" parTransId="{D7BDA96F-0156-4C1D-A149-90683457A779}" sibTransId="{4325777B-6CFE-42DB-B24F-C14629C1B1A4}"/>
    <dgm:cxn modelId="{9C0D5734-A7F2-4495-8119-9A25F73C5E47}" type="presOf" srcId="{9B945775-DC23-4722-8563-FD5ECEE3B6DD}" destId="{AC59730E-471C-41A1-B3B9-ACB1A90785CD}" srcOrd="1" destOrd="0" presId="urn:microsoft.com/office/officeart/2005/8/layout/process2"/>
    <dgm:cxn modelId="{AF03B12C-1189-4197-9086-6805F57947ED}" type="presOf" srcId="{4325777B-6CFE-42DB-B24F-C14629C1B1A4}" destId="{AC89F19D-666F-449F-922E-2E8D55A5D1CC}" srcOrd="0" destOrd="0" presId="urn:microsoft.com/office/officeart/2005/8/layout/process2"/>
    <dgm:cxn modelId="{E1C998CD-327F-4169-875F-2EECE3A2A534}" type="presOf" srcId="{71D2FA64-AA28-4BA0-B479-60CF86E45A23}" destId="{2C0B163D-1C34-4696-92D7-E9DC6318910F}" srcOrd="0" destOrd="0" presId="urn:microsoft.com/office/officeart/2005/8/layout/process2"/>
    <dgm:cxn modelId="{0C332C31-8385-4FB2-9BD7-3BBF376DFAAC}" type="presOf" srcId="{6E6630CD-14AC-4637-BD8A-E8D70E148325}" destId="{41FC4C48-E83F-4C4D-8F49-53ECE11AFB32}" srcOrd="0" destOrd="0" presId="urn:microsoft.com/office/officeart/2005/8/layout/process2"/>
    <dgm:cxn modelId="{468385F2-1320-4510-9C80-D2060D60851F}" srcId="{71D2FA64-AA28-4BA0-B479-60CF86E45A23}" destId="{FDAC8EB1-BBE3-4AB3-810D-FE94F19D91A5}" srcOrd="5" destOrd="0" parTransId="{479B9AD9-0B09-4D0A-95F6-E036F1AA521C}" sibTransId="{4DC2E3E8-D553-47AB-9896-69BBD082F504}"/>
    <dgm:cxn modelId="{71BF2CAA-6DA3-4564-A5DF-200850112219}" type="presOf" srcId="{36B4A248-99C3-4C82-996C-D5E04762059C}" destId="{DEFA93BD-FEA9-4E52-9A32-B6FB79237A0C}" srcOrd="0" destOrd="0" presId="urn:microsoft.com/office/officeart/2005/8/layout/process2"/>
    <dgm:cxn modelId="{340C535B-6B9C-46E6-AD57-5A77B2FB2FDC}" srcId="{71D2FA64-AA28-4BA0-B479-60CF86E45A23}" destId="{33516DE3-3A12-4A82-B152-74D9D325AA03}" srcOrd="4" destOrd="0" parTransId="{8485B149-0107-4FDD-B3B6-8EF0FF4CB4A8}" sibTransId="{9B945775-DC23-4722-8563-FD5ECEE3B6DD}"/>
    <dgm:cxn modelId="{AA3BD77D-027A-4371-903C-FB2F744BD8F5}" type="presOf" srcId="{4325777B-6CFE-42DB-B24F-C14629C1B1A4}" destId="{E3AEE194-6223-4A8C-BE8C-0C1293A31BF2}" srcOrd="1" destOrd="0" presId="urn:microsoft.com/office/officeart/2005/8/layout/process2"/>
    <dgm:cxn modelId="{7CD66F5A-87EC-4708-8D24-180C5C39EC7E}" type="presOf" srcId="{36B4A248-99C3-4C82-996C-D5E04762059C}" destId="{2F7CB9BA-A53F-4FF0-893B-8014747D61AD}" srcOrd="1" destOrd="0" presId="urn:microsoft.com/office/officeart/2005/8/layout/process2"/>
    <dgm:cxn modelId="{E8E9B31B-51AD-44AA-81D4-BFF79E6093DE}" type="presOf" srcId="{67C9FD86-B462-476C-B30C-49B0439E4664}" destId="{1FED65BD-FDCF-48E9-9740-81638BA2E9B0}" srcOrd="0" destOrd="0" presId="urn:microsoft.com/office/officeart/2005/8/layout/process2"/>
    <dgm:cxn modelId="{D47D33AE-3118-43A1-8549-0873127C5FB7}" type="presOf" srcId="{9B945775-DC23-4722-8563-FD5ECEE3B6DD}" destId="{48DA490B-B492-452F-8781-F3E965699B77}" srcOrd="0" destOrd="0" presId="urn:microsoft.com/office/officeart/2005/8/layout/process2"/>
    <dgm:cxn modelId="{010BEC84-189C-403F-88F2-A1948658444A}" type="presOf" srcId="{11793F8D-202E-470B-9881-F8BF4DC216A5}" destId="{CF20D8DC-3974-4328-87CE-98752D9FAA6F}" srcOrd="1" destOrd="0" presId="urn:microsoft.com/office/officeart/2005/8/layout/process2"/>
    <dgm:cxn modelId="{74893536-EE10-402C-8FC4-EEDA4189C01C}" srcId="{71D2FA64-AA28-4BA0-B479-60CF86E45A23}" destId="{19A7A0B5-281F-4548-B2AA-306D905E4E5C}" srcOrd="0" destOrd="0" parTransId="{5A159300-FD50-4824-9C7C-A0028E3EF04F}" sibTransId="{36B4A248-99C3-4C82-996C-D5E04762059C}"/>
    <dgm:cxn modelId="{116BFA22-9BF7-4EEC-9B9B-2B500DB693D6}" type="presOf" srcId="{6E6630CD-14AC-4637-BD8A-E8D70E148325}" destId="{846D8FB5-39D1-44D6-9133-F0FC98AD5AC8}" srcOrd="1" destOrd="0" presId="urn:microsoft.com/office/officeart/2005/8/layout/process2"/>
    <dgm:cxn modelId="{41D31EFB-A180-4141-AEA6-43E80C7C7ACC}" type="presOf" srcId="{AF94BB07-5442-45EE-B715-82726D05A933}" destId="{AC32BCC1-E4DD-4DF1-A70F-7FEF2214D872}" srcOrd="0" destOrd="0" presId="urn:microsoft.com/office/officeart/2005/8/layout/process2"/>
    <dgm:cxn modelId="{B6C435AF-9ED8-4A71-9DB4-A90B01FFC5D3}" type="presOf" srcId="{11793F8D-202E-470B-9881-F8BF4DC216A5}" destId="{7BAAA15A-F4ED-4439-8BBA-0483A71B7681}" srcOrd="0" destOrd="0" presId="urn:microsoft.com/office/officeart/2005/8/layout/process2"/>
    <dgm:cxn modelId="{BD3A3E65-36B3-449F-88E8-7794526C0024}" type="presParOf" srcId="{2C0B163D-1C34-4696-92D7-E9DC6318910F}" destId="{2A5A690D-0299-4440-BE05-C8D2C76D9375}" srcOrd="0" destOrd="0" presId="urn:microsoft.com/office/officeart/2005/8/layout/process2"/>
    <dgm:cxn modelId="{C8F2EAC8-C215-4599-8FCA-E050B0B14D30}" type="presParOf" srcId="{2C0B163D-1C34-4696-92D7-E9DC6318910F}" destId="{DEFA93BD-FEA9-4E52-9A32-B6FB79237A0C}" srcOrd="1" destOrd="0" presId="urn:microsoft.com/office/officeart/2005/8/layout/process2"/>
    <dgm:cxn modelId="{CB7326B5-708D-48C3-B0ED-B8A28227F4AC}" type="presParOf" srcId="{DEFA93BD-FEA9-4E52-9A32-B6FB79237A0C}" destId="{2F7CB9BA-A53F-4FF0-893B-8014747D61AD}" srcOrd="0" destOrd="0" presId="urn:microsoft.com/office/officeart/2005/8/layout/process2"/>
    <dgm:cxn modelId="{6E1DCABF-2248-425D-B98B-97482F859C89}" type="presParOf" srcId="{2C0B163D-1C34-4696-92D7-E9DC6318910F}" destId="{1FED65BD-FDCF-48E9-9740-81638BA2E9B0}" srcOrd="2" destOrd="0" presId="urn:microsoft.com/office/officeart/2005/8/layout/process2"/>
    <dgm:cxn modelId="{945F541D-48F3-4D43-ADEA-904777F4A055}" type="presParOf" srcId="{2C0B163D-1C34-4696-92D7-E9DC6318910F}" destId="{AC89F19D-666F-449F-922E-2E8D55A5D1CC}" srcOrd="3" destOrd="0" presId="urn:microsoft.com/office/officeart/2005/8/layout/process2"/>
    <dgm:cxn modelId="{33714F1B-106F-4F36-9642-897CEFF0E58D}" type="presParOf" srcId="{AC89F19D-666F-449F-922E-2E8D55A5D1CC}" destId="{E3AEE194-6223-4A8C-BE8C-0C1293A31BF2}" srcOrd="0" destOrd="0" presId="urn:microsoft.com/office/officeart/2005/8/layout/process2"/>
    <dgm:cxn modelId="{887E6F71-F413-4DFC-9BB5-460BB3610619}" type="presParOf" srcId="{2C0B163D-1C34-4696-92D7-E9DC6318910F}" destId="{AC32BCC1-E4DD-4DF1-A70F-7FEF2214D872}" srcOrd="4" destOrd="0" presId="urn:microsoft.com/office/officeart/2005/8/layout/process2"/>
    <dgm:cxn modelId="{5EEAAA94-3AC5-4828-AB5C-191438C3A085}" type="presParOf" srcId="{2C0B163D-1C34-4696-92D7-E9DC6318910F}" destId="{7BAAA15A-F4ED-4439-8BBA-0483A71B7681}" srcOrd="5" destOrd="0" presId="urn:microsoft.com/office/officeart/2005/8/layout/process2"/>
    <dgm:cxn modelId="{14B0DEF4-3B6D-4A36-B11B-DF4CA1B849FF}" type="presParOf" srcId="{7BAAA15A-F4ED-4439-8BBA-0483A71B7681}" destId="{CF20D8DC-3974-4328-87CE-98752D9FAA6F}" srcOrd="0" destOrd="0" presId="urn:microsoft.com/office/officeart/2005/8/layout/process2"/>
    <dgm:cxn modelId="{0485DC0E-B863-4397-9213-1E028AD9E14B}" type="presParOf" srcId="{2C0B163D-1C34-4696-92D7-E9DC6318910F}" destId="{06D50863-F8C0-4A6D-8EF5-335FD657D03A}" srcOrd="6" destOrd="0" presId="urn:microsoft.com/office/officeart/2005/8/layout/process2"/>
    <dgm:cxn modelId="{4799809E-1A71-4E91-80A4-D6C6134B017F}" type="presParOf" srcId="{2C0B163D-1C34-4696-92D7-E9DC6318910F}" destId="{41FC4C48-E83F-4C4D-8F49-53ECE11AFB32}" srcOrd="7" destOrd="0" presId="urn:microsoft.com/office/officeart/2005/8/layout/process2"/>
    <dgm:cxn modelId="{54CCF865-378F-46F6-8C96-D0BE3F8D3B9A}" type="presParOf" srcId="{41FC4C48-E83F-4C4D-8F49-53ECE11AFB32}" destId="{846D8FB5-39D1-44D6-9133-F0FC98AD5AC8}" srcOrd="0" destOrd="0" presId="urn:microsoft.com/office/officeart/2005/8/layout/process2"/>
    <dgm:cxn modelId="{FDF6A269-E947-40F7-9B2C-61D6B9E39445}" type="presParOf" srcId="{2C0B163D-1C34-4696-92D7-E9DC6318910F}" destId="{F7B87A78-494C-4AC8-A4AA-B1257DA03813}" srcOrd="8" destOrd="0" presId="urn:microsoft.com/office/officeart/2005/8/layout/process2"/>
    <dgm:cxn modelId="{B01DEC77-93A2-48A8-B7E7-BE79C16BDAA5}" type="presParOf" srcId="{2C0B163D-1C34-4696-92D7-E9DC6318910F}" destId="{48DA490B-B492-452F-8781-F3E965699B77}" srcOrd="9" destOrd="0" presId="urn:microsoft.com/office/officeart/2005/8/layout/process2"/>
    <dgm:cxn modelId="{C833BBDF-14A3-43A2-B604-FB16A16EF414}" type="presParOf" srcId="{48DA490B-B492-452F-8781-F3E965699B77}" destId="{AC59730E-471C-41A1-B3B9-ACB1A90785CD}" srcOrd="0" destOrd="0" presId="urn:microsoft.com/office/officeart/2005/8/layout/process2"/>
    <dgm:cxn modelId="{AFDA512C-2E4D-4DDE-BB43-FD49E9E3DC1A}" type="presParOf" srcId="{2C0B163D-1C34-4696-92D7-E9DC6318910F}" destId="{AB5500B1-7C0F-4C98-8E0D-78916A135DE5}" srcOrd="10" destOrd="0" presId="urn:microsoft.com/office/officeart/2005/8/layout/process2"/>
  </dgm:cxnLst>
  <dgm:bg>
    <a:noFill/>
  </dgm:bg>
  <dgm:whole>
    <a:ln w="1905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0" y="142873"/>
          <a:ext cx="5486400" cy="800099"/>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2400" b="1" noProof="0" dirty="0" smtClean="0">
              <a:solidFill>
                <a:sysClr val="windowText" lastClr="000000"/>
              </a:solidFill>
              <a:latin typeface="Times New Roman" pitchFamily="18" charset="0"/>
              <a:ea typeface="+mn-ea"/>
              <a:cs typeface="Times New Roman" pitchFamily="18" charset="0"/>
            </a:rPr>
            <a:t>Право Російської імперії І пол. </a:t>
          </a:r>
          <a:r>
            <a:rPr lang="ru-RU" sz="2400" b="1" dirty="0" smtClean="0">
              <a:solidFill>
                <a:sysClr val="windowText" lastClr="000000"/>
              </a:solidFill>
              <a:latin typeface="Times New Roman" pitchFamily="18" charset="0"/>
              <a:ea typeface="+mn-ea"/>
              <a:cs typeface="Times New Roman" pitchFamily="18" charset="0"/>
            </a:rPr>
            <a:t>ХІХ </a:t>
          </a:r>
          <a:r>
            <a:rPr lang="ru-RU" sz="2400" b="1" dirty="0">
              <a:solidFill>
                <a:sysClr val="windowText" lastClr="000000"/>
              </a:solidFill>
              <a:latin typeface="Times New Roman" pitchFamily="18" charset="0"/>
              <a:ea typeface="+mn-ea"/>
              <a:cs typeface="Times New Roman" pitchFamily="18" charset="0"/>
            </a:rPr>
            <a:t>ст.</a:t>
          </a:r>
        </a:p>
      </dgm:t>
    </dgm:pt>
    <dgm:pt modelId="{69AE6CC7-7B33-4165-9A23-679F9802762E}" type="parTrans" cxnId="{2D3A2872-8050-4E10-A149-73E69F50F6B2}">
      <dgm:prSet/>
      <dgm:spPr/>
      <dgm:t>
        <a:bodyPr/>
        <a:lstStyle/>
        <a:p>
          <a:endParaRPr lang="ru-RU"/>
        </a:p>
      </dgm:t>
    </dgm:pt>
    <dgm:pt modelId="{F09EEFA8-4B1E-4308-8ADB-A0AC35F27AE6}" type="sibTrans" cxnId="{2D3A2872-8050-4E10-A149-73E69F50F6B2}">
      <dgm:prSet>
        <dgm:style>
          <a:lnRef idx="2">
            <a:schemeClr val="dk1"/>
          </a:lnRef>
          <a:fillRef idx="1">
            <a:schemeClr val="lt1"/>
          </a:fillRef>
          <a:effectRef idx="0">
            <a:schemeClr val="dk1"/>
          </a:effectRef>
          <a:fontRef idx="minor">
            <a:schemeClr val="dk1"/>
          </a:fontRef>
        </dgm:style>
      </dgm:prSet>
      <dgm:spPr>
        <a:xfrm rot="5400000">
          <a:off x="2646758" y="891539"/>
          <a:ext cx="192882" cy="360044"/>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0" y="1200150"/>
          <a:ext cx="5486400" cy="80009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Право відображало класовий підхід  у законодавстві.</a:t>
          </a:r>
        </a:p>
        <a:p>
          <a:r>
            <a:rPr lang="uk-UA" sz="1600" noProof="0" dirty="0" smtClean="0">
              <a:solidFill>
                <a:sysClr val="windowText" lastClr="000000"/>
              </a:solidFill>
              <a:latin typeface="Times New Roman" pitchFamily="18" charset="0"/>
              <a:ea typeface="+mn-ea"/>
              <a:cs typeface="Times New Roman" pitchFamily="18" charset="0"/>
            </a:rPr>
            <a:t>Вдосконалювалось право власності.</a:t>
          </a:r>
          <a:endParaRPr lang="uk-UA" sz="1600" noProof="0" dirty="0">
            <a:solidFill>
              <a:sysClr val="windowText" lastClr="000000"/>
            </a:solidFill>
            <a:latin typeface="Times New Roman" pitchFamily="18" charset="0"/>
            <a:ea typeface="+mn-ea"/>
            <a:cs typeface="Times New Roman" pitchFamily="18" charset="0"/>
          </a:endParaRPr>
        </a:p>
      </dgm:t>
    </dgm:pt>
    <dgm:pt modelId="{89D360DF-776A-439D-A46B-F0EF169A5FE7}" type="parTrans" cxnId="{3A489BF2-6C5D-42A5-AAF9-63F02D7E7964}">
      <dgm:prSet/>
      <dgm:spPr/>
      <dgm:t>
        <a:bodyPr/>
        <a:lstStyle/>
        <a:p>
          <a:endParaRPr lang="ru-RU"/>
        </a:p>
      </dgm:t>
    </dgm:pt>
    <dgm:pt modelId="{F6D91E7C-C9D4-4250-9F1C-21B7D05C6B32}" type="sibTrans" cxnId="{3A489BF2-6C5D-42A5-AAF9-63F02D7E7964}">
      <dgm:prSet>
        <dgm:style>
          <a:lnRef idx="2">
            <a:schemeClr val="dk1"/>
          </a:lnRef>
          <a:fillRef idx="1">
            <a:schemeClr val="lt1"/>
          </a:fillRef>
          <a:effectRef idx="0">
            <a:schemeClr val="dk1"/>
          </a:effectRef>
          <a:fontRef idx="minor">
            <a:schemeClr val="dk1"/>
          </a:fontRef>
        </dgm:style>
      </dgm:prSet>
      <dgm:spPr>
        <a:xfrm rot="5400000">
          <a:off x="2593181" y="2020252"/>
          <a:ext cx="300037" cy="360044"/>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106022" y="2400300"/>
          <a:ext cx="5274354" cy="80009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Проводилась </a:t>
          </a:r>
          <a:r>
            <a:rPr lang="uk-UA" sz="1600" noProof="0" dirty="0" err="1" smtClean="0">
              <a:solidFill>
                <a:sysClr val="windowText" lastClr="000000"/>
              </a:solidFill>
              <a:latin typeface="Times New Roman" pitchFamily="18" charset="0"/>
              <a:ea typeface="+mn-ea"/>
              <a:cs typeface="Times New Roman" pitchFamily="18" charset="0"/>
            </a:rPr>
            <a:t>маштабна</a:t>
          </a:r>
          <a:r>
            <a:rPr lang="uk-UA" sz="1600" noProof="0" dirty="0" smtClean="0">
              <a:solidFill>
                <a:sysClr val="windowText" lastClr="000000"/>
              </a:solidFill>
              <a:latin typeface="Times New Roman" pitchFamily="18" charset="0"/>
              <a:ea typeface="+mn-ea"/>
              <a:cs typeface="Times New Roman" pitchFamily="18" charset="0"/>
            </a:rPr>
            <a:t> кодифікаційна</a:t>
          </a:r>
        </a:p>
        <a:p>
          <a:r>
            <a:rPr lang="uk-UA" sz="1600" noProof="0" dirty="0" smtClean="0">
              <a:solidFill>
                <a:sysClr val="windowText" lastClr="000000"/>
              </a:solidFill>
              <a:latin typeface="Times New Roman" pitchFamily="18" charset="0"/>
              <a:ea typeface="+mn-ea"/>
              <a:cs typeface="Times New Roman" pitchFamily="18" charset="0"/>
            </a:rPr>
            <a:t> робота, очолювана  М. </a:t>
          </a:r>
          <a:r>
            <a:rPr lang="uk-UA" sz="1600" noProof="0" dirty="0" err="1" smtClean="0">
              <a:solidFill>
                <a:sysClr val="windowText" lastClr="000000"/>
              </a:solidFill>
              <a:latin typeface="Times New Roman" pitchFamily="18" charset="0"/>
              <a:ea typeface="+mn-ea"/>
              <a:cs typeface="Times New Roman" pitchFamily="18" charset="0"/>
            </a:rPr>
            <a:t>Сперанським</a:t>
          </a:r>
          <a:endParaRPr lang="uk-UA" sz="1600" noProof="0" dirty="0">
            <a:solidFill>
              <a:sysClr val="windowText" lastClr="000000"/>
            </a:solidFill>
            <a:latin typeface="Times New Roman" pitchFamily="18" charset="0"/>
            <a:ea typeface="+mn-ea"/>
            <a:cs typeface="Times New Roman" pitchFamily="18" charset="0"/>
          </a:endParaRPr>
        </a:p>
      </dgm:t>
    </dgm:pt>
    <dgm:pt modelId="{997138A1-1857-4B57-A8CA-8272AFCDBB5B}" type="parTrans" cxnId="{7D24FDB0-E863-4C68-BE42-68E61A8265B1}">
      <dgm:prSet/>
      <dgm:spPr/>
      <dgm:t>
        <a:bodyPr/>
        <a:lstStyle/>
        <a:p>
          <a:endParaRPr lang="ru-RU"/>
        </a:p>
      </dgm:t>
    </dgm:pt>
    <dgm:pt modelId="{B8DC4ADD-45FF-42DD-9E2D-29C1EE4FABB9}" type="sibTrans" cxnId="{7D24FDB0-E863-4C68-BE42-68E61A8265B1}">
      <dgm:prSet/>
      <dgm:spPr/>
      <dgm:t>
        <a:bodyPr/>
        <a:lstStyle/>
        <a:p>
          <a:endParaRPr lang="ru-RU"/>
        </a:p>
      </dgm:t>
    </dgm:pt>
    <dgm:pt modelId="{F05D1F29-C1B1-4901-B0C2-BEEE8AFAA53E}" type="pres">
      <dgm:prSet presAssocID="{47816993-A473-4242-BC7D-3A48E5684AF3}" presName="linearFlow" presStyleCnt="0">
        <dgm:presLayoutVars>
          <dgm:resizeHandles val="exact"/>
        </dgm:presLayoutVars>
      </dgm:prSet>
      <dgm:spPr/>
      <dgm:t>
        <a:bodyPr/>
        <a:lstStyle/>
        <a:p>
          <a:endParaRPr lang="ru-RU"/>
        </a:p>
      </dgm:t>
    </dgm:pt>
    <dgm:pt modelId="{C833E854-B67D-4531-97FD-8B36E569791F}" type="pres">
      <dgm:prSet presAssocID="{B006FAA9-8AFB-4231-8EC0-32A2477B6FBB}" presName="node" presStyleLbl="node1" presStyleIdx="0" presStyleCnt="3" custScaleX="287534" custLinFactNeighborY="35714">
        <dgm:presLayoutVars>
          <dgm:bulletEnabled val="1"/>
        </dgm:presLayoutVars>
      </dgm:prSet>
      <dgm:spPr/>
      <dgm:t>
        <a:bodyPr/>
        <a:lstStyle/>
        <a:p>
          <a:endParaRPr lang="ru-RU"/>
        </a:p>
      </dgm:t>
    </dgm:pt>
    <dgm:pt modelId="{F96C0718-41C0-44EC-BAC7-5B1F3410949B}" type="pres">
      <dgm:prSet presAssocID="{F09EEFA8-4B1E-4308-8ADB-A0AC35F27AE6}" presName="sibTrans" presStyleLbl="sibTrans2D1" presStyleIdx="0" presStyleCnt="2"/>
      <dgm:spPr/>
      <dgm:t>
        <a:bodyPr/>
        <a:lstStyle/>
        <a:p>
          <a:endParaRPr lang="ru-RU"/>
        </a:p>
      </dgm:t>
    </dgm:pt>
    <dgm:pt modelId="{ECD0D2BB-2E60-4EB5-9922-13631F16ECFA}" type="pres">
      <dgm:prSet presAssocID="{F09EEFA8-4B1E-4308-8ADB-A0AC35F27AE6}" presName="connectorText" presStyleLbl="sibTrans2D1" presStyleIdx="0" presStyleCnt="2"/>
      <dgm:spPr/>
      <dgm:t>
        <a:bodyPr/>
        <a:lstStyle/>
        <a:p>
          <a:endParaRPr lang="ru-RU"/>
        </a:p>
      </dgm:t>
    </dgm:pt>
    <dgm:pt modelId="{AB1D168A-4CA8-422E-8124-785D550A6F53}" type="pres">
      <dgm:prSet presAssocID="{4687158F-C4A3-4E32-9F7C-B8755CC2F02E}" presName="node" presStyleLbl="node1" presStyleIdx="1" presStyleCnt="3" custScaleX="287534">
        <dgm:presLayoutVars>
          <dgm:bulletEnabled val="1"/>
        </dgm:presLayoutVars>
      </dgm:prSet>
      <dgm:spPr/>
      <dgm:t>
        <a:bodyPr/>
        <a:lstStyle/>
        <a:p>
          <a:endParaRPr lang="ru-RU"/>
        </a:p>
      </dgm:t>
    </dgm:pt>
    <dgm:pt modelId="{C7EC58B8-D6EA-4757-A00A-9DD47CC13CE8}" type="pres">
      <dgm:prSet presAssocID="{F6D91E7C-C9D4-4250-9F1C-21B7D05C6B32}" presName="sibTrans" presStyleLbl="sibTrans2D1" presStyleIdx="1" presStyleCnt="2"/>
      <dgm:spPr/>
      <dgm:t>
        <a:bodyPr/>
        <a:lstStyle/>
        <a:p>
          <a:endParaRPr lang="ru-RU"/>
        </a:p>
      </dgm:t>
    </dgm:pt>
    <dgm:pt modelId="{B7BB0216-395A-48E6-AD7F-DC007F22B818}" type="pres">
      <dgm:prSet presAssocID="{F6D91E7C-C9D4-4250-9F1C-21B7D05C6B32}" presName="connectorText" presStyleLbl="sibTrans2D1" presStyleIdx="1" presStyleCnt="2"/>
      <dgm:spPr/>
      <dgm:t>
        <a:bodyPr/>
        <a:lstStyle/>
        <a:p>
          <a:endParaRPr lang="ru-RU"/>
        </a:p>
      </dgm:t>
    </dgm:pt>
    <dgm:pt modelId="{8C80F85D-89E7-4E3E-BD1A-C18629FF6497}" type="pres">
      <dgm:prSet presAssocID="{356E4ED4-5A07-43C7-9C6E-48302C50A777}" presName="node" presStyleLbl="node1" presStyleIdx="2" presStyleCnt="3" custScaleX="276421">
        <dgm:presLayoutVars>
          <dgm:bulletEnabled val="1"/>
        </dgm:presLayoutVars>
      </dgm:prSet>
      <dgm:spPr/>
      <dgm:t>
        <a:bodyPr/>
        <a:lstStyle/>
        <a:p>
          <a:endParaRPr lang="ru-RU"/>
        </a:p>
      </dgm:t>
    </dgm:pt>
  </dgm:ptLst>
  <dgm:cxnLst>
    <dgm:cxn modelId="{884E1558-51DD-4707-8831-352C4F26CBC8}" type="presOf" srcId="{356E4ED4-5A07-43C7-9C6E-48302C50A777}" destId="{8C80F85D-89E7-4E3E-BD1A-C18629FF6497}" srcOrd="0" destOrd="0" presId="urn:microsoft.com/office/officeart/2005/8/layout/process2"/>
    <dgm:cxn modelId="{E73F0DA6-BDC4-45C9-907C-6B4A42288BEB}" type="presOf" srcId="{B006FAA9-8AFB-4231-8EC0-32A2477B6FBB}" destId="{C833E854-B67D-4531-97FD-8B36E569791F}" srcOrd="0" destOrd="0" presId="urn:microsoft.com/office/officeart/2005/8/layout/process2"/>
    <dgm:cxn modelId="{B77CB482-5486-4FF7-99FC-40F8BC320FA0}" type="presOf" srcId="{F09EEFA8-4B1E-4308-8ADB-A0AC35F27AE6}" destId="{F96C0718-41C0-44EC-BAC7-5B1F3410949B}" srcOrd="0" destOrd="0" presId="urn:microsoft.com/office/officeart/2005/8/layout/process2"/>
    <dgm:cxn modelId="{3A489BF2-6C5D-42A5-AAF9-63F02D7E7964}" srcId="{47816993-A473-4242-BC7D-3A48E5684AF3}" destId="{4687158F-C4A3-4E32-9F7C-B8755CC2F02E}" srcOrd="1" destOrd="0" parTransId="{89D360DF-776A-439D-A46B-F0EF169A5FE7}" sibTransId="{F6D91E7C-C9D4-4250-9F1C-21B7D05C6B32}"/>
    <dgm:cxn modelId="{7D24FDB0-E863-4C68-BE42-68E61A8265B1}" srcId="{47816993-A473-4242-BC7D-3A48E5684AF3}" destId="{356E4ED4-5A07-43C7-9C6E-48302C50A777}" srcOrd="2" destOrd="0" parTransId="{997138A1-1857-4B57-A8CA-8272AFCDBB5B}" sibTransId="{B8DC4ADD-45FF-42DD-9E2D-29C1EE4FABB9}"/>
    <dgm:cxn modelId="{41BE01D5-FEF1-4DEF-B6F5-16C780969278}" type="presOf" srcId="{47816993-A473-4242-BC7D-3A48E5684AF3}" destId="{F05D1F29-C1B1-4901-B0C2-BEEE8AFAA53E}" srcOrd="0" destOrd="0" presId="urn:microsoft.com/office/officeart/2005/8/layout/process2"/>
    <dgm:cxn modelId="{D85FA64E-39BA-4B05-9B8F-E0E360278F7F}" type="presOf" srcId="{4687158F-C4A3-4E32-9F7C-B8755CC2F02E}" destId="{AB1D168A-4CA8-422E-8124-785D550A6F53}" srcOrd="0" destOrd="0" presId="urn:microsoft.com/office/officeart/2005/8/layout/process2"/>
    <dgm:cxn modelId="{F2C081D4-1D6A-4092-8DD3-7EF832A90E74}" type="presOf" srcId="{F09EEFA8-4B1E-4308-8ADB-A0AC35F27AE6}" destId="{ECD0D2BB-2E60-4EB5-9922-13631F16ECFA}" srcOrd="1" destOrd="0" presId="urn:microsoft.com/office/officeart/2005/8/layout/process2"/>
    <dgm:cxn modelId="{2D3A2872-8050-4E10-A149-73E69F50F6B2}" srcId="{47816993-A473-4242-BC7D-3A48E5684AF3}" destId="{B006FAA9-8AFB-4231-8EC0-32A2477B6FBB}" srcOrd="0" destOrd="0" parTransId="{69AE6CC7-7B33-4165-9A23-679F9802762E}" sibTransId="{F09EEFA8-4B1E-4308-8ADB-A0AC35F27AE6}"/>
    <dgm:cxn modelId="{38955106-A251-4598-8817-AD3F96ABEDBB}" type="presOf" srcId="{F6D91E7C-C9D4-4250-9F1C-21B7D05C6B32}" destId="{B7BB0216-395A-48E6-AD7F-DC007F22B818}" srcOrd="1" destOrd="0" presId="urn:microsoft.com/office/officeart/2005/8/layout/process2"/>
    <dgm:cxn modelId="{A36E34EA-AF1B-4A1F-A233-1D82C53BE428}" type="presOf" srcId="{F6D91E7C-C9D4-4250-9F1C-21B7D05C6B32}" destId="{C7EC58B8-D6EA-4757-A00A-9DD47CC13CE8}" srcOrd="0" destOrd="0" presId="urn:microsoft.com/office/officeart/2005/8/layout/process2"/>
    <dgm:cxn modelId="{40C10DA3-B6FF-4BD2-B04D-BA070B231CF5}" type="presParOf" srcId="{F05D1F29-C1B1-4901-B0C2-BEEE8AFAA53E}" destId="{C833E854-B67D-4531-97FD-8B36E569791F}" srcOrd="0" destOrd="0" presId="urn:microsoft.com/office/officeart/2005/8/layout/process2"/>
    <dgm:cxn modelId="{7891E89E-D7CD-4A5B-9BE0-B5055E0090FE}" type="presParOf" srcId="{F05D1F29-C1B1-4901-B0C2-BEEE8AFAA53E}" destId="{F96C0718-41C0-44EC-BAC7-5B1F3410949B}" srcOrd="1" destOrd="0" presId="urn:microsoft.com/office/officeart/2005/8/layout/process2"/>
    <dgm:cxn modelId="{758CCD30-620A-4E86-98CD-06F293D85F34}" type="presParOf" srcId="{F96C0718-41C0-44EC-BAC7-5B1F3410949B}" destId="{ECD0D2BB-2E60-4EB5-9922-13631F16ECFA}" srcOrd="0" destOrd="0" presId="urn:microsoft.com/office/officeart/2005/8/layout/process2"/>
    <dgm:cxn modelId="{B5CDA7B1-3A31-4FA0-9738-C2C583DD8838}" type="presParOf" srcId="{F05D1F29-C1B1-4901-B0C2-BEEE8AFAA53E}" destId="{AB1D168A-4CA8-422E-8124-785D550A6F53}" srcOrd="2" destOrd="0" presId="urn:microsoft.com/office/officeart/2005/8/layout/process2"/>
    <dgm:cxn modelId="{9C3FAE71-D19C-428C-A404-625D1F3CB950}" type="presParOf" srcId="{F05D1F29-C1B1-4901-B0C2-BEEE8AFAA53E}" destId="{C7EC58B8-D6EA-4757-A00A-9DD47CC13CE8}" srcOrd="3" destOrd="0" presId="urn:microsoft.com/office/officeart/2005/8/layout/process2"/>
    <dgm:cxn modelId="{A9919262-81B7-4880-9EFB-F86EA4D88B87}" type="presParOf" srcId="{C7EC58B8-D6EA-4757-A00A-9DD47CC13CE8}" destId="{B7BB0216-395A-48E6-AD7F-DC007F22B818}" srcOrd="0" destOrd="0" presId="urn:microsoft.com/office/officeart/2005/8/layout/process2"/>
    <dgm:cxn modelId="{EFE1FFDE-4136-424B-B5D9-5D285032D491}" type="presParOf" srcId="{F05D1F29-C1B1-4901-B0C2-BEEE8AFAA53E}" destId="{8C80F85D-89E7-4E3E-BD1A-C18629FF649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EF90F7-FCD5-4DBD-9F52-9713E936E0D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901D46FF-D8AA-4F15-A71E-B784044464D1}">
      <dgm:prSet phldrT="[Текст]" custT="1">
        <dgm:style>
          <a:lnRef idx="2">
            <a:schemeClr val="dk1"/>
          </a:lnRef>
          <a:fillRef idx="1">
            <a:schemeClr val="lt1"/>
          </a:fillRef>
          <a:effectRef idx="0">
            <a:schemeClr val="dk1"/>
          </a:effectRef>
          <a:fontRef idx="minor">
            <a:schemeClr val="dk1"/>
          </a:fontRef>
        </dgm:style>
      </dgm:prSet>
      <dgm:spPr>
        <a:xfrm>
          <a:off x="2337041" y="2847618"/>
          <a:ext cx="1661913" cy="1661913"/>
        </a:xfrm>
        <a:prstGeom prst="ellipse">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2400" b="1" dirty="0" err="1">
              <a:solidFill>
                <a:sysClr val="windowText" lastClr="000000"/>
              </a:solidFill>
              <a:latin typeface="Times New Roman" pitchFamily="18" charset="0"/>
              <a:ea typeface="+mn-ea"/>
              <a:cs typeface="Times New Roman" pitchFamily="18" charset="0"/>
            </a:rPr>
            <a:t>Правові</a:t>
          </a:r>
          <a:r>
            <a:rPr lang="ru-RU" sz="2400" b="1" dirty="0">
              <a:solidFill>
                <a:sysClr val="windowText" lastClr="000000"/>
              </a:solidFill>
              <a:latin typeface="Times New Roman" pitchFamily="18" charset="0"/>
              <a:ea typeface="+mn-ea"/>
              <a:cs typeface="Times New Roman" pitchFamily="18" charset="0"/>
            </a:rPr>
            <a:t> </a:t>
          </a:r>
          <a:r>
            <a:rPr lang="ru-RU" sz="2400" b="1" dirty="0" err="1">
              <a:solidFill>
                <a:sysClr val="windowText" lastClr="000000"/>
              </a:solidFill>
              <a:latin typeface="Times New Roman" pitchFamily="18" charset="0"/>
              <a:ea typeface="+mn-ea"/>
              <a:cs typeface="Times New Roman" pitchFamily="18" charset="0"/>
            </a:rPr>
            <a:t>джерела</a:t>
          </a:r>
          <a:r>
            <a:rPr lang="ru-RU" sz="2400" b="1" dirty="0">
              <a:solidFill>
                <a:sysClr val="windowText" lastClr="000000"/>
              </a:solidFill>
              <a:latin typeface="Times New Roman" pitchFamily="18" charset="0"/>
              <a:ea typeface="+mn-ea"/>
              <a:cs typeface="Times New Roman" pitchFamily="18" charset="0"/>
            </a:rPr>
            <a:t> </a:t>
          </a:r>
          <a:r>
            <a:rPr lang="ru-RU" sz="2400" b="1" dirty="0" err="1">
              <a:solidFill>
                <a:sysClr val="windowText" lastClr="000000"/>
              </a:solidFill>
              <a:latin typeface="Times New Roman" pitchFamily="18" charset="0"/>
              <a:ea typeface="+mn-ea"/>
              <a:cs typeface="Times New Roman" pitchFamily="18" charset="0"/>
            </a:rPr>
            <a:t>Російської</a:t>
          </a:r>
          <a:r>
            <a:rPr lang="ru-RU" sz="2400" b="1" dirty="0">
              <a:solidFill>
                <a:sysClr val="windowText" lastClr="000000"/>
              </a:solidFill>
              <a:latin typeface="Times New Roman" pitchFamily="18" charset="0"/>
              <a:ea typeface="+mn-ea"/>
              <a:cs typeface="Times New Roman" pitchFamily="18" charset="0"/>
            </a:rPr>
            <a:t> </a:t>
          </a:r>
          <a:r>
            <a:rPr lang="ru-RU" sz="2400" b="1" dirty="0" err="1">
              <a:solidFill>
                <a:sysClr val="windowText" lastClr="000000"/>
              </a:solidFill>
              <a:latin typeface="Times New Roman" pitchFamily="18" charset="0"/>
              <a:ea typeface="+mn-ea"/>
              <a:cs typeface="Times New Roman" pitchFamily="18" charset="0"/>
            </a:rPr>
            <a:t>імперії</a:t>
          </a:r>
          <a:endParaRPr lang="ru-RU" sz="2400" b="1" dirty="0">
            <a:solidFill>
              <a:sysClr val="windowText" lastClr="000000"/>
            </a:solidFill>
            <a:latin typeface="Times New Roman" pitchFamily="18" charset="0"/>
            <a:ea typeface="+mn-ea"/>
            <a:cs typeface="Times New Roman" pitchFamily="18" charset="0"/>
          </a:endParaRPr>
        </a:p>
      </dgm:t>
    </dgm:pt>
    <dgm:pt modelId="{C870426C-2E53-41A3-9056-BB2A56A24D58}" type="parTrans" cxnId="{C225B242-4691-4D9A-B000-5B96C55BAA5E}">
      <dgm:prSet/>
      <dgm:spPr/>
      <dgm:t>
        <a:bodyPr/>
        <a:lstStyle/>
        <a:p>
          <a:endParaRPr lang="ru-RU" sz="1400">
            <a:latin typeface="Times New Roman" pitchFamily="18" charset="0"/>
            <a:cs typeface="Times New Roman" pitchFamily="18" charset="0"/>
          </a:endParaRPr>
        </a:p>
      </dgm:t>
    </dgm:pt>
    <dgm:pt modelId="{CDA9DC54-4F4B-438B-896E-778C236C5101}" type="sibTrans" cxnId="{C225B242-4691-4D9A-B000-5B96C55BAA5E}">
      <dgm:prSet/>
      <dgm:spPr/>
      <dgm:t>
        <a:bodyPr/>
        <a:lstStyle/>
        <a:p>
          <a:endParaRPr lang="ru-RU" sz="1400">
            <a:latin typeface="Times New Roman" pitchFamily="18" charset="0"/>
            <a:cs typeface="Times New Roman" pitchFamily="18" charset="0"/>
          </a:endParaRPr>
        </a:p>
      </dgm:t>
    </dgm:pt>
    <dgm:pt modelId="{E5016465-89B5-49D3-85BB-F21807E58B17}">
      <dgm:prSet phldrT="[Текст]" custT="1">
        <dgm:style>
          <a:lnRef idx="2">
            <a:schemeClr val="dk1"/>
          </a:lnRef>
          <a:fillRef idx="1">
            <a:schemeClr val="lt1"/>
          </a:fillRef>
          <a:effectRef idx="0">
            <a:schemeClr val="dk1"/>
          </a:effectRef>
          <a:fontRef idx="minor">
            <a:schemeClr val="dk1"/>
          </a:fontRef>
        </dgm:style>
      </dgm:prSet>
      <dgm:spPr>
        <a:xfrm>
          <a:off x="494" y="3026706"/>
          <a:ext cx="1578817" cy="126305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"Повне зібрання законів Російської імперії" 1830 р.</a:t>
          </a:r>
          <a:endParaRPr lang="uk-UA" sz="1600" noProof="0" dirty="0">
            <a:solidFill>
              <a:sysClr val="windowText" lastClr="000000"/>
            </a:solidFill>
            <a:latin typeface="Times New Roman" pitchFamily="18" charset="0"/>
            <a:ea typeface="+mn-ea"/>
            <a:cs typeface="Times New Roman" pitchFamily="18" charset="0"/>
          </a:endParaRPr>
        </a:p>
      </dgm:t>
    </dgm:pt>
    <dgm:pt modelId="{C83514D8-40E2-420F-B240-3AC7DE9C287A}" type="parTrans" cxnId="{370B4960-CF43-4B98-BB78-C5A7E062BD92}">
      <dgm:prSet>
        <dgm:style>
          <a:lnRef idx="2">
            <a:schemeClr val="dk1"/>
          </a:lnRef>
          <a:fillRef idx="1">
            <a:schemeClr val="lt1"/>
          </a:fillRef>
          <a:effectRef idx="0">
            <a:schemeClr val="dk1"/>
          </a:effectRef>
          <a:fontRef idx="minor">
            <a:schemeClr val="dk1"/>
          </a:fontRef>
        </dgm:style>
      </dgm:prSet>
      <dgm:spPr>
        <a:xfrm rot="10829405">
          <a:off x="789876" y="3427664"/>
          <a:ext cx="1462128" cy="473645"/>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latin typeface="Times New Roman" pitchFamily="18" charset="0"/>
            <a:cs typeface="Times New Roman" pitchFamily="18" charset="0"/>
          </a:endParaRPr>
        </a:p>
      </dgm:t>
    </dgm:pt>
    <dgm:pt modelId="{7D87D812-9D0A-447C-8811-7AFA25B98197}" type="sibTrans" cxnId="{370B4960-CF43-4B98-BB78-C5A7E062BD92}">
      <dgm:prSet/>
      <dgm:spPr/>
      <dgm:t>
        <a:bodyPr/>
        <a:lstStyle/>
        <a:p>
          <a:endParaRPr lang="ru-RU" sz="1400">
            <a:latin typeface="Times New Roman" pitchFamily="18" charset="0"/>
            <a:cs typeface="Times New Roman" pitchFamily="18" charset="0"/>
          </a:endParaRPr>
        </a:p>
      </dgm:t>
    </dgm:pt>
    <dgm:pt modelId="{EB9A781F-5BB2-4683-85C4-2FBED8B8EA3E}">
      <dgm:prSet phldrT="[Текст]" custT="1">
        <dgm:style>
          <a:lnRef idx="2">
            <a:schemeClr val="dk1"/>
          </a:lnRef>
          <a:fillRef idx="1">
            <a:schemeClr val="lt1"/>
          </a:fillRef>
          <a:effectRef idx="0">
            <a:schemeClr val="dk1"/>
          </a:effectRef>
          <a:fontRef idx="minor">
            <a:schemeClr val="dk1"/>
          </a:fontRef>
        </dgm:style>
      </dgm:prSet>
      <dgm:spPr>
        <a:xfrm>
          <a:off x="185418" y="1241051"/>
          <a:ext cx="1865578" cy="126305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b="0">
              <a:solidFill>
                <a:sysClr val="windowText" lastClr="000000"/>
              </a:solidFill>
              <a:latin typeface="Times New Roman" pitchFamily="18" charset="0"/>
              <a:ea typeface="+mn-ea"/>
              <a:cs typeface="Times New Roman" pitchFamily="18" charset="0"/>
            </a:rPr>
            <a:t>"Зводу законів Російської імперії" 1832 р.</a:t>
          </a:r>
          <a:endParaRPr lang="ru-RU" sz="1600" b="0">
            <a:solidFill>
              <a:sysClr val="windowText" lastClr="000000"/>
            </a:solidFill>
            <a:latin typeface="Times New Roman" pitchFamily="18" charset="0"/>
            <a:ea typeface="+mn-ea"/>
            <a:cs typeface="Times New Roman" pitchFamily="18" charset="0"/>
          </a:endParaRPr>
        </a:p>
      </dgm:t>
    </dgm:pt>
    <dgm:pt modelId="{53338E2F-7FD7-416C-8930-D97E03FAA68C}" type="parTrans" cxnId="{2E35988D-3B73-4C80-942D-7594ABEB0771}">
      <dgm:prSet>
        <dgm:style>
          <a:lnRef idx="2">
            <a:schemeClr val="dk1"/>
          </a:lnRef>
          <a:fillRef idx="1">
            <a:schemeClr val="lt1"/>
          </a:fillRef>
          <a:effectRef idx="0">
            <a:schemeClr val="dk1"/>
          </a:effectRef>
          <a:fontRef idx="minor">
            <a:schemeClr val="dk1"/>
          </a:fontRef>
        </dgm:style>
      </dgm:prSet>
      <dgm:spPr>
        <a:xfrm rot="13282927">
          <a:off x="893943" y="2229532"/>
          <a:ext cx="1796389" cy="473645"/>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latin typeface="Times New Roman" pitchFamily="18" charset="0"/>
            <a:cs typeface="Times New Roman" pitchFamily="18" charset="0"/>
          </a:endParaRPr>
        </a:p>
      </dgm:t>
    </dgm:pt>
    <dgm:pt modelId="{006AFA06-70CC-4A5C-A07B-DF4DCADB5619}" type="sibTrans" cxnId="{2E35988D-3B73-4C80-942D-7594ABEB0771}">
      <dgm:prSet/>
      <dgm:spPr/>
      <dgm:t>
        <a:bodyPr/>
        <a:lstStyle/>
        <a:p>
          <a:endParaRPr lang="ru-RU" sz="1400">
            <a:latin typeface="Times New Roman" pitchFamily="18" charset="0"/>
            <a:cs typeface="Times New Roman" pitchFamily="18" charset="0"/>
          </a:endParaRPr>
        </a:p>
      </dgm:t>
    </dgm:pt>
    <dgm:pt modelId="{02BEADCB-91CA-4504-B545-F980B28B00E0}">
      <dgm:prSet custT="1">
        <dgm:style>
          <a:lnRef idx="2">
            <a:schemeClr val="dk1"/>
          </a:lnRef>
          <a:fillRef idx="1">
            <a:schemeClr val="lt1"/>
          </a:fillRef>
          <a:effectRef idx="0">
            <a:schemeClr val="dk1"/>
          </a:effectRef>
          <a:fontRef idx="minor">
            <a:schemeClr val="dk1"/>
          </a:fontRef>
        </dgm:style>
      </dgm:prSet>
      <dgm:spPr>
        <a:xfrm>
          <a:off x="2193262" y="587634"/>
          <a:ext cx="2071424" cy="126305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ru-RU" sz="1600" b="0" i="0" noProof="0" dirty="0" smtClean="0">
              <a:solidFill>
                <a:sysClr val="windowText" lastClr="000000"/>
              </a:solidFill>
              <a:latin typeface="Times New Roman" pitchFamily="18" charset="0"/>
              <a:ea typeface="+mn-ea"/>
              <a:cs typeface="Times New Roman" pitchFamily="18" charset="0"/>
            </a:rPr>
            <a:t>"Свод </a:t>
          </a:r>
          <a:r>
            <a:rPr lang="ru-RU" sz="1600" b="0" i="0" noProof="0" dirty="0" err="1" smtClean="0">
              <a:solidFill>
                <a:sysClr val="windowText" lastClr="000000"/>
              </a:solidFill>
              <a:latin typeface="Times New Roman" pitchFamily="18" charset="0"/>
              <a:ea typeface="+mn-ea"/>
              <a:cs typeface="Times New Roman" pitchFamily="18" charset="0"/>
            </a:rPr>
            <a:t>Учрежденій</a:t>
          </a:r>
          <a:r>
            <a:rPr lang="ru-RU" sz="1600" b="0" i="0" noProof="0" dirty="0" smtClean="0">
              <a:solidFill>
                <a:sysClr val="windowText" lastClr="000000"/>
              </a:solidFill>
              <a:latin typeface="Times New Roman" pitchFamily="18" charset="0"/>
              <a:ea typeface="+mn-ea"/>
              <a:cs typeface="Times New Roman" pitchFamily="18" charset="0"/>
            </a:rPr>
            <a:t> і Уставов о содержащих под стражей і о </a:t>
          </a:r>
          <a:r>
            <a:rPr lang="ru-RU" sz="1600" b="0" i="0" noProof="0" dirty="0" err="1" smtClean="0">
              <a:solidFill>
                <a:sysClr val="windowText" lastClr="000000"/>
              </a:solidFill>
              <a:latin typeface="Times New Roman" pitchFamily="18" charset="0"/>
              <a:ea typeface="+mn-ea"/>
              <a:cs typeface="Times New Roman" pitchFamily="18" charset="0"/>
            </a:rPr>
            <a:t>ссильних</a:t>
          </a:r>
          <a:r>
            <a:rPr lang="ru-RU" sz="1600" b="0" i="0" noProof="0" dirty="0" smtClean="0">
              <a:solidFill>
                <a:sysClr val="windowText" lastClr="000000"/>
              </a:solidFill>
              <a:latin typeface="Times New Roman" pitchFamily="18" charset="0"/>
              <a:ea typeface="+mn-ea"/>
              <a:cs typeface="Times New Roman" pitchFamily="18" charset="0"/>
            </a:rPr>
            <a:t>" 1832 р</a:t>
          </a:r>
          <a:r>
            <a:rPr lang="uk-UA" sz="1600" b="0" i="0" noProof="0" dirty="0" smtClean="0">
              <a:solidFill>
                <a:sysClr val="windowText" lastClr="000000"/>
              </a:solidFill>
              <a:latin typeface="Times New Roman" pitchFamily="18" charset="0"/>
              <a:ea typeface="+mn-ea"/>
              <a:cs typeface="Times New Roman" pitchFamily="18" charset="0"/>
            </a:rPr>
            <a:t>.</a:t>
          </a:r>
          <a:endParaRPr lang="uk-UA" sz="1600" noProof="0" dirty="0">
            <a:solidFill>
              <a:sysClr val="windowText" lastClr="000000"/>
            </a:solidFill>
            <a:latin typeface="Times New Roman" pitchFamily="18" charset="0"/>
            <a:ea typeface="+mn-ea"/>
            <a:cs typeface="Times New Roman" pitchFamily="18" charset="0"/>
          </a:endParaRPr>
        </a:p>
      </dgm:t>
    </dgm:pt>
    <dgm:pt modelId="{A11E63BA-1831-4155-B0CC-63FDCF809161}" type="parTrans" cxnId="{AE5359C5-3179-4E33-AD36-6B9322869019}">
      <dgm:prSet>
        <dgm:style>
          <a:lnRef idx="2">
            <a:schemeClr val="dk1"/>
          </a:lnRef>
          <a:fillRef idx="1">
            <a:schemeClr val="lt1"/>
          </a:fillRef>
          <a:effectRef idx="0">
            <a:schemeClr val="dk1"/>
          </a:effectRef>
          <a:fontRef idx="minor">
            <a:schemeClr val="dk1"/>
          </a:fontRef>
        </dgm:style>
      </dgm:prSet>
      <dgm:spPr>
        <a:xfrm rot="16285215">
          <a:off x="2440091" y="1751905"/>
          <a:ext cx="1539606" cy="473645"/>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23588C91-69CC-4209-AD7F-D3A976F86DAC}" type="sibTrans" cxnId="{AE5359C5-3179-4E33-AD36-6B9322869019}">
      <dgm:prSet/>
      <dgm:spPr/>
      <dgm:t>
        <a:bodyPr/>
        <a:lstStyle/>
        <a:p>
          <a:endParaRPr lang="ru-RU"/>
        </a:p>
      </dgm:t>
    </dgm:pt>
    <dgm:pt modelId="{66057731-8757-4799-B7DE-883F9BDD14A2}">
      <dgm:prSet custT="1">
        <dgm:style>
          <a:lnRef idx="2">
            <a:schemeClr val="dk1"/>
          </a:lnRef>
          <a:fillRef idx="1">
            <a:schemeClr val="lt1"/>
          </a:fillRef>
          <a:effectRef idx="0">
            <a:schemeClr val="dk1"/>
          </a:effectRef>
          <a:fontRef idx="minor">
            <a:schemeClr val="dk1"/>
          </a:fontRef>
        </dgm:style>
      </dgm:prSet>
      <dgm:spPr>
        <a:xfrm>
          <a:off x="4549129" y="1281710"/>
          <a:ext cx="1703149" cy="126305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400" noProof="0" dirty="0" smtClean="0">
              <a:solidFill>
                <a:sysClr val="windowText" lastClr="000000"/>
              </a:solidFill>
              <a:latin typeface="Times New Roman" pitchFamily="18" charset="0"/>
              <a:ea typeface="+mn-ea"/>
              <a:cs typeface="Times New Roman" pitchFamily="18" charset="0"/>
            </a:rPr>
            <a:t>"Сільський судовий статут" 1839 р</a:t>
          </a:r>
          <a:r>
            <a:rPr lang="ru-RU" sz="1400" dirty="0" smtClean="0">
              <a:solidFill>
                <a:sysClr val="windowText" lastClr="000000"/>
              </a:solidFill>
              <a:latin typeface="Times New Roman" pitchFamily="18" charset="0"/>
              <a:ea typeface="+mn-ea"/>
              <a:cs typeface="Times New Roman" pitchFamily="18" charset="0"/>
            </a:rPr>
            <a:t>.</a:t>
          </a:r>
          <a:endParaRPr lang="ru-RU" sz="1400" dirty="0">
            <a:solidFill>
              <a:sysClr val="windowText" lastClr="000000"/>
            </a:solidFill>
            <a:latin typeface="Times New Roman" pitchFamily="18" charset="0"/>
            <a:ea typeface="+mn-ea"/>
            <a:cs typeface="Times New Roman" pitchFamily="18" charset="0"/>
          </a:endParaRPr>
        </a:p>
      </dgm:t>
    </dgm:pt>
    <dgm:pt modelId="{7B594826-59A5-4093-9FC9-F4C78A7875D8}" type="parTrans" cxnId="{81E28D3E-04D1-4555-BE38-1F1DBD7C4130}">
      <dgm:prSet>
        <dgm:style>
          <a:lnRef idx="1">
            <a:schemeClr val="dk1"/>
          </a:lnRef>
          <a:fillRef idx="0">
            <a:schemeClr val="dk1"/>
          </a:fillRef>
          <a:effectRef idx="0">
            <a:schemeClr val="dk1"/>
          </a:effectRef>
          <a:fontRef idx="minor">
            <a:schemeClr val="tx1"/>
          </a:fontRef>
        </dgm:style>
      </dgm:prSet>
      <dgm:spPr>
        <a:xfrm rot="19300053">
          <a:off x="3701489" y="2267020"/>
          <a:ext cx="1904494" cy="473645"/>
        </a:xfrm>
        <a:prstGeom prst="leftArrow">
          <a:avLst>
            <a:gd name="adj1" fmla="val 60000"/>
            <a:gd name="adj2" fmla="val 50000"/>
          </a:avLst>
        </a:prstGeom>
        <a:solidFill>
          <a:srgbClr val="FFFFFF"/>
        </a:solidFill>
        <a:ln w="19050" cap="flat" cmpd="sng" algn="ctr">
          <a:solidFill>
            <a:sysClr val="windowText" lastClr="000000"/>
          </a:solidFill>
          <a:prstDash val="solid"/>
          <a:miter lim="800000"/>
        </a:ln>
        <a:effectLst/>
      </dgm:spPr>
      <dgm:t>
        <a:bodyPr/>
        <a:lstStyle/>
        <a:p>
          <a:endParaRPr lang="ru-RU"/>
        </a:p>
      </dgm:t>
    </dgm:pt>
    <dgm:pt modelId="{6A4C1A93-43D8-421B-A6C5-E07FF473BC9B}" type="sibTrans" cxnId="{81E28D3E-04D1-4555-BE38-1F1DBD7C4130}">
      <dgm:prSet/>
      <dgm:spPr/>
      <dgm:t>
        <a:bodyPr/>
        <a:lstStyle/>
        <a:p>
          <a:endParaRPr lang="ru-RU"/>
        </a:p>
      </dgm:t>
    </dgm:pt>
    <dgm:pt modelId="{E1E8C070-AE48-4267-B875-2BABEC2C176B}">
      <dgm:prSet custT="1">
        <dgm:style>
          <a:lnRef idx="2">
            <a:schemeClr val="dk1"/>
          </a:lnRef>
          <a:fillRef idx="1">
            <a:schemeClr val="lt1"/>
          </a:fillRef>
          <a:effectRef idx="0">
            <a:schemeClr val="dk1"/>
          </a:effectRef>
          <a:fontRef idx="minor">
            <a:schemeClr val="dk1"/>
          </a:fontRef>
        </dgm:style>
      </dgm:prSet>
      <dgm:spPr>
        <a:xfrm>
          <a:off x="4878638" y="3026706"/>
          <a:ext cx="1578817" cy="126305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400" b="0">
              <a:solidFill>
                <a:sysClr val="windowText" lastClr="000000"/>
              </a:solidFill>
              <a:latin typeface="Times New Roman" pitchFamily="18" charset="0"/>
              <a:ea typeface="+mn-ea"/>
              <a:cs typeface="Times New Roman" pitchFamily="18" charset="0"/>
            </a:rPr>
            <a:t>"Уложення про покарання кримінальні і виправні"</a:t>
          </a:r>
          <a:endParaRPr lang="ru-RU" sz="1400" b="0">
            <a:solidFill>
              <a:sysClr val="windowText" lastClr="000000"/>
            </a:solidFill>
            <a:latin typeface="Times New Roman" pitchFamily="18" charset="0"/>
            <a:ea typeface="+mn-ea"/>
            <a:cs typeface="Times New Roman" pitchFamily="18" charset="0"/>
          </a:endParaRPr>
        </a:p>
      </dgm:t>
    </dgm:pt>
    <dgm:pt modelId="{F14DAAA7-A3B9-4F14-A51B-AD284A697B69}" type="parTrans" cxnId="{08897957-D72A-4688-AA0B-38A8E5378475}">
      <dgm:prSet>
        <dgm:style>
          <a:lnRef idx="2">
            <a:schemeClr val="dk1"/>
          </a:lnRef>
          <a:fillRef idx="1">
            <a:schemeClr val="lt1"/>
          </a:fillRef>
          <a:effectRef idx="0">
            <a:schemeClr val="dk1"/>
          </a:effectRef>
          <a:fontRef idx="minor">
            <a:schemeClr val="dk1"/>
          </a:fontRef>
        </dgm:style>
      </dgm:prSet>
      <dgm:spPr>
        <a:xfrm rot="21572029">
          <a:off x="4090702" y="3427828"/>
          <a:ext cx="1577370" cy="473645"/>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0F5A506E-C8B9-4964-9ACE-9E59173685DC}" type="sibTrans" cxnId="{08897957-D72A-4688-AA0B-38A8E5378475}">
      <dgm:prSet/>
      <dgm:spPr/>
      <dgm:t>
        <a:bodyPr/>
        <a:lstStyle/>
        <a:p>
          <a:endParaRPr lang="ru-RU"/>
        </a:p>
      </dgm:t>
    </dgm:pt>
    <dgm:pt modelId="{70560246-7492-4BEA-973F-F9BD6D590818}">
      <dgm:prSet/>
      <dgm:spPr/>
      <dgm:t>
        <a:bodyPr/>
        <a:lstStyle/>
        <a:p>
          <a:endParaRPr lang="ru-RU"/>
        </a:p>
      </dgm:t>
    </dgm:pt>
    <dgm:pt modelId="{C2301AFC-9309-4919-8B6E-DC84A71A3514}" type="parTrans" cxnId="{637AFBEB-8C5D-474B-B314-2EBC25E23B26}">
      <dgm:prSet>
        <dgm:style>
          <a:lnRef idx="2">
            <a:schemeClr val="dk1"/>
          </a:lnRef>
          <a:fillRef idx="1">
            <a:schemeClr val="lt1"/>
          </a:fillRef>
          <a:effectRef idx="0">
            <a:schemeClr val="dk1"/>
          </a:effectRef>
          <a:fontRef idx="minor">
            <a:schemeClr val="dk1"/>
          </a:fontRef>
        </dgm:style>
      </dgm:prSet>
      <dgm:spPr>
        <a:xfrm rot="21572029">
          <a:off x="4090702" y="3427828"/>
          <a:ext cx="1577370" cy="473645"/>
        </a:xfrm>
        <a:prstGeom prst="lef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p>
      </dgm:t>
    </dgm:pt>
    <dgm:pt modelId="{509FFFC3-6986-4358-966F-591A46308C4E}" type="sibTrans" cxnId="{637AFBEB-8C5D-474B-B314-2EBC25E23B26}">
      <dgm:prSet/>
      <dgm:spPr/>
      <dgm:t>
        <a:bodyPr/>
        <a:lstStyle/>
        <a:p>
          <a:endParaRPr lang="ru-RU"/>
        </a:p>
      </dgm:t>
    </dgm:pt>
    <dgm:pt modelId="{E58FBDD9-3B18-4A87-92D5-B351312464D9}" type="pres">
      <dgm:prSet presAssocID="{82EF90F7-FCD5-4DBD-9F52-9713E936E0D0}" presName="cycle" presStyleCnt="0">
        <dgm:presLayoutVars>
          <dgm:chMax val="1"/>
          <dgm:dir/>
          <dgm:animLvl val="ctr"/>
          <dgm:resizeHandles val="exact"/>
        </dgm:presLayoutVars>
      </dgm:prSet>
      <dgm:spPr/>
      <dgm:t>
        <a:bodyPr/>
        <a:lstStyle/>
        <a:p>
          <a:endParaRPr lang="ru-RU"/>
        </a:p>
      </dgm:t>
    </dgm:pt>
    <dgm:pt modelId="{8EA28CA7-62A0-464E-ACAC-B144FAE0E427}" type="pres">
      <dgm:prSet presAssocID="{901D46FF-D8AA-4F15-A71E-B784044464D1}" presName="centerShape" presStyleLbl="node0" presStyleIdx="0" presStyleCnt="1" custScaleX="132807" custLinFactNeighborX="-1250" custLinFactNeighborY="417"/>
      <dgm:spPr/>
      <dgm:t>
        <a:bodyPr/>
        <a:lstStyle/>
        <a:p>
          <a:endParaRPr lang="ru-RU"/>
        </a:p>
      </dgm:t>
    </dgm:pt>
    <dgm:pt modelId="{ADBCEA21-6343-4B50-9912-247AB7B62E67}" type="pres">
      <dgm:prSet presAssocID="{C83514D8-40E2-420F-B240-3AC7DE9C287A}" presName="parTrans" presStyleLbl="bgSibTrans2D1" presStyleIdx="0" presStyleCnt="5"/>
      <dgm:spPr/>
      <dgm:t>
        <a:bodyPr/>
        <a:lstStyle/>
        <a:p>
          <a:endParaRPr lang="ru-RU"/>
        </a:p>
      </dgm:t>
    </dgm:pt>
    <dgm:pt modelId="{F9272437-81F0-4258-B2BA-67C00BE38B9D}" type="pres">
      <dgm:prSet presAssocID="{E5016465-89B5-49D3-85BB-F21807E58B17}" presName="node" presStyleLbl="node1" presStyleIdx="0" presStyleCnt="5">
        <dgm:presLayoutVars>
          <dgm:bulletEnabled val="1"/>
        </dgm:presLayoutVars>
      </dgm:prSet>
      <dgm:spPr/>
      <dgm:t>
        <a:bodyPr/>
        <a:lstStyle/>
        <a:p>
          <a:endParaRPr lang="ru-RU"/>
        </a:p>
      </dgm:t>
    </dgm:pt>
    <dgm:pt modelId="{351F87D7-16EA-492C-838E-F40D31743DB6}" type="pres">
      <dgm:prSet presAssocID="{53338E2F-7FD7-416C-8930-D97E03FAA68C}" presName="parTrans" presStyleLbl="bgSibTrans2D1" presStyleIdx="1" presStyleCnt="5"/>
      <dgm:spPr/>
      <dgm:t>
        <a:bodyPr/>
        <a:lstStyle/>
        <a:p>
          <a:endParaRPr lang="ru-RU"/>
        </a:p>
      </dgm:t>
    </dgm:pt>
    <dgm:pt modelId="{554D9FB0-9AAB-44CA-95F0-A48C427B4DAF}" type="pres">
      <dgm:prSet presAssocID="{EB9A781F-5BB2-4683-85C4-2FBED8B8EA3E}" presName="node" presStyleLbl="node1" presStyleIdx="1" presStyleCnt="5" custScaleX="118163" custRadScaleRad="113353" custRadScaleInc="-13249">
        <dgm:presLayoutVars>
          <dgm:bulletEnabled val="1"/>
        </dgm:presLayoutVars>
      </dgm:prSet>
      <dgm:spPr/>
      <dgm:t>
        <a:bodyPr/>
        <a:lstStyle/>
        <a:p>
          <a:endParaRPr lang="ru-RU"/>
        </a:p>
      </dgm:t>
    </dgm:pt>
    <dgm:pt modelId="{A7FE83A7-10E8-43FE-9B3E-E84942B9E561}" type="pres">
      <dgm:prSet presAssocID="{A11E63BA-1831-4155-B0CC-63FDCF809161}" presName="parTrans" presStyleLbl="bgSibTrans2D1" presStyleIdx="2" presStyleCnt="5"/>
      <dgm:spPr/>
      <dgm:t>
        <a:bodyPr/>
        <a:lstStyle/>
        <a:p>
          <a:endParaRPr lang="ru-RU"/>
        </a:p>
      </dgm:t>
    </dgm:pt>
    <dgm:pt modelId="{2D777C42-3149-4FE6-B5D2-22D5EDDE2993}" type="pres">
      <dgm:prSet presAssocID="{02BEADCB-91CA-4504-B545-F980B28B00E0}" presName="node" presStyleLbl="node1" presStyleIdx="2" presStyleCnt="5" custScaleX="131201">
        <dgm:presLayoutVars>
          <dgm:bulletEnabled val="1"/>
        </dgm:presLayoutVars>
      </dgm:prSet>
      <dgm:spPr/>
      <dgm:t>
        <a:bodyPr/>
        <a:lstStyle/>
        <a:p>
          <a:endParaRPr lang="ru-RU"/>
        </a:p>
      </dgm:t>
    </dgm:pt>
    <dgm:pt modelId="{164BD94A-1666-468A-93D0-D5E34167288D}" type="pres">
      <dgm:prSet presAssocID="{7B594826-59A5-4093-9FC9-F4C78A7875D8}" presName="parTrans" presStyleLbl="bgSibTrans2D1" presStyleIdx="3" presStyleCnt="5"/>
      <dgm:spPr/>
      <dgm:t>
        <a:bodyPr/>
        <a:lstStyle/>
        <a:p>
          <a:endParaRPr lang="ru-RU"/>
        </a:p>
      </dgm:t>
    </dgm:pt>
    <dgm:pt modelId="{6A2FE3E2-24F2-4B11-849B-31A3F38EA5A6}" type="pres">
      <dgm:prSet presAssocID="{66057731-8757-4799-B7DE-883F9BDD14A2}" presName="node" presStyleLbl="node1" presStyleIdx="3" presStyleCnt="5" custScaleX="107875" custRadScaleRad="114221" custRadScaleInc="17272">
        <dgm:presLayoutVars>
          <dgm:bulletEnabled val="1"/>
        </dgm:presLayoutVars>
      </dgm:prSet>
      <dgm:spPr/>
      <dgm:t>
        <a:bodyPr/>
        <a:lstStyle/>
        <a:p>
          <a:endParaRPr lang="ru-RU"/>
        </a:p>
      </dgm:t>
    </dgm:pt>
    <dgm:pt modelId="{806BD44D-AECD-4CBD-930B-3F9F9B9B3F31}" type="pres">
      <dgm:prSet presAssocID="{F14DAAA7-A3B9-4F14-A51B-AD284A697B69}" presName="parTrans" presStyleLbl="bgSibTrans2D1" presStyleIdx="4" presStyleCnt="5" custLinFactNeighborX="-8461" custLinFactNeighborY="3562"/>
      <dgm:spPr/>
      <dgm:t>
        <a:bodyPr/>
        <a:lstStyle/>
        <a:p>
          <a:endParaRPr lang="ru-RU"/>
        </a:p>
      </dgm:t>
    </dgm:pt>
    <dgm:pt modelId="{3FCA6793-67DF-43CE-91A1-494297B016DF}" type="pres">
      <dgm:prSet presAssocID="{E1E8C070-AE48-4267-B875-2BABEC2C176B}" presName="node" presStyleLbl="node1" presStyleIdx="4" presStyleCnt="5">
        <dgm:presLayoutVars>
          <dgm:bulletEnabled val="1"/>
        </dgm:presLayoutVars>
      </dgm:prSet>
      <dgm:spPr/>
      <dgm:t>
        <a:bodyPr/>
        <a:lstStyle/>
        <a:p>
          <a:endParaRPr lang="ru-RU"/>
        </a:p>
      </dgm:t>
    </dgm:pt>
  </dgm:ptLst>
  <dgm:cxnLst>
    <dgm:cxn modelId="{81E34F1C-B0EE-48DE-BD53-C4C7447FBEE4}" type="presOf" srcId="{901D46FF-D8AA-4F15-A71E-B784044464D1}" destId="{8EA28CA7-62A0-464E-ACAC-B144FAE0E427}" srcOrd="0" destOrd="0" presId="urn:microsoft.com/office/officeart/2005/8/layout/radial4"/>
    <dgm:cxn modelId="{7F2184FD-568A-404C-A123-CB2D3114758E}" type="presOf" srcId="{F14DAAA7-A3B9-4F14-A51B-AD284A697B69}" destId="{806BD44D-AECD-4CBD-930B-3F9F9B9B3F31}" srcOrd="0" destOrd="0" presId="urn:microsoft.com/office/officeart/2005/8/layout/radial4"/>
    <dgm:cxn modelId="{2CB53158-D877-45CE-A4FB-79B6323BCB57}" type="presOf" srcId="{66057731-8757-4799-B7DE-883F9BDD14A2}" destId="{6A2FE3E2-24F2-4B11-849B-31A3F38EA5A6}" srcOrd="0" destOrd="0" presId="urn:microsoft.com/office/officeart/2005/8/layout/radial4"/>
    <dgm:cxn modelId="{2E35988D-3B73-4C80-942D-7594ABEB0771}" srcId="{901D46FF-D8AA-4F15-A71E-B784044464D1}" destId="{EB9A781F-5BB2-4683-85C4-2FBED8B8EA3E}" srcOrd="1" destOrd="0" parTransId="{53338E2F-7FD7-416C-8930-D97E03FAA68C}" sibTransId="{006AFA06-70CC-4A5C-A07B-DF4DCADB5619}"/>
    <dgm:cxn modelId="{56D382AC-CE27-4EDB-B8B3-30226907715F}" type="presOf" srcId="{7B594826-59A5-4093-9FC9-F4C78A7875D8}" destId="{164BD94A-1666-468A-93D0-D5E34167288D}" srcOrd="0" destOrd="0" presId="urn:microsoft.com/office/officeart/2005/8/layout/radial4"/>
    <dgm:cxn modelId="{2FB84695-88A7-4A56-9312-1064A2445C5F}" type="presOf" srcId="{E5016465-89B5-49D3-85BB-F21807E58B17}" destId="{F9272437-81F0-4258-B2BA-67C00BE38B9D}" srcOrd="0" destOrd="0" presId="urn:microsoft.com/office/officeart/2005/8/layout/radial4"/>
    <dgm:cxn modelId="{C225B242-4691-4D9A-B000-5B96C55BAA5E}" srcId="{82EF90F7-FCD5-4DBD-9F52-9713E936E0D0}" destId="{901D46FF-D8AA-4F15-A71E-B784044464D1}" srcOrd="0" destOrd="0" parTransId="{C870426C-2E53-41A3-9056-BB2A56A24D58}" sibTransId="{CDA9DC54-4F4B-438B-896E-778C236C5101}"/>
    <dgm:cxn modelId="{370B4960-CF43-4B98-BB78-C5A7E062BD92}" srcId="{901D46FF-D8AA-4F15-A71E-B784044464D1}" destId="{E5016465-89B5-49D3-85BB-F21807E58B17}" srcOrd="0" destOrd="0" parTransId="{C83514D8-40E2-420F-B240-3AC7DE9C287A}" sibTransId="{7D87D812-9D0A-447C-8811-7AFA25B98197}"/>
    <dgm:cxn modelId="{233ABBEA-9E75-44F8-B32B-057CBA6AE729}" type="presOf" srcId="{C83514D8-40E2-420F-B240-3AC7DE9C287A}" destId="{ADBCEA21-6343-4B50-9912-247AB7B62E67}" srcOrd="0" destOrd="0" presId="urn:microsoft.com/office/officeart/2005/8/layout/radial4"/>
    <dgm:cxn modelId="{3470D2F3-8D50-416B-BEEA-0832CD4F95D1}" type="presOf" srcId="{02BEADCB-91CA-4504-B545-F980B28B00E0}" destId="{2D777C42-3149-4FE6-B5D2-22D5EDDE2993}" srcOrd="0" destOrd="0" presId="urn:microsoft.com/office/officeart/2005/8/layout/radial4"/>
    <dgm:cxn modelId="{438FC784-859A-4F9F-B79A-76CB3E2B3EC5}" type="presOf" srcId="{E1E8C070-AE48-4267-B875-2BABEC2C176B}" destId="{3FCA6793-67DF-43CE-91A1-494297B016DF}" srcOrd="0" destOrd="0" presId="urn:microsoft.com/office/officeart/2005/8/layout/radial4"/>
    <dgm:cxn modelId="{08897957-D72A-4688-AA0B-38A8E5378475}" srcId="{901D46FF-D8AA-4F15-A71E-B784044464D1}" destId="{E1E8C070-AE48-4267-B875-2BABEC2C176B}" srcOrd="4" destOrd="0" parTransId="{F14DAAA7-A3B9-4F14-A51B-AD284A697B69}" sibTransId="{0F5A506E-C8B9-4964-9ACE-9E59173685DC}"/>
    <dgm:cxn modelId="{637AFBEB-8C5D-474B-B314-2EBC25E23B26}" srcId="{82EF90F7-FCD5-4DBD-9F52-9713E936E0D0}" destId="{70560246-7492-4BEA-973F-F9BD6D590818}" srcOrd="1" destOrd="0" parTransId="{C2301AFC-9309-4919-8B6E-DC84A71A3514}" sibTransId="{509FFFC3-6986-4358-966F-591A46308C4E}"/>
    <dgm:cxn modelId="{AE5359C5-3179-4E33-AD36-6B9322869019}" srcId="{901D46FF-D8AA-4F15-A71E-B784044464D1}" destId="{02BEADCB-91CA-4504-B545-F980B28B00E0}" srcOrd="2" destOrd="0" parTransId="{A11E63BA-1831-4155-B0CC-63FDCF809161}" sibTransId="{23588C91-69CC-4209-AD7F-D3A976F86DAC}"/>
    <dgm:cxn modelId="{137B1700-87D5-44E6-AE81-881D69C6129C}" type="presOf" srcId="{EB9A781F-5BB2-4683-85C4-2FBED8B8EA3E}" destId="{554D9FB0-9AAB-44CA-95F0-A48C427B4DAF}" srcOrd="0" destOrd="0" presId="urn:microsoft.com/office/officeart/2005/8/layout/radial4"/>
    <dgm:cxn modelId="{0484F0EC-E230-431A-B3CD-2EE6008F135F}" type="presOf" srcId="{A11E63BA-1831-4155-B0CC-63FDCF809161}" destId="{A7FE83A7-10E8-43FE-9B3E-E84942B9E561}" srcOrd="0" destOrd="0" presId="urn:microsoft.com/office/officeart/2005/8/layout/radial4"/>
    <dgm:cxn modelId="{81E28D3E-04D1-4555-BE38-1F1DBD7C4130}" srcId="{901D46FF-D8AA-4F15-A71E-B784044464D1}" destId="{66057731-8757-4799-B7DE-883F9BDD14A2}" srcOrd="3" destOrd="0" parTransId="{7B594826-59A5-4093-9FC9-F4C78A7875D8}" sibTransId="{6A4C1A93-43D8-421B-A6C5-E07FF473BC9B}"/>
    <dgm:cxn modelId="{BAECB85C-36F4-49D9-BA0E-42327E88817E}" type="presOf" srcId="{82EF90F7-FCD5-4DBD-9F52-9713E936E0D0}" destId="{E58FBDD9-3B18-4A87-92D5-B351312464D9}" srcOrd="0" destOrd="0" presId="urn:microsoft.com/office/officeart/2005/8/layout/radial4"/>
    <dgm:cxn modelId="{0F2FDB18-364E-4700-B6E2-F7ED6A642A82}" type="presOf" srcId="{53338E2F-7FD7-416C-8930-D97E03FAA68C}" destId="{351F87D7-16EA-492C-838E-F40D31743DB6}" srcOrd="0" destOrd="0" presId="urn:microsoft.com/office/officeart/2005/8/layout/radial4"/>
    <dgm:cxn modelId="{9236E158-A189-447D-9301-3EFDB65BE041}" type="presParOf" srcId="{E58FBDD9-3B18-4A87-92D5-B351312464D9}" destId="{8EA28CA7-62A0-464E-ACAC-B144FAE0E427}" srcOrd="0" destOrd="0" presId="urn:microsoft.com/office/officeart/2005/8/layout/radial4"/>
    <dgm:cxn modelId="{B5C344E6-5252-4D34-A14A-DB467AAF3F49}" type="presParOf" srcId="{E58FBDD9-3B18-4A87-92D5-B351312464D9}" destId="{ADBCEA21-6343-4B50-9912-247AB7B62E67}" srcOrd="1" destOrd="0" presId="urn:microsoft.com/office/officeart/2005/8/layout/radial4"/>
    <dgm:cxn modelId="{EE3C8125-D861-4306-98C9-BB4BFFFB1360}" type="presParOf" srcId="{E58FBDD9-3B18-4A87-92D5-B351312464D9}" destId="{F9272437-81F0-4258-B2BA-67C00BE38B9D}" srcOrd="2" destOrd="0" presId="urn:microsoft.com/office/officeart/2005/8/layout/radial4"/>
    <dgm:cxn modelId="{DD5C1097-2BD1-49E8-B33F-89F6D3FD5E08}" type="presParOf" srcId="{E58FBDD9-3B18-4A87-92D5-B351312464D9}" destId="{351F87D7-16EA-492C-838E-F40D31743DB6}" srcOrd="3" destOrd="0" presId="urn:microsoft.com/office/officeart/2005/8/layout/radial4"/>
    <dgm:cxn modelId="{8ED7FBE3-FD99-4318-89F8-1458A87F2B86}" type="presParOf" srcId="{E58FBDD9-3B18-4A87-92D5-B351312464D9}" destId="{554D9FB0-9AAB-44CA-95F0-A48C427B4DAF}" srcOrd="4" destOrd="0" presId="urn:microsoft.com/office/officeart/2005/8/layout/radial4"/>
    <dgm:cxn modelId="{33E62638-CA3C-43FD-BFCA-575D10ED6AF9}" type="presParOf" srcId="{E58FBDD9-3B18-4A87-92D5-B351312464D9}" destId="{A7FE83A7-10E8-43FE-9B3E-E84942B9E561}" srcOrd="5" destOrd="0" presId="urn:microsoft.com/office/officeart/2005/8/layout/radial4"/>
    <dgm:cxn modelId="{FC782096-0CC0-40B3-9E7D-3A853ECBE5ED}" type="presParOf" srcId="{E58FBDD9-3B18-4A87-92D5-B351312464D9}" destId="{2D777C42-3149-4FE6-B5D2-22D5EDDE2993}" srcOrd="6" destOrd="0" presId="urn:microsoft.com/office/officeart/2005/8/layout/radial4"/>
    <dgm:cxn modelId="{3EFBDBEE-A59C-4576-B740-BA3AC74CC846}" type="presParOf" srcId="{E58FBDD9-3B18-4A87-92D5-B351312464D9}" destId="{164BD94A-1666-468A-93D0-D5E34167288D}" srcOrd="7" destOrd="0" presId="urn:microsoft.com/office/officeart/2005/8/layout/radial4"/>
    <dgm:cxn modelId="{DCDFF13C-FED6-441C-927A-1311A5097E67}" type="presParOf" srcId="{E58FBDD9-3B18-4A87-92D5-B351312464D9}" destId="{6A2FE3E2-24F2-4B11-849B-31A3F38EA5A6}" srcOrd="8" destOrd="0" presId="urn:microsoft.com/office/officeart/2005/8/layout/radial4"/>
    <dgm:cxn modelId="{753A544D-E8D9-4A57-BAE8-B9E6A6491E3C}" type="presParOf" srcId="{E58FBDD9-3B18-4A87-92D5-B351312464D9}" destId="{806BD44D-AECD-4CBD-930B-3F9F9B9B3F31}" srcOrd="9" destOrd="0" presId="urn:microsoft.com/office/officeart/2005/8/layout/radial4"/>
    <dgm:cxn modelId="{AEB7DEFA-7422-4C5C-A16E-94A44F373723}" type="presParOf" srcId="{E58FBDD9-3B18-4A87-92D5-B351312464D9}" destId="{3FCA6793-67DF-43CE-91A1-494297B016DF}" srcOrd="10" destOrd="0" presId="urn:microsoft.com/office/officeart/2005/8/layout/radial4"/>
  </dgm:cxnLst>
  <dgm:bg/>
  <dgm:whole>
    <a:ln w="19050"/>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61478" y="174784"/>
          <a:ext cx="6307412" cy="1005399"/>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ru-RU" sz="2400" b="1" dirty="0">
              <a:solidFill>
                <a:sysClr val="windowText" lastClr="000000"/>
              </a:solidFill>
              <a:latin typeface="Times New Roman" pitchFamily="18" charset="0"/>
              <a:ea typeface="+mn-ea"/>
              <a:cs typeface="Times New Roman" pitchFamily="18" charset="0"/>
            </a:rPr>
            <a:t>Право </a:t>
          </a:r>
          <a:r>
            <a:rPr lang="ru-RU" sz="2400" b="1" dirty="0" err="1">
              <a:solidFill>
                <a:sysClr val="windowText" lastClr="000000"/>
              </a:solidFill>
              <a:latin typeface="Times New Roman" pitchFamily="18" charset="0"/>
              <a:ea typeface="+mn-ea"/>
              <a:cs typeface="Times New Roman" pitchFamily="18" charset="0"/>
            </a:rPr>
            <a:t>Російської</a:t>
          </a:r>
          <a:r>
            <a:rPr lang="ru-RU" sz="2400" b="1" dirty="0">
              <a:solidFill>
                <a:sysClr val="windowText" lastClr="000000"/>
              </a:solidFill>
              <a:latin typeface="Times New Roman" pitchFamily="18" charset="0"/>
              <a:ea typeface="+mn-ea"/>
              <a:cs typeface="Times New Roman" pitchFamily="18" charset="0"/>
            </a:rPr>
            <a:t> </a:t>
          </a:r>
          <a:r>
            <a:rPr lang="ru-RU" sz="2400" b="1" dirty="0" err="1">
              <a:solidFill>
                <a:sysClr val="windowText" lastClr="000000"/>
              </a:solidFill>
              <a:latin typeface="Times New Roman" pitchFamily="18" charset="0"/>
              <a:ea typeface="+mn-ea"/>
              <a:cs typeface="Times New Roman" pitchFamily="18" charset="0"/>
            </a:rPr>
            <a:t>імперії</a:t>
          </a:r>
          <a:r>
            <a:rPr lang="ru-RU" sz="2400" b="1" dirty="0">
              <a:solidFill>
                <a:sysClr val="windowText" lastClr="000000"/>
              </a:solidFill>
              <a:latin typeface="Times New Roman" pitchFamily="18" charset="0"/>
              <a:ea typeface="+mn-ea"/>
              <a:cs typeface="Times New Roman" pitchFamily="18" charset="0"/>
            </a:rPr>
            <a:t> ІІ пол. ХІХ ст.</a:t>
          </a:r>
        </a:p>
      </dgm:t>
    </dgm:pt>
    <dgm:pt modelId="{69AE6CC7-7B33-4165-9A23-679F9802762E}" type="parTrans" cxnId="{2D3A2872-8050-4E10-A149-73E69F50F6B2}">
      <dgm:prSet/>
      <dgm:spPr/>
      <dgm:t>
        <a:bodyPr/>
        <a:lstStyle/>
        <a:p>
          <a:endParaRPr lang="ru-RU"/>
        </a:p>
      </dgm:t>
    </dgm:pt>
    <dgm:pt modelId="{F09EEFA8-4B1E-4308-8ADB-A0AC35F27AE6}" type="sibTrans" cxnId="{2D3A2872-8050-4E10-A149-73E69F50F6B2}">
      <dgm:prSet>
        <dgm:style>
          <a:lnRef idx="2">
            <a:schemeClr val="dk1"/>
          </a:lnRef>
          <a:fillRef idx="1">
            <a:schemeClr val="lt1"/>
          </a:fillRef>
          <a:effectRef idx="0">
            <a:schemeClr val="dk1"/>
          </a:effectRef>
          <a:fontRef idx="minor">
            <a:schemeClr val="dk1"/>
          </a:fontRef>
        </dgm:style>
      </dgm:prSet>
      <dgm:spPr>
        <a:xfrm rot="5398820">
          <a:off x="2974596" y="1162480"/>
          <a:ext cx="459018" cy="802023"/>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0" y="3368282"/>
          <a:ext cx="6388735" cy="4553605"/>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600" noProof="0" dirty="0" smtClean="0">
              <a:solidFill>
                <a:sysClr val="windowText" lastClr="000000"/>
              </a:solidFill>
              <a:latin typeface="Times New Roman" pitchFamily="18" charset="0"/>
              <a:ea typeface="+mn-ea"/>
              <a:cs typeface="Times New Roman" pitchFamily="18" charset="0"/>
            </a:rPr>
            <a:t>Реформи</a:t>
          </a:r>
          <a:r>
            <a:rPr lang="ru-RU" sz="1600" dirty="0" smtClean="0">
              <a:solidFill>
                <a:sysClr val="windowText" lastClr="000000"/>
              </a:solidFill>
              <a:latin typeface="Times New Roman" pitchFamily="18" charset="0"/>
              <a:ea typeface="+mn-ea"/>
              <a:cs typeface="Times New Roman" pitchFamily="18" charset="0"/>
            </a:rPr>
            <a:t> </a:t>
          </a:r>
          <a:r>
            <a:rPr lang="ru-RU" sz="1600" dirty="0">
              <a:solidFill>
                <a:sysClr val="windowText" lastClr="000000"/>
              </a:solidFill>
              <a:latin typeface="Times New Roman" pitchFamily="18" charset="0"/>
              <a:ea typeface="+mn-ea"/>
              <a:cs typeface="Times New Roman" pitchFamily="18" charset="0"/>
            </a:rPr>
            <a:t>60-70-х </a:t>
          </a:r>
          <a:r>
            <a:rPr lang="ru-RU" sz="1600" dirty="0" err="1">
              <a:solidFill>
                <a:sysClr val="windowText" lastClr="000000"/>
              </a:solidFill>
              <a:latin typeface="Times New Roman" pitchFamily="18" charset="0"/>
              <a:ea typeface="+mn-ea"/>
              <a:cs typeface="Times New Roman" pitchFamily="18" charset="0"/>
            </a:rPr>
            <a:t>років</a:t>
          </a:r>
          <a:r>
            <a:rPr lang="ru-RU" sz="1600" dirty="0">
              <a:solidFill>
                <a:sysClr val="windowText" lastClr="000000"/>
              </a:solidFill>
              <a:latin typeface="Times New Roman" pitchFamily="18" charset="0"/>
              <a:ea typeface="+mn-ea"/>
              <a:cs typeface="Times New Roman" pitchFamily="18" charset="0"/>
            </a:rPr>
            <a:t> </a:t>
          </a:r>
          <a:r>
            <a:rPr lang="en-US" sz="1600" dirty="0">
              <a:solidFill>
                <a:sysClr val="windowText" lastClr="000000"/>
              </a:solidFill>
              <a:latin typeface="Times New Roman" pitchFamily="18" charset="0"/>
              <a:ea typeface="+mn-ea"/>
              <a:cs typeface="Times New Roman" pitchFamily="18" charset="0"/>
            </a:rPr>
            <a:t>XIX </a:t>
          </a:r>
          <a:r>
            <a:rPr lang="ru-RU" sz="1600" dirty="0" err="1">
              <a:solidFill>
                <a:sysClr val="windowText" lastClr="000000"/>
              </a:solidFill>
              <a:latin typeface="Times New Roman" pitchFamily="18" charset="0"/>
              <a:ea typeface="+mn-ea"/>
              <a:cs typeface="Times New Roman" pitchFamily="18" charset="0"/>
            </a:rPr>
            <a:t>століття</a:t>
          </a:r>
          <a:r>
            <a:rPr lang="ru-RU" sz="1600" dirty="0">
              <a:solidFill>
                <a:sysClr val="windowText" lastClr="000000"/>
              </a:solidFill>
              <a:latin typeface="Times New Roman" pitchFamily="18" charset="0"/>
              <a:ea typeface="+mn-ea"/>
              <a:cs typeface="Times New Roman" pitchFamily="18" charset="0"/>
            </a:rPr>
            <a:t> в </a:t>
          </a:r>
          <a:r>
            <a:rPr lang="ru-RU" sz="1600" dirty="0" err="1">
              <a:solidFill>
                <a:sysClr val="windowText" lastClr="000000"/>
              </a:solidFill>
              <a:latin typeface="Times New Roman" pitchFamily="18" charset="0"/>
              <a:ea typeface="+mn-ea"/>
              <a:cs typeface="Times New Roman" pitchFamily="18" charset="0"/>
            </a:rPr>
            <a:t>Російській</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імперії</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призвели</a:t>
          </a:r>
          <a:r>
            <a:rPr lang="ru-RU" sz="1600" dirty="0">
              <a:solidFill>
                <a:sysClr val="windowText" lastClr="000000"/>
              </a:solidFill>
              <a:latin typeface="Times New Roman" pitchFamily="18" charset="0"/>
              <a:ea typeface="+mn-ea"/>
              <a:cs typeface="Times New Roman" pitchFamily="18" charset="0"/>
            </a:rPr>
            <a:t> до </a:t>
          </a:r>
          <a:r>
            <a:rPr lang="ru-RU" sz="1600" dirty="0" err="1">
              <a:solidFill>
                <a:sysClr val="windowText" lastClr="000000"/>
              </a:solidFill>
              <a:latin typeface="Times New Roman" pitchFamily="18" charset="0"/>
              <a:ea typeface="+mn-ea"/>
              <a:cs typeface="Times New Roman" pitchFamily="18" charset="0"/>
            </a:rPr>
            <a:t>значних</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зрушень</a:t>
          </a:r>
          <a:r>
            <a:rPr lang="ru-RU" sz="1600" dirty="0">
              <a:solidFill>
                <a:sysClr val="windowText" lastClr="000000"/>
              </a:solidFill>
              <a:latin typeface="Times New Roman" pitchFamily="18" charset="0"/>
              <a:ea typeface="+mn-ea"/>
              <a:cs typeface="Times New Roman" pitchFamily="18" charset="0"/>
            </a:rPr>
            <a:t> в </a:t>
          </a:r>
          <a:r>
            <a:rPr lang="ru-RU" sz="1600" dirty="0" err="1">
              <a:solidFill>
                <a:sysClr val="windowText" lastClr="000000"/>
              </a:solidFill>
              <a:latin typeface="Times New Roman" pitchFamily="18" charset="0"/>
              <a:ea typeface="+mn-ea"/>
              <a:cs typeface="Times New Roman" pitchFamily="18" charset="0"/>
            </a:rPr>
            <a:t>праві</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Воно</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набуває</a:t>
          </a:r>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характерних</a:t>
          </a:r>
          <a:r>
            <a:rPr lang="ru-RU" sz="1600" dirty="0">
              <a:solidFill>
                <a:sysClr val="windowText" lastClr="000000"/>
              </a:solidFill>
              <a:latin typeface="Times New Roman" pitchFamily="18" charset="0"/>
              <a:ea typeface="+mn-ea"/>
              <a:cs typeface="Times New Roman" pitchFamily="18" charset="0"/>
            </a:rPr>
            <a:t> рис буржуазного права: </a:t>
          </a:r>
        </a:p>
        <a:p>
          <a:pPr algn="just"/>
          <a:r>
            <a:rPr lang="ru-RU" sz="1600" dirty="0">
              <a:solidFill>
                <a:sysClr val="windowText" lastClr="000000"/>
              </a:solidFill>
              <a:latin typeface="Times New Roman" pitchFamily="18" charset="0"/>
              <a:ea typeface="+mn-ea"/>
              <a:cs typeface="Times New Roman" pitchFamily="18" charset="0"/>
            </a:rPr>
            <a:t>- </a:t>
          </a:r>
          <a:r>
            <a:rPr lang="ru-RU" sz="1600" dirty="0" err="1">
              <a:solidFill>
                <a:sysClr val="windowText" lastClr="000000"/>
              </a:solidFill>
              <a:latin typeface="Times New Roman" pitchFamily="18" charset="0"/>
              <a:ea typeface="+mn-ea"/>
              <a:cs typeface="Times New Roman" pitchFamily="18" charset="0"/>
            </a:rPr>
            <a:t>розширюється</a:t>
          </a:r>
          <a:r>
            <a:rPr lang="ru-RU" sz="1600" dirty="0">
              <a:solidFill>
                <a:sysClr val="windowText" lastClr="000000"/>
              </a:solidFill>
              <a:latin typeface="Times New Roman" pitchFamily="18" charset="0"/>
              <a:ea typeface="+mn-ea"/>
              <a:cs typeface="Times New Roman" pitchFamily="18" charset="0"/>
            </a:rPr>
            <a:t> коло </a:t>
          </a:r>
          <a:r>
            <a:rPr lang="ru-RU" sz="1600" dirty="0" err="1">
              <a:solidFill>
                <a:sysClr val="windowText" lastClr="000000"/>
              </a:solidFill>
              <a:latin typeface="Times New Roman" pitchFamily="18" charset="0"/>
              <a:ea typeface="+mn-ea"/>
              <a:cs typeface="Times New Roman" pitchFamily="18" charset="0"/>
            </a:rPr>
            <a:t>суб</a:t>
          </a:r>
          <a:r>
            <a:rPr lang="en-US" sz="1600" dirty="0">
              <a:solidFill>
                <a:sysClr val="windowText" lastClr="000000"/>
              </a:solidFill>
              <a:latin typeface="Times New Roman" pitchFamily="18" charset="0"/>
              <a:ea typeface="+mn-ea"/>
              <a:cs typeface="Times New Roman" pitchFamily="18" charset="0"/>
            </a:rPr>
            <a:t>'</a:t>
          </a:r>
          <a:r>
            <a:rPr lang="uk-UA" sz="1600" dirty="0" err="1">
              <a:solidFill>
                <a:sysClr val="windowText" lastClr="000000"/>
              </a:solidFill>
              <a:latin typeface="Times New Roman" pitchFamily="18" charset="0"/>
              <a:ea typeface="+mn-ea"/>
              <a:cs typeface="Times New Roman" pitchFamily="18" charset="0"/>
            </a:rPr>
            <a:t>єктів</a:t>
          </a:r>
          <a:r>
            <a:rPr lang="uk-UA" sz="1600" dirty="0">
              <a:solidFill>
                <a:sysClr val="windowText" lastClr="000000"/>
              </a:solidFill>
              <a:latin typeface="Times New Roman" pitchFamily="18" charset="0"/>
              <a:ea typeface="+mn-ea"/>
              <a:cs typeface="Times New Roman" pitchFamily="18" charset="0"/>
            </a:rPr>
            <a:t> застосування цивільного права;</a:t>
          </a:r>
        </a:p>
        <a:p>
          <a:pPr algn="just"/>
          <a:r>
            <a:rPr lang="en-US" sz="1600" dirty="0">
              <a:solidFill>
                <a:sysClr val="windowText" lastClr="000000"/>
              </a:solidFill>
              <a:latin typeface="Times New Roman" pitchFamily="18" charset="0"/>
              <a:ea typeface="+mn-ea"/>
              <a:cs typeface="Times New Roman" pitchFamily="18" charset="0"/>
            </a:rPr>
            <a:t>- </a:t>
          </a:r>
          <a:r>
            <a:rPr lang="uk-UA" sz="1600" dirty="0" err="1">
              <a:solidFill>
                <a:sysClr val="windowText" lastClr="000000"/>
              </a:solidFill>
              <a:latin typeface="Times New Roman" pitchFamily="18" charset="0"/>
              <a:ea typeface="+mn-ea"/>
              <a:cs typeface="Times New Roman" pitchFamily="18" charset="0"/>
            </a:rPr>
            <a:t>забов</a:t>
          </a:r>
          <a:r>
            <a:rPr lang="en-US" sz="1600" dirty="0">
              <a:solidFill>
                <a:sysClr val="windowText" lastClr="000000"/>
              </a:solidFill>
              <a:latin typeface="Times New Roman" pitchFamily="18" charset="0"/>
              <a:ea typeface="+mn-ea"/>
              <a:cs typeface="Times New Roman" pitchFamily="18" charset="0"/>
            </a:rPr>
            <a:t>'</a:t>
          </a:r>
          <a:r>
            <a:rPr lang="uk-UA" sz="1600" dirty="0" err="1">
              <a:solidFill>
                <a:sysClr val="windowText" lastClr="000000"/>
              </a:solidFill>
              <a:latin typeface="Times New Roman" pitchFamily="18" charset="0"/>
              <a:ea typeface="+mn-ea"/>
              <a:cs typeface="Times New Roman" pitchFamily="18" charset="0"/>
            </a:rPr>
            <a:t>язальне</a:t>
          </a:r>
          <a:r>
            <a:rPr lang="uk-UA" sz="1600" dirty="0">
              <a:solidFill>
                <a:sysClr val="windowText" lastClr="000000"/>
              </a:solidFill>
              <a:latin typeface="Times New Roman" pitchFamily="18" charset="0"/>
              <a:ea typeface="+mn-ea"/>
              <a:cs typeface="Times New Roman" pitchFamily="18" charset="0"/>
            </a:rPr>
            <a:t> право почало </a:t>
          </a:r>
          <a:r>
            <a:rPr lang="uk-UA" sz="1600" dirty="0" err="1">
              <a:solidFill>
                <a:sysClr val="windowText" lastClr="000000"/>
              </a:solidFill>
              <a:latin typeface="Times New Roman" pitchFamily="18" charset="0"/>
              <a:ea typeface="+mn-ea"/>
              <a:cs typeface="Times New Roman" pitchFamily="18" charset="0"/>
            </a:rPr>
            <a:t>бузаватися</a:t>
          </a:r>
          <a:r>
            <a:rPr lang="uk-UA" sz="1600" dirty="0">
              <a:solidFill>
                <a:sysClr val="windowText" lastClr="000000"/>
              </a:solidFill>
              <a:latin typeface="Times New Roman" pitchFamily="18" charset="0"/>
              <a:ea typeface="+mn-ea"/>
              <a:cs typeface="Times New Roman" pitchFamily="18" charset="0"/>
            </a:rPr>
            <a:t> на </a:t>
          </a:r>
          <a:r>
            <a:rPr lang="uk-UA" sz="1600" dirty="0" err="1">
              <a:solidFill>
                <a:sysClr val="windowText" lastClr="000000"/>
              </a:solidFill>
              <a:latin typeface="Times New Roman" pitchFamily="18" charset="0"/>
              <a:ea typeface="+mn-ea"/>
              <a:cs typeface="Times New Roman" pitchFamily="18" charset="0"/>
            </a:rPr>
            <a:t>на</a:t>
          </a:r>
          <a:r>
            <a:rPr lang="uk-UA" sz="1600" dirty="0">
              <a:solidFill>
                <a:sysClr val="windowText" lastClr="000000"/>
              </a:solidFill>
              <a:latin typeface="Times New Roman" pitchFamily="18" charset="0"/>
              <a:ea typeface="+mn-ea"/>
              <a:cs typeface="Times New Roman" pitchFamily="18" charset="0"/>
            </a:rPr>
            <a:t> принципі договірної свободи;</a:t>
          </a:r>
        </a:p>
        <a:p>
          <a:pPr algn="just"/>
          <a:r>
            <a:rPr lang="uk-UA" sz="1600" dirty="0">
              <a:solidFill>
                <a:sysClr val="windowText" lastClr="000000"/>
              </a:solidFill>
              <a:latin typeface="Times New Roman" pitchFamily="18" charset="0"/>
              <a:ea typeface="+mn-ea"/>
              <a:cs typeface="Times New Roman" pitchFamily="18" charset="0"/>
            </a:rPr>
            <a:t>- розробляється фабрично-заводське законодавство. У цій галузі приймаються закони:  "Про малолітніх працюючих на заводах, </a:t>
          </a:r>
          <a:r>
            <a:rPr lang="uk-UA" sz="1600" dirty="0" err="1">
              <a:solidFill>
                <a:sysClr val="windowText" lastClr="000000"/>
              </a:solidFill>
              <a:latin typeface="Times New Roman" pitchFamily="18" charset="0"/>
              <a:ea typeface="+mn-ea"/>
              <a:cs typeface="Times New Roman" pitchFamily="18" charset="0"/>
            </a:rPr>
            <a:t>фабриках</a:t>
          </a:r>
          <a:r>
            <a:rPr lang="uk-UA" sz="1600" dirty="0">
              <a:solidFill>
                <a:sysClr val="windowText" lastClr="000000"/>
              </a:solidFill>
              <a:latin typeface="Times New Roman" pitchFamily="18" charset="0"/>
              <a:ea typeface="+mn-ea"/>
              <a:cs typeface="Times New Roman" pitchFamily="18" charset="0"/>
            </a:rPr>
            <a:t>, мануфактурах (1882 р.)", "Про заборону нічної праці неповнолітніх і жінок на </a:t>
          </a:r>
          <a:r>
            <a:rPr lang="uk-UA" sz="1600" dirty="0" err="1">
              <a:solidFill>
                <a:sysClr val="windowText" lastClr="000000"/>
              </a:solidFill>
              <a:latin typeface="Times New Roman" pitchFamily="18" charset="0"/>
              <a:ea typeface="+mn-ea"/>
              <a:cs typeface="Times New Roman" pitchFamily="18" charset="0"/>
            </a:rPr>
            <a:t>фабриках</a:t>
          </a:r>
          <a:r>
            <a:rPr lang="uk-UA" sz="1600" dirty="0">
              <a:solidFill>
                <a:sysClr val="windowText" lastClr="000000"/>
              </a:solidFill>
              <a:latin typeface="Times New Roman" pitchFamily="18" charset="0"/>
              <a:ea typeface="+mn-ea"/>
              <a:cs typeface="Times New Roman" pitchFamily="18" charset="0"/>
            </a:rPr>
            <a:t>, заводах та мануфактурах";</a:t>
          </a:r>
        </a:p>
        <a:p>
          <a:pPr algn="just"/>
          <a:r>
            <a:rPr lang="uk-UA" sz="1600" dirty="0">
              <a:solidFill>
                <a:sysClr val="windowText" lastClr="000000"/>
              </a:solidFill>
              <a:latin typeface="Times New Roman" pitchFamily="18" charset="0"/>
              <a:ea typeface="+mn-ea"/>
              <a:cs typeface="Times New Roman" pitchFamily="18" charset="0"/>
            </a:rPr>
            <a:t>- В кримінальному праві запроваджуються буржуазні принципи. (</a:t>
          </a:r>
          <a:r>
            <a:rPr lang="uk-UA" sz="1600" b="0" dirty="0">
              <a:solidFill>
                <a:sysClr val="windowText" lastClr="000000"/>
              </a:solidFill>
              <a:latin typeface="Times New Roman" pitchFamily="18" charset="0"/>
              <a:ea typeface="+mn-ea"/>
              <a:cs typeface="Times New Roman" pitchFamily="18" charset="0"/>
            </a:rPr>
            <a:t>"Уложення про покарання кримінальні і виправні" редакція 1985 р.</a:t>
          </a:r>
          <a:r>
            <a:rPr lang="uk-UA" sz="1600" dirty="0">
              <a:solidFill>
                <a:sysClr val="windowText" lastClr="000000"/>
              </a:solidFill>
              <a:latin typeface="Times New Roman" pitchFamily="18" charset="0"/>
              <a:ea typeface="+mn-ea"/>
              <a:cs typeface="Times New Roman" pitchFamily="18" charset="0"/>
            </a:rPr>
            <a:t>) наприклад визначено </a:t>
          </a:r>
          <a:r>
            <a:rPr lang="uk-UA" sz="1600" dirty="0" err="1">
              <a:solidFill>
                <a:sysClr val="windowText" lastClr="000000"/>
              </a:solidFill>
              <a:latin typeface="Times New Roman" pitchFamily="18" charset="0"/>
              <a:ea typeface="+mn-ea"/>
              <a:cs typeface="Times New Roman" pitchFamily="18" charset="0"/>
            </a:rPr>
            <a:t>понятття</a:t>
          </a:r>
          <a:r>
            <a:rPr lang="uk-UA" sz="1600" dirty="0">
              <a:solidFill>
                <a:sysClr val="windowText" lastClr="000000"/>
              </a:solidFill>
              <a:latin typeface="Times New Roman" pitchFamily="18" charset="0"/>
              <a:ea typeface="+mn-ea"/>
              <a:cs typeface="Times New Roman" pitchFamily="18" charset="0"/>
            </a:rPr>
            <a:t>, що немає злочину, якщо про це відсутнє значення в законі) Виділялись політичні </a:t>
          </a:r>
          <a:r>
            <a:rPr lang="uk-UA" sz="1600" dirty="0" err="1">
              <a:solidFill>
                <a:sysClr val="windowText" lastClr="000000"/>
              </a:solidFill>
              <a:latin typeface="Times New Roman" pitchFamily="18" charset="0"/>
              <a:ea typeface="+mn-ea"/>
              <a:cs typeface="Times New Roman" pitchFamily="18" charset="0"/>
            </a:rPr>
            <a:t>золочини</a:t>
          </a:r>
          <a:r>
            <a:rPr lang="uk-UA" sz="1600" dirty="0">
              <a:solidFill>
                <a:sysClr val="windowText" lastClr="000000"/>
              </a:solidFill>
              <a:latin typeface="Times New Roman" pitchFamily="18" charset="0"/>
              <a:ea typeface="+mn-ea"/>
              <a:cs typeface="Times New Roman" pitchFamily="18" charset="0"/>
            </a:rPr>
            <a:t>. Кількість складів злочинів збільшувалось і відповідно - розширювалась система покарань.</a:t>
          </a:r>
        </a:p>
        <a:p>
          <a:pPr algn="just"/>
          <a:r>
            <a:rPr lang="uk-UA" sz="1600" dirty="0">
              <a:solidFill>
                <a:sysClr val="windowText" lastClr="000000"/>
              </a:solidFill>
              <a:latin typeface="Times New Roman" pitchFamily="18" charset="0"/>
              <a:ea typeface="+mn-ea"/>
              <a:cs typeface="Times New Roman" pitchFamily="18" charset="0"/>
            </a:rPr>
            <a:t>- У </a:t>
          </a:r>
          <a:r>
            <a:rPr lang="uk-UA" sz="1600" noProof="0" dirty="0" smtClean="0">
              <a:solidFill>
                <a:sysClr val="windowText" lastClr="000000"/>
              </a:solidFill>
              <a:latin typeface="Times New Roman" pitchFamily="18" charset="0"/>
              <a:ea typeface="+mn-ea"/>
              <a:cs typeface="Times New Roman" pitchFamily="18" charset="0"/>
            </a:rPr>
            <a:t>самостійній</a:t>
          </a:r>
          <a:r>
            <a:rPr lang="uk-UA" sz="1600" dirty="0" smtClean="0">
              <a:solidFill>
                <a:sysClr val="windowText" lastClr="000000"/>
              </a:solidFill>
              <a:latin typeface="Times New Roman" pitchFamily="18" charset="0"/>
              <a:ea typeface="+mn-ea"/>
              <a:cs typeface="Times New Roman" pitchFamily="18" charset="0"/>
            </a:rPr>
            <a:t> </a:t>
          </a:r>
          <a:r>
            <a:rPr lang="uk-UA" sz="1600" dirty="0">
              <a:solidFill>
                <a:sysClr val="windowText" lastClr="000000"/>
              </a:solidFill>
              <a:latin typeface="Times New Roman" pitchFamily="18" charset="0"/>
              <a:ea typeface="+mn-ea"/>
              <a:cs typeface="Times New Roman" pitchFamily="18" charset="0"/>
            </a:rPr>
            <a:t>галузі права виділяються кримінально-</a:t>
          </a:r>
          <a:r>
            <a:rPr lang="uk-UA" sz="1600" dirty="0" err="1">
              <a:solidFill>
                <a:sysClr val="windowText" lastClr="000000"/>
              </a:solidFill>
              <a:latin typeface="Times New Roman" pitchFamily="18" charset="0"/>
              <a:ea typeface="+mn-ea"/>
              <a:cs typeface="Times New Roman" pitchFamily="18" charset="0"/>
            </a:rPr>
            <a:t>професуальне</a:t>
          </a:r>
          <a:r>
            <a:rPr lang="uk-UA" sz="1600" dirty="0">
              <a:solidFill>
                <a:sysClr val="windowText" lastClr="000000"/>
              </a:solidFill>
              <a:latin typeface="Times New Roman" pitchFamily="18" charset="0"/>
              <a:ea typeface="+mn-ea"/>
              <a:cs typeface="Times New Roman" pitchFamily="18" charset="0"/>
            </a:rPr>
            <a:t> та цивільно-процесуальне регламентувався порядок розгляду справ у судах, проголошувались принципи правосуддя: усність, гласність, право обвинуваченого на захисті, принцип невинуватості.</a:t>
          </a:r>
        </a:p>
        <a:p>
          <a:pPr algn="just"/>
          <a:r>
            <a:rPr lang="uk-UA" sz="1600" dirty="0">
              <a:solidFill>
                <a:sysClr val="windowText" lastClr="000000"/>
              </a:solidFill>
              <a:latin typeface="Times New Roman" pitchFamily="18" charset="0"/>
              <a:ea typeface="+mn-ea"/>
              <a:cs typeface="Times New Roman" pitchFamily="18" charset="0"/>
            </a:rPr>
            <a:t>- Створення адвокатури (1864 р</a:t>
          </a:r>
          <a:r>
            <a:rPr lang="uk-UA" sz="1600" dirty="0" smtClean="0">
              <a:solidFill>
                <a:sysClr val="windowText" lastClr="000000"/>
              </a:solidFill>
              <a:latin typeface="Times New Roman" pitchFamily="18" charset="0"/>
              <a:ea typeface="+mn-ea"/>
              <a:cs typeface="Times New Roman" pitchFamily="18" charset="0"/>
            </a:rPr>
            <a:t>.).</a:t>
          </a:r>
          <a:endParaRPr lang="ru-RU" sz="1600" dirty="0">
            <a:solidFill>
              <a:sysClr val="windowText" lastClr="000000"/>
            </a:solidFill>
            <a:latin typeface="Times New Roman" pitchFamily="18" charset="0"/>
            <a:ea typeface="+mn-ea"/>
            <a:cs typeface="Times New Roman" pitchFamily="18" charset="0"/>
          </a:endParaRPr>
        </a:p>
      </dgm:t>
    </dgm:pt>
    <dgm:pt modelId="{89D360DF-776A-439D-A46B-F0EF169A5FE7}" type="parTrans" cxnId="{3A489BF2-6C5D-42A5-AAF9-63F02D7E7964}">
      <dgm:prSet/>
      <dgm:spPr/>
      <dgm:t>
        <a:bodyPr/>
        <a:lstStyle/>
        <a:p>
          <a:endParaRPr lang="ru-RU"/>
        </a:p>
      </dgm:t>
    </dgm:pt>
    <dgm:pt modelId="{F6D91E7C-C9D4-4250-9F1C-21B7D05C6B32}" type="sibTrans" cxnId="{3A489BF2-6C5D-42A5-AAF9-63F02D7E7964}">
      <dgm:prSet>
        <dgm:style>
          <a:lnRef idx="2">
            <a:schemeClr val="dk1"/>
          </a:lnRef>
          <a:fillRef idx="1">
            <a:schemeClr val="lt1"/>
          </a:fillRef>
          <a:effectRef idx="0">
            <a:schemeClr val="dk1"/>
          </a:effectRef>
          <a:fontRef idx="minor">
            <a:schemeClr val="dk1"/>
          </a:fontRef>
        </dgm:style>
      </dgm:prSet>
      <dgm:spPr>
        <a:xfrm rot="5400000">
          <a:off x="2593181" y="2020252"/>
          <a:ext cx="300037" cy="360044"/>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98BD789B-4A4D-4B30-8E79-AF6B9348A24B}">
      <dgm:prSet phldrT="[Текст]" custT="1">
        <dgm:style>
          <a:lnRef idx="2">
            <a:schemeClr val="dk1"/>
          </a:lnRef>
          <a:fillRef idx="1">
            <a:schemeClr val="lt1"/>
          </a:fillRef>
          <a:effectRef idx="0">
            <a:schemeClr val="dk1"/>
          </a:effectRef>
          <a:fontRef idx="minor">
            <a:schemeClr val="dk1"/>
          </a:fontRef>
        </dgm:style>
      </dgm:prSet>
      <dgm:spPr>
        <a:xfrm>
          <a:off x="0" y="1946801"/>
          <a:ext cx="6388735" cy="79097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800" noProof="0" dirty="0" smtClean="0">
              <a:solidFill>
                <a:sysClr val="windowText" lastClr="000000"/>
              </a:solidFill>
              <a:latin typeface="Times New Roman" pitchFamily="18" charset="0"/>
              <a:ea typeface="+mn-ea"/>
              <a:cs typeface="Times New Roman" pitchFamily="18" charset="0"/>
            </a:rPr>
            <a:t>Період бурхливого розвитку юридичної думки, був спричинений ліберальними реформами Олександра ІІ. </a:t>
          </a:r>
          <a:endParaRPr lang="uk-UA" sz="1800" noProof="0" dirty="0">
            <a:solidFill>
              <a:sysClr val="windowText" lastClr="000000"/>
            </a:solidFill>
            <a:latin typeface="Times New Roman" pitchFamily="18" charset="0"/>
            <a:ea typeface="+mn-ea"/>
            <a:cs typeface="Times New Roman" pitchFamily="18" charset="0"/>
          </a:endParaRPr>
        </a:p>
      </dgm:t>
    </dgm:pt>
    <dgm:pt modelId="{D2FCE1FC-3B8F-42F0-8A24-302B1DCDD817}" type="parTrans" cxnId="{AB564A7F-19C5-4AC5-A54E-FD71BA32E6FF}">
      <dgm:prSet/>
      <dgm:spPr/>
      <dgm:t>
        <a:bodyPr/>
        <a:lstStyle/>
        <a:p>
          <a:endParaRPr lang="ru-RU"/>
        </a:p>
      </dgm:t>
    </dgm:pt>
    <dgm:pt modelId="{B8ADDBBF-E0AB-415B-9C71-C701DF8766AC}" type="sibTrans" cxnId="{AB564A7F-19C5-4AC5-A54E-FD71BA32E6FF}">
      <dgm:prSet>
        <dgm:style>
          <a:lnRef idx="2">
            <a:schemeClr val="dk1"/>
          </a:lnRef>
          <a:fillRef idx="1">
            <a:schemeClr val="lt1"/>
          </a:fillRef>
          <a:effectRef idx="0">
            <a:schemeClr val="dk1"/>
          </a:effectRef>
          <a:fontRef idx="minor">
            <a:schemeClr val="dk1"/>
          </a:fontRef>
        </dgm:style>
      </dgm:prSet>
      <dgm:spPr>
        <a:xfrm rot="5400000">
          <a:off x="2957927" y="2652017"/>
          <a:ext cx="472879" cy="802023"/>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F05D1F29-C1B1-4901-B0C2-BEEE8AFAA53E}" type="pres">
      <dgm:prSet presAssocID="{47816993-A473-4242-BC7D-3A48E5684AF3}" presName="linearFlow" presStyleCnt="0">
        <dgm:presLayoutVars>
          <dgm:resizeHandles val="exact"/>
        </dgm:presLayoutVars>
      </dgm:prSet>
      <dgm:spPr/>
      <dgm:t>
        <a:bodyPr/>
        <a:lstStyle/>
        <a:p>
          <a:endParaRPr lang="ru-RU"/>
        </a:p>
      </dgm:t>
    </dgm:pt>
    <dgm:pt modelId="{C833E854-B67D-4531-97FD-8B36E569791F}" type="pres">
      <dgm:prSet presAssocID="{B006FAA9-8AFB-4231-8EC0-32A2477B6FBB}" presName="node" presStyleLbl="node1" presStyleIdx="0" presStyleCnt="3" custScaleX="256336" custScaleY="56411" custLinFactNeighborX="493" custLinFactNeighborY="-1188">
        <dgm:presLayoutVars>
          <dgm:bulletEnabled val="1"/>
        </dgm:presLayoutVars>
      </dgm:prSet>
      <dgm:spPr>
        <a:prstGeom prst="roundRect">
          <a:avLst>
            <a:gd name="adj" fmla="val 10000"/>
          </a:avLst>
        </a:prstGeom>
      </dgm:spPr>
      <dgm:t>
        <a:bodyPr/>
        <a:lstStyle/>
        <a:p>
          <a:endParaRPr lang="ru-RU"/>
        </a:p>
      </dgm:t>
    </dgm:pt>
    <dgm:pt modelId="{F96C0718-41C0-44EC-BAC7-5B1F3410949B}" type="pres">
      <dgm:prSet presAssocID="{F09EEFA8-4B1E-4308-8ADB-A0AC35F27AE6}" presName="sibTrans" presStyleLbl="sibTrans2D1" presStyleIdx="0" presStyleCnt="2" custAng="21555837" custScaleX="79828"/>
      <dgm:spPr>
        <a:prstGeom prst="rightArrow">
          <a:avLst>
            <a:gd name="adj1" fmla="val 60000"/>
            <a:gd name="adj2" fmla="val 50000"/>
          </a:avLst>
        </a:prstGeom>
      </dgm:spPr>
      <dgm:t>
        <a:bodyPr/>
        <a:lstStyle/>
        <a:p>
          <a:endParaRPr lang="ru-RU"/>
        </a:p>
      </dgm:t>
    </dgm:pt>
    <dgm:pt modelId="{ECD0D2BB-2E60-4EB5-9922-13631F16ECFA}" type="pres">
      <dgm:prSet presAssocID="{F09EEFA8-4B1E-4308-8ADB-A0AC35F27AE6}" presName="connectorText" presStyleLbl="sibTrans2D1" presStyleIdx="0" presStyleCnt="2"/>
      <dgm:spPr/>
      <dgm:t>
        <a:bodyPr/>
        <a:lstStyle/>
        <a:p>
          <a:endParaRPr lang="ru-RU"/>
        </a:p>
      </dgm:t>
    </dgm:pt>
    <dgm:pt modelId="{C5830AE8-90B4-43C5-9FF5-0D3AFAF266C1}" type="pres">
      <dgm:prSet presAssocID="{98BD789B-4A4D-4B30-8E79-AF6B9348A24B}" presName="node" presStyleLbl="node1" presStyleIdx="1" presStyleCnt="3" custScaleX="259641" custScaleY="52319" custLinFactNeighborY="4846">
        <dgm:presLayoutVars>
          <dgm:bulletEnabled val="1"/>
        </dgm:presLayoutVars>
      </dgm:prSet>
      <dgm:spPr>
        <a:prstGeom prst="roundRect">
          <a:avLst>
            <a:gd name="adj" fmla="val 10000"/>
          </a:avLst>
        </a:prstGeom>
      </dgm:spPr>
      <dgm:t>
        <a:bodyPr/>
        <a:lstStyle/>
        <a:p>
          <a:endParaRPr lang="ru-RU"/>
        </a:p>
      </dgm:t>
    </dgm:pt>
    <dgm:pt modelId="{90CE0417-B529-46D7-914D-562CE006E5A1}" type="pres">
      <dgm:prSet presAssocID="{B8ADDBBF-E0AB-415B-9C71-C701DF8766AC}" presName="sibTrans" presStyleLbl="sibTrans2D1" presStyleIdx="1" presStyleCnt="2"/>
      <dgm:spPr/>
      <dgm:t>
        <a:bodyPr/>
        <a:lstStyle/>
        <a:p>
          <a:endParaRPr lang="ru-RU"/>
        </a:p>
      </dgm:t>
    </dgm:pt>
    <dgm:pt modelId="{E4F36A85-2367-4CB8-BAE9-9E2B36E3343C}" type="pres">
      <dgm:prSet presAssocID="{B8ADDBBF-E0AB-415B-9C71-C701DF8766AC}" presName="connectorText" presStyleLbl="sibTrans2D1" presStyleIdx="1" presStyleCnt="2"/>
      <dgm:spPr/>
      <dgm:t>
        <a:bodyPr/>
        <a:lstStyle/>
        <a:p>
          <a:endParaRPr lang="ru-RU"/>
        </a:p>
      </dgm:t>
    </dgm:pt>
    <dgm:pt modelId="{AB1D168A-4CA8-422E-8124-785D550A6F53}" type="pres">
      <dgm:prSet presAssocID="{4687158F-C4A3-4E32-9F7C-B8755CC2F02E}" presName="node" presStyleLbl="node1" presStyleIdx="2" presStyleCnt="3" custScaleX="259641" custScaleY="356381" custLinFactNeighborX="-116" custLinFactNeighborY="-24401">
        <dgm:presLayoutVars>
          <dgm:bulletEnabled val="1"/>
        </dgm:presLayoutVars>
      </dgm:prSet>
      <dgm:spPr>
        <a:prstGeom prst="roundRect">
          <a:avLst>
            <a:gd name="adj" fmla="val 10000"/>
          </a:avLst>
        </a:prstGeom>
      </dgm:spPr>
      <dgm:t>
        <a:bodyPr/>
        <a:lstStyle/>
        <a:p>
          <a:endParaRPr lang="ru-RU"/>
        </a:p>
      </dgm:t>
    </dgm:pt>
  </dgm:ptLst>
  <dgm:cxnLst>
    <dgm:cxn modelId="{B2C3214E-5BE8-47C0-BC07-DCA74898B1BC}" type="presOf" srcId="{47816993-A473-4242-BC7D-3A48E5684AF3}" destId="{F05D1F29-C1B1-4901-B0C2-BEEE8AFAA53E}" srcOrd="0" destOrd="0" presId="urn:microsoft.com/office/officeart/2005/8/layout/process2"/>
    <dgm:cxn modelId="{3A489BF2-6C5D-42A5-AAF9-63F02D7E7964}" srcId="{47816993-A473-4242-BC7D-3A48E5684AF3}" destId="{4687158F-C4A3-4E32-9F7C-B8755CC2F02E}" srcOrd="2" destOrd="0" parTransId="{89D360DF-776A-439D-A46B-F0EF169A5FE7}" sibTransId="{F6D91E7C-C9D4-4250-9F1C-21B7D05C6B32}"/>
    <dgm:cxn modelId="{4AB2887E-1615-43C6-B22B-181B4E78E44C}" type="presOf" srcId="{98BD789B-4A4D-4B30-8E79-AF6B9348A24B}" destId="{C5830AE8-90B4-43C5-9FF5-0D3AFAF266C1}" srcOrd="0" destOrd="0" presId="urn:microsoft.com/office/officeart/2005/8/layout/process2"/>
    <dgm:cxn modelId="{A4485100-8AA2-41B6-995F-67CDCD0CAC42}" type="presOf" srcId="{B8ADDBBF-E0AB-415B-9C71-C701DF8766AC}" destId="{90CE0417-B529-46D7-914D-562CE006E5A1}" srcOrd="0" destOrd="0" presId="urn:microsoft.com/office/officeart/2005/8/layout/process2"/>
    <dgm:cxn modelId="{AF495358-A45C-4E4A-9FE6-D23F2F88A336}" type="presOf" srcId="{B8ADDBBF-E0AB-415B-9C71-C701DF8766AC}" destId="{E4F36A85-2367-4CB8-BAE9-9E2B36E3343C}" srcOrd="1" destOrd="0" presId="urn:microsoft.com/office/officeart/2005/8/layout/process2"/>
    <dgm:cxn modelId="{928678CB-EDBE-4D68-A205-2F539AA3657B}" type="presOf" srcId="{F09EEFA8-4B1E-4308-8ADB-A0AC35F27AE6}" destId="{F96C0718-41C0-44EC-BAC7-5B1F3410949B}" srcOrd="0" destOrd="0" presId="urn:microsoft.com/office/officeart/2005/8/layout/process2"/>
    <dgm:cxn modelId="{4FAA436E-4A90-4715-B448-FB243A5C91AF}" type="presOf" srcId="{B006FAA9-8AFB-4231-8EC0-32A2477B6FBB}" destId="{C833E854-B67D-4531-97FD-8B36E569791F}" srcOrd="0" destOrd="0" presId="urn:microsoft.com/office/officeart/2005/8/layout/process2"/>
    <dgm:cxn modelId="{AB564A7F-19C5-4AC5-A54E-FD71BA32E6FF}" srcId="{47816993-A473-4242-BC7D-3A48E5684AF3}" destId="{98BD789B-4A4D-4B30-8E79-AF6B9348A24B}" srcOrd="1" destOrd="0" parTransId="{D2FCE1FC-3B8F-42F0-8A24-302B1DCDD817}" sibTransId="{B8ADDBBF-E0AB-415B-9C71-C701DF8766AC}"/>
    <dgm:cxn modelId="{2D3A2872-8050-4E10-A149-73E69F50F6B2}" srcId="{47816993-A473-4242-BC7D-3A48E5684AF3}" destId="{B006FAA9-8AFB-4231-8EC0-32A2477B6FBB}" srcOrd="0" destOrd="0" parTransId="{69AE6CC7-7B33-4165-9A23-679F9802762E}" sibTransId="{F09EEFA8-4B1E-4308-8ADB-A0AC35F27AE6}"/>
    <dgm:cxn modelId="{38C21436-2412-429B-BDB5-CF41FCA071E6}" type="presOf" srcId="{F09EEFA8-4B1E-4308-8ADB-A0AC35F27AE6}" destId="{ECD0D2BB-2E60-4EB5-9922-13631F16ECFA}" srcOrd="1" destOrd="0" presId="urn:microsoft.com/office/officeart/2005/8/layout/process2"/>
    <dgm:cxn modelId="{C55DBCF6-3696-46FD-929F-E8E7858FEA65}" type="presOf" srcId="{4687158F-C4A3-4E32-9F7C-B8755CC2F02E}" destId="{AB1D168A-4CA8-422E-8124-785D550A6F53}" srcOrd="0" destOrd="0" presId="urn:microsoft.com/office/officeart/2005/8/layout/process2"/>
    <dgm:cxn modelId="{4FE8989A-35B0-4D12-AB6F-3DB8973FE5D6}" type="presParOf" srcId="{F05D1F29-C1B1-4901-B0C2-BEEE8AFAA53E}" destId="{C833E854-B67D-4531-97FD-8B36E569791F}" srcOrd="0" destOrd="0" presId="urn:microsoft.com/office/officeart/2005/8/layout/process2"/>
    <dgm:cxn modelId="{EF1133D2-146D-46D8-B24D-9DBDEAFBFD55}" type="presParOf" srcId="{F05D1F29-C1B1-4901-B0C2-BEEE8AFAA53E}" destId="{F96C0718-41C0-44EC-BAC7-5B1F3410949B}" srcOrd="1" destOrd="0" presId="urn:microsoft.com/office/officeart/2005/8/layout/process2"/>
    <dgm:cxn modelId="{E72BA6A3-D7BD-497C-B899-2D9725B0DDFB}" type="presParOf" srcId="{F96C0718-41C0-44EC-BAC7-5B1F3410949B}" destId="{ECD0D2BB-2E60-4EB5-9922-13631F16ECFA}" srcOrd="0" destOrd="0" presId="urn:microsoft.com/office/officeart/2005/8/layout/process2"/>
    <dgm:cxn modelId="{E3065941-ED11-471B-BF3F-B04237B55850}" type="presParOf" srcId="{F05D1F29-C1B1-4901-B0C2-BEEE8AFAA53E}" destId="{C5830AE8-90B4-43C5-9FF5-0D3AFAF266C1}" srcOrd="2" destOrd="0" presId="urn:microsoft.com/office/officeart/2005/8/layout/process2"/>
    <dgm:cxn modelId="{30FCAB73-634C-410E-8259-9112535384B7}" type="presParOf" srcId="{F05D1F29-C1B1-4901-B0C2-BEEE8AFAA53E}" destId="{90CE0417-B529-46D7-914D-562CE006E5A1}" srcOrd="3" destOrd="0" presId="urn:microsoft.com/office/officeart/2005/8/layout/process2"/>
    <dgm:cxn modelId="{97217325-7650-41F6-B8E6-33943677D9D3}" type="presParOf" srcId="{90CE0417-B529-46D7-914D-562CE006E5A1}" destId="{E4F36A85-2367-4CB8-BAE9-9E2B36E3343C}" srcOrd="0" destOrd="0" presId="urn:microsoft.com/office/officeart/2005/8/layout/process2"/>
    <dgm:cxn modelId="{C3430AF2-396F-4562-AF05-C050E4000C0F}" type="presParOf" srcId="{F05D1F29-C1B1-4901-B0C2-BEEE8AFAA53E}" destId="{AB1D168A-4CA8-422E-8124-785D550A6F53}"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816993-A473-4242-BC7D-3A48E5684AF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B006FAA9-8AFB-4231-8EC0-32A2477B6FBB}">
      <dgm:prSet phldrT="[Текст]" custT="1">
        <dgm:style>
          <a:lnRef idx="2">
            <a:schemeClr val="dk1"/>
          </a:lnRef>
          <a:fillRef idx="1">
            <a:schemeClr val="lt1"/>
          </a:fillRef>
          <a:effectRef idx="0">
            <a:schemeClr val="dk1"/>
          </a:effectRef>
          <a:fontRef idx="minor">
            <a:schemeClr val="dk1"/>
          </a:fontRef>
        </dgm:style>
      </dgm:prSet>
      <dgm:spPr>
        <a:xfrm>
          <a:off x="327027" y="59348"/>
          <a:ext cx="5934076" cy="475352"/>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r>
            <a:rPr lang="uk-UA" sz="2400" b="1">
              <a:solidFill>
                <a:sysClr val="windowText" lastClr="000000"/>
              </a:solidFill>
              <a:latin typeface="Times New Roman" pitchFamily="18" charset="0"/>
              <a:ea typeface="+mn-ea"/>
              <a:cs typeface="Times New Roman" pitchFamily="18" charset="0"/>
            </a:rPr>
            <a:t>Передумови буржуазних реформ</a:t>
          </a:r>
        </a:p>
      </dgm:t>
    </dgm:pt>
    <dgm:pt modelId="{69AE6CC7-7B33-4165-9A23-679F9802762E}" type="parTrans" cxnId="{2D3A2872-8050-4E10-A149-73E69F50F6B2}">
      <dgm:prSet/>
      <dgm:spPr/>
      <dgm:t>
        <a:bodyPr/>
        <a:lstStyle/>
        <a:p>
          <a:endParaRPr lang="ru-RU"/>
        </a:p>
      </dgm:t>
    </dgm:pt>
    <dgm:pt modelId="{F09EEFA8-4B1E-4308-8ADB-A0AC35F27AE6}" type="sibTrans" cxnId="{2D3A2872-8050-4E10-A149-73E69F50F6B2}">
      <dgm:prSet>
        <dgm:style>
          <a:lnRef idx="2">
            <a:schemeClr val="dk1"/>
          </a:lnRef>
          <a:fillRef idx="1">
            <a:schemeClr val="lt1"/>
          </a:fillRef>
          <a:effectRef idx="0">
            <a:schemeClr val="dk1"/>
          </a:effectRef>
          <a:fontRef idx="minor">
            <a:schemeClr val="dk1"/>
          </a:fontRef>
        </dgm:style>
      </dgm:prSet>
      <dgm:spPr>
        <a:xfrm rot="5528956">
          <a:off x="3214012" y="518010"/>
          <a:ext cx="135490" cy="21390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4687158F-C4A3-4E32-9F7C-B8755CC2F02E}">
      <dgm:prSet phldrT="[Текст]" custT="1">
        <dgm:style>
          <a:lnRef idx="2">
            <a:schemeClr val="dk1"/>
          </a:lnRef>
          <a:fillRef idx="1">
            <a:schemeClr val="lt1"/>
          </a:fillRef>
          <a:effectRef idx="0">
            <a:schemeClr val="dk1"/>
          </a:effectRef>
          <a:fontRef idx="minor">
            <a:schemeClr val="dk1"/>
          </a:fontRef>
        </dgm:style>
      </dgm:prSet>
      <dgm:spPr>
        <a:xfrm>
          <a:off x="327027" y="715228"/>
          <a:ext cx="5876919" cy="686566"/>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Інтереси політичного та історичного розвитку Російської імперії у ІІ пол. ХІХ ст. вимагали змін в державних інститутах і впровадження новітніх технологій, модернізації суспільної думки.</a:t>
          </a:r>
          <a:endParaRPr lang="uk-UA" sz="1600" noProof="0" dirty="0">
            <a:solidFill>
              <a:sysClr val="windowText" lastClr="000000"/>
            </a:solidFill>
            <a:latin typeface="Times New Roman" pitchFamily="18" charset="0"/>
            <a:ea typeface="+mn-ea"/>
            <a:cs typeface="Times New Roman" pitchFamily="18" charset="0"/>
          </a:endParaRPr>
        </a:p>
      </dgm:t>
    </dgm:pt>
    <dgm:pt modelId="{89D360DF-776A-439D-A46B-F0EF169A5FE7}" type="parTrans" cxnId="{3A489BF2-6C5D-42A5-AAF9-63F02D7E7964}">
      <dgm:prSet/>
      <dgm:spPr/>
      <dgm:t>
        <a:bodyPr/>
        <a:lstStyle/>
        <a:p>
          <a:endParaRPr lang="ru-RU"/>
        </a:p>
      </dgm:t>
    </dgm:pt>
    <dgm:pt modelId="{F6D91E7C-C9D4-4250-9F1C-21B7D05C6B32}" type="sibTrans" cxnId="{3A489BF2-6C5D-42A5-AAF9-63F02D7E7964}">
      <dgm:prSet>
        <dgm:style>
          <a:lnRef idx="2">
            <a:schemeClr val="dk1"/>
          </a:lnRef>
          <a:fillRef idx="1">
            <a:schemeClr val="lt1"/>
          </a:fillRef>
          <a:effectRef idx="0">
            <a:schemeClr val="dk1"/>
          </a:effectRef>
          <a:fontRef idx="minor">
            <a:schemeClr val="dk1"/>
          </a:fontRef>
        </dgm:style>
      </dgm:prSet>
      <dgm:spPr>
        <a:xfrm rot="5400000">
          <a:off x="3176358" y="1413678"/>
          <a:ext cx="178257" cy="21390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356E4ED4-5A07-43C7-9C6E-48302C50A777}">
      <dgm:prSet phldrT="[Текст]" custT="1">
        <dgm:style>
          <a:lnRef idx="2">
            <a:schemeClr val="dk1"/>
          </a:lnRef>
          <a:fillRef idx="1">
            <a:schemeClr val="lt1"/>
          </a:fillRef>
          <a:effectRef idx="0">
            <a:schemeClr val="dk1"/>
          </a:effectRef>
          <a:fontRef idx="minor">
            <a:schemeClr val="dk1"/>
          </a:fontRef>
        </dgm:style>
      </dgm:prSet>
      <dgm:spPr>
        <a:xfrm>
          <a:off x="327027" y="1639471"/>
          <a:ext cx="5876919" cy="637495"/>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Залишки</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феодальної</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власності</a:t>
          </a:r>
          <a:r>
            <a:rPr lang="ru-RU" sz="1600" dirty="0" smtClean="0">
              <a:solidFill>
                <a:sysClr val="windowText" lastClr="000000"/>
              </a:solidFill>
              <a:latin typeface="Times New Roman" pitchFamily="18" charset="0"/>
              <a:ea typeface="+mn-ea"/>
              <a:cs typeface="Times New Roman" pitchFamily="18" charset="0"/>
            </a:rPr>
            <a:t>, </a:t>
          </a:r>
          <a:r>
            <a:rPr lang="ru-RU" sz="1600" dirty="0">
              <a:solidFill>
                <a:sysClr val="windowText" lastClr="000000"/>
              </a:solidFill>
              <a:latin typeface="Times New Roman" pitchFamily="18" charset="0"/>
              <a:ea typeface="+mn-ea"/>
              <a:cs typeface="Times New Roman" pitchFamily="18" charset="0"/>
            </a:rPr>
            <a:t>яка </a:t>
          </a:r>
          <a:r>
            <a:rPr lang="uk-UA" sz="1600" noProof="0" dirty="0" smtClean="0">
              <a:solidFill>
                <a:sysClr val="windowText" lastClr="000000"/>
              </a:solidFill>
              <a:latin typeface="Times New Roman" pitchFamily="18" charset="0"/>
              <a:ea typeface="+mn-ea"/>
              <a:cs typeface="Times New Roman" pitchFamily="18" charset="0"/>
            </a:rPr>
            <a:t>базувалася</a:t>
          </a:r>
          <a:r>
            <a:rPr lang="ru-RU" sz="1600" dirty="0" smtClean="0">
              <a:solidFill>
                <a:sysClr val="windowText" lastClr="000000"/>
              </a:solidFill>
              <a:latin typeface="Times New Roman" pitchFamily="18" charset="0"/>
              <a:ea typeface="+mn-ea"/>
              <a:cs typeface="Times New Roman" pitchFamily="18" charset="0"/>
            </a:rPr>
            <a:t> </a:t>
          </a:r>
          <a:r>
            <a:rPr lang="ru-RU" sz="1600" dirty="0">
              <a:solidFill>
                <a:sysClr val="windowText" lastClr="000000"/>
              </a:solidFill>
              <a:latin typeface="Times New Roman" pitchFamily="18" charset="0"/>
              <a:ea typeface="+mn-ea"/>
              <a:cs typeface="Times New Roman" pitchFamily="18" charset="0"/>
            </a:rPr>
            <a:t>на </a:t>
          </a:r>
          <a:r>
            <a:rPr lang="uk-UA" sz="1600" noProof="0" dirty="0" smtClean="0">
              <a:solidFill>
                <a:sysClr val="windowText" lastClr="000000"/>
              </a:solidFill>
              <a:latin typeface="Times New Roman" pitchFamily="18" charset="0"/>
              <a:ea typeface="+mn-ea"/>
              <a:cs typeface="Times New Roman" pitchFamily="18" charset="0"/>
            </a:rPr>
            <a:t>закріпаченні</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населення</a:t>
          </a:r>
          <a:r>
            <a:rPr lang="ru-RU" sz="1600" dirty="0" smtClean="0">
              <a:solidFill>
                <a:sysClr val="windowText" lastClr="000000"/>
              </a:solidFill>
              <a:latin typeface="Times New Roman" pitchFamily="18" charset="0"/>
              <a:ea typeface="+mn-ea"/>
              <a:cs typeface="Times New Roman" pitchFamily="18" charset="0"/>
            </a:rPr>
            <a:t> </a:t>
          </a:r>
          <a:r>
            <a:rPr lang="uk-UA" sz="1600" dirty="0" smtClean="0">
              <a:solidFill>
                <a:sysClr val="windowText" lastClr="000000"/>
              </a:solidFill>
              <a:latin typeface="Times New Roman" pitchFamily="18" charset="0"/>
              <a:ea typeface="+mn-ea"/>
              <a:cs typeface="Times New Roman" pitchFamily="18" charset="0"/>
            </a:rPr>
            <a:t>–</a:t>
          </a:r>
          <a:r>
            <a:rPr lang="ru-RU" sz="1600" dirty="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основне</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гальмо</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соціально-економічному</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розвитку</a:t>
          </a:r>
          <a:r>
            <a:rPr lang="ru-RU" sz="1600" dirty="0" smtClean="0">
              <a:solidFill>
                <a:sysClr val="windowText" lastClr="000000"/>
              </a:solidFill>
              <a:latin typeface="Times New Roman" pitchFamily="18" charset="0"/>
              <a:ea typeface="+mn-ea"/>
              <a:cs typeface="Times New Roman" pitchFamily="18" charset="0"/>
            </a:rPr>
            <a:t> </a:t>
          </a:r>
          <a:r>
            <a:rPr lang="uk-UA" sz="1600" noProof="0" dirty="0" smtClean="0">
              <a:solidFill>
                <a:sysClr val="windowText" lastClr="000000"/>
              </a:solidFill>
              <a:latin typeface="Times New Roman" pitchFamily="18" charset="0"/>
              <a:ea typeface="+mn-ea"/>
              <a:cs typeface="Times New Roman" pitchFamily="18" charset="0"/>
            </a:rPr>
            <a:t>країни</a:t>
          </a:r>
          <a:r>
            <a:rPr lang="ru-RU" sz="1600" dirty="0" smtClean="0">
              <a:solidFill>
                <a:sysClr val="windowText" lastClr="000000"/>
              </a:solidFill>
              <a:latin typeface="Times New Roman" pitchFamily="18" charset="0"/>
              <a:ea typeface="+mn-ea"/>
              <a:cs typeface="Times New Roman" pitchFamily="18" charset="0"/>
            </a:rPr>
            <a:t>.</a:t>
          </a:r>
          <a:endParaRPr lang="ru-RU" sz="1600" dirty="0">
            <a:solidFill>
              <a:sysClr val="windowText" lastClr="000000"/>
            </a:solidFill>
            <a:latin typeface="Times New Roman" pitchFamily="18" charset="0"/>
            <a:ea typeface="+mn-ea"/>
            <a:cs typeface="Times New Roman" pitchFamily="18" charset="0"/>
          </a:endParaRPr>
        </a:p>
      </dgm:t>
    </dgm:pt>
    <dgm:pt modelId="{997138A1-1857-4B57-A8CA-8272AFCDBB5B}" type="parTrans" cxnId="{7D24FDB0-E863-4C68-BE42-68E61A8265B1}">
      <dgm:prSet/>
      <dgm:spPr/>
      <dgm:t>
        <a:bodyPr/>
        <a:lstStyle/>
        <a:p>
          <a:endParaRPr lang="ru-RU"/>
        </a:p>
      </dgm:t>
    </dgm:pt>
    <dgm:pt modelId="{B8DC4ADD-45FF-42DD-9E2D-29C1EE4FABB9}" type="sibTrans" cxnId="{7D24FDB0-E863-4C68-BE42-68E61A8265B1}">
      <dgm:prSet>
        <dgm:style>
          <a:lnRef idx="2">
            <a:schemeClr val="dk1"/>
          </a:lnRef>
          <a:fillRef idx="1">
            <a:schemeClr val="lt1"/>
          </a:fillRef>
          <a:effectRef idx="0">
            <a:schemeClr val="dk1"/>
          </a:effectRef>
          <a:fontRef idx="minor">
            <a:schemeClr val="dk1"/>
          </a:fontRef>
        </dgm:style>
      </dgm:prSet>
      <dgm:spPr>
        <a:xfrm rot="5400000">
          <a:off x="3176358" y="2288850"/>
          <a:ext cx="178257" cy="21390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4B27F1F2-DC2B-4E3F-B645-2049B22F4EE5}">
      <dgm:prSet custT="1">
        <dgm:style>
          <a:lnRef idx="2">
            <a:schemeClr val="dk1"/>
          </a:lnRef>
          <a:fillRef idx="1">
            <a:schemeClr val="lt1"/>
          </a:fillRef>
          <a:effectRef idx="0">
            <a:schemeClr val="dk1"/>
          </a:effectRef>
          <a:fontRef idx="minor">
            <a:schemeClr val="dk1"/>
          </a:fontRef>
        </dgm:style>
      </dgm:prSet>
      <dgm:spPr>
        <a:xfrm>
          <a:off x="327027" y="2514643"/>
          <a:ext cx="5876919" cy="47535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Поразка Росії у Кримській війні (1853-1856 рр.), віддзеркалила кризу державних інституті.</a:t>
          </a:r>
          <a:endParaRPr lang="uk-UA" sz="1600" noProof="0" dirty="0">
            <a:solidFill>
              <a:sysClr val="windowText" lastClr="000000"/>
            </a:solidFill>
            <a:latin typeface="Times New Roman" pitchFamily="18" charset="0"/>
            <a:ea typeface="+mn-ea"/>
            <a:cs typeface="Times New Roman" pitchFamily="18" charset="0"/>
          </a:endParaRPr>
        </a:p>
      </dgm:t>
    </dgm:pt>
    <dgm:pt modelId="{29BCDE16-C05A-4700-87CD-CB2BC50B2A34}" type="parTrans" cxnId="{670DACAA-E5CB-4B26-A36A-C6A47A663556}">
      <dgm:prSet/>
      <dgm:spPr/>
      <dgm:t>
        <a:bodyPr/>
        <a:lstStyle/>
        <a:p>
          <a:endParaRPr lang="ru-RU"/>
        </a:p>
      </dgm:t>
    </dgm:pt>
    <dgm:pt modelId="{8B7267FF-65F0-465A-9B68-EA05FE8A0853}" type="sibTrans" cxnId="{670DACAA-E5CB-4B26-A36A-C6A47A663556}">
      <dgm:prSet>
        <dgm:style>
          <a:lnRef idx="2">
            <a:schemeClr val="dk1"/>
          </a:lnRef>
          <a:fillRef idx="1">
            <a:schemeClr val="lt1"/>
          </a:fillRef>
          <a:effectRef idx="0">
            <a:schemeClr val="dk1"/>
          </a:effectRef>
          <a:fontRef idx="minor">
            <a:schemeClr val="dk1"/>
          </a:fontRef>
        </dgm:style>
      </dgm:prSet>
      <dgm:spPr>
        <a:xfrm rot="5400000">
          <a:off x="3176358" y="3001880"/>
          <a:ext cx="178257" cy="213908"/>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03480428-C87E-40F5-BB14-6989E5943B7C}">
      <dgm:prSet custT="1">
        <dgm:style>
          <a:lnRef idx="2">
            <a:schemeClr val="dk1"/>
          </a:lnRef>
          <a:fillRef idx="1">
            <a:schemeClr val="lt1"/>
          </a:fillRef>
          <a:effectRef idx="0">
            <a:schemeClr val="dk1"/>
          </a:effectRef>
          <a:fontRef idx="minor">
            <a:schemeClr val="dk1"/>
          </a:fontRef>
        </dgm:style>
      </dgm:prSet>
      <dgm:spPr>
        <a:xfrm>
          <a:off x="307975" y="3227672"/>
          <a:ext cx="5915024" cy="475352"/>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600" noProof="0" dirty="0" smtClean="0">
              <a:solidFill>
                <a:sysClr val="windowText" lastClr="000000"/>
              </a:solidFill>
              <a:latin typeface="Times New Roman" pitchFamily="18" charset="0"/>
              <a:ea typeface="+mn-ea"/>
              <a:cs typeface="Times New Roman" pitchFamily="18" charset="0"/>
            </a:rPr>
            <a:t>Реформи були проведені волею Імператора, як наслідок у запобіганні подальшої кризи в країні.</a:t>
          </a:r>
          <a:endParaRPr lang="uk-UA" sz="1600" noProof="0" dirty="0">
            <a:solidFill>
              <a:sysClr val="windowText" lastClr="000000"/>
            </a:solidFill>
            <a:latin typeface="Times New Roman" pitchFamily="18" charset="0"/>
            <a:ea typeface="+mn-ea"/>
            <a:cs typeface="Times New Roman" pitchFamily="18" charset="0"/>
          </a:endParaRPr>
        </a:p>
      </dgm:t>
    </dgm:pt>
    <dgm:pt modelId="{AD73CC7E-C3BA-484D-ABD5-B418C9C4810C}" type="parTrans" cxnId="{9507127C-8F20-4BDF-9369-5103FB50D073}">
      <dgm:prSet/>
      <dgm:spPr/>
      <dgm:t>
        <a:bodyPr/>
        <a:lstStyle/>
        <a:p>
          <a:endParaRPr lang="ru-RU"/>
        </a:p>
      </dgm:t>
    </dgm:pt>
    <dgm:pt modelId="{5034D310-A0D8-438E-A101-944E4F5F1746}" type="sibTrans" cxnId="{9507127C-8F20-4BDF-9369-5103FB50D073}">
      <dgm:prSet/>
      <dgm:spPr/>
      <dgm:t>
        <a:bodyPr/>
        <a:lstStyle/>
        <a:p>
          <a:endParaRPr lang="ru-RU"/>
        </a:p>
      </dgm:t>
    </dgm:pt>
    <dgm:pt modelId="{F05D1F29-C1B1-4901-B0C2-BEEE8AFAA53E}" type="pres">
      <dgm:prSet presAssocID="{47816993-A473-4242-BC7D-3A48E5684AF3}" presName="linearFlow" presStyleCnt="0">
        <dgm:presLayoutVars>
          <dgm:resizeHandles val="exact"/>
        </dgm:presLayoutVars>
      </dgm:prSet>
      <dgm:spPr/>
      <dgm:t>
        <a:bodyPr/>
        <a:lstStyle/>
        <a:p>
          <a:endParaRPr lang="ru-RU"/>
        </a:p>
      </dgm:t>
    </dgm:pt>
    <dgm:pt modelId="{C833E854-B67D-4531-97FD-8B36E569791F}" type="pres">
      <dgm:prSet presAssocID="{B006FAA9-8AFB-4231-8EC0-32A2477B6FBB}" presName="node" presStyleLbl="node1" presStyleIdx="0" presStyleCnt="5" custScaleX="312088" custLinFactNeighborX="1503" custLinFactNeighborY="24045">
        <dgm:presLayoutVars>
          <dgm:bulletEnabled val="1"/>
        </dgm:presLayoutVars>
      </dgm:prSet>
      <dgm:spPr>
        <a:prstGeom prst="roundRect">
          <a:avLst>
            <a:gd name="adj" fmla="val 10000"/>
          </a:avLst>
        </a:prstGeom>
      </dgm:spPr>
      <dgm:t>
        <a:bodyPr/>
        <a:lstStyle/>
        <a:p>
          <a:endParaRPr lang="ru-RU"/>
        </a:p>
      </dgm:t>
    </dgm:pt>
    <dgm:pt modelId="{F96C0718-41C0-44EC-BAC7-5B1F3410949B}" type="pres">
      <dgm:prSet presAssocID="{F09EEFA8-4B1E-4308-8ADB-A0AC35F27AE6}" presName="sibTrans" presStyleLbl="sibTrans2D1" presStyleIdx="0" presStyleCnt="4"/>
      <dgm:spPr>
        <a:prstGeom prst="rightArrow">
          <a:avLst>
            <a:gd name="adj1" fmla="val 60000"/>
            <a:gd name="adj2" fmla="val 50000"/>
          </a:avLst>
        </a:prstGeom>
      </dgm:spPr>
      <dgm:t>
        <a:bodyPr/>
        <a:lstStyle/>
        <a:p>
          <a:endParaRPr lang="ru-RU"/>
        </a:p>
      </dgm:t>
    </dgm:pt>
    <dgm:pt modelId="{ECD0D2BB-2E60-4EB5-9922-13631F16ECFA}" type="pres">
      <dgm:prSet presAssocID="{F09EEFA8-4B1E-4308-8ADB-A0AC35F27AE6}" presName="connectorText" presStyleLbl="sibTrans2D1" presStyleIdx="0" presStyleCnt="4"/>
      <dgm:spPr/>
      <dgm:t>
        <a:bodyPr/>
        <a:lstStyle/>
        <a:p>
          <a:endParaRPr lang="ru-RU"/>
        </a:p>
      </dgm:t>
    </dgm:pt>
    <dgm:pt modelId="{AB1D168A-4CA8-422E-8124-785D550A6F53}" type="pres">
      <dgm:prSet presAssocID="{4687158F-C4A3-4E32-9F7C-B8755CC2F02E}" presName="node" presStyleLbl="node1" presStyleIdx="1" presStyleCnt="5" custScaleX="309082" custScaleY="109277">
        <dgm:presLayoutVars>
          <dgm:bulletEnabled val="1"/>
        </dgm:presLayoutVars>
      </dgm:prSet>
      <dgm:spPr>
        <a:prstGeom prst="roundRect">
          <a:avLst>
            <a:gd name="adj" fmla="val 10000"/>
          </a:avLst>
        </a:prstGeom>
      </dgm:spPr>
      <dgm:t>
        <a:bodyPr/>
        <a:lstStyle/>
        <a:p>
          <a:endParaRPr lang="ru-RU"/>
        </a:p>
      </dgm:t>
    </dgm:pt>
    <dgm:pt modelId="{C7EC58B8-D6EA-4757-A00A-9DD47CC13CE8}" type="pres">
      <dgm:prSet presAssocID="{F6D91E7C-C9D4-4250-9F1C-21B7D05C6B32}" presName="sibTrans" presStyleLbl="sibTrans2D1" presStyleIdx="1" presStyleCnt="4"/>
      <dgm:spPr>
        <a:prstGeom prst="rightArrow">
          <a:avLst>
            <a:gd name="adj1" fmla="val 60000"/>
            <a:gd name="adj2" fmla="val 50000"/>
          </a:avLst>
        </a:prstGeom>
      </dgm:spPr>
      <dgm:t>
        <a:bodyPr/>
        <a:lstStyle/>
        <a:p>
          <a:endParaRPr lang="ru-RU"/>
        </a:p>
      </dgm:t>
    </dgm:pt>
    <dgm:pt modelId="{B7BB0216-395A-48E6-AD7F-DC007F22B818}" type="pres">
      <dgm:prSet presAssocID="{F6D91E7C-C9D4-4250-9F1C-21B7D05C6B32}" presName="connectorText" presStyleLbl="sibTrans2D1" presStyleIdx="1" presStyleCnt="4"/>
      <dgm:spPr/>
      <dgm:t>
        <a:bodyPr/>
        <a:lstStyle/>
        <a:p>
          <a:endParaRPr lang="ru-RU"/>
        </a:p>
      </dgm:t>
    </dgm:pt>
    <dgm:pt modelId="{8C80F85D-89E7-4E3E-BD1A-C18629FF6497}" type="pres">
      <dgm:prSet presAssocID="{356E4ED4-5A07-43C7-9C6E-48302C50A777}" presName="node" presStyleLbl="node1" presStyleIdx="2" presStyleCnt="5" custScaleX="309082" custScaleY="93718">
        <dgm:presLayoutVars>
          <dgm:bulletEnabled val="1"/>
        </dgm:presLayoutVars>
      </dgm:prSet>
      <dgm:spPr>
        <a:prstGeom prst="roundRect">
          <a:avLst>
            <a:gd name="adj" fmla="val 10000"/>
          </a:avLst>
        </a:prstGeom>
      </dgm:spPr>
      <dgm:t>
        <a:bodyPr/>
        <a:lstStyle/>
        <a:p>
          <a:endParaRPr lang="ru-RU"/>
        </a:p>
      </dgm:t>
    </dgm:pt>
    <dgm:pt modelId="{6B182CE9-F89B-4F90-89FA-21CF09421010}" type="pres">
      <dgm:prSet presAssocID="{B8DC4ADD-45FF-42DD-9E2D-29C1EE4FABB9}" presName="sibTrans" presStyleLbl="sibTrans2D1" presStyleIdx="2" presStyleCnt="4"/>
      <dgm:spPr/>
      <dgm:t>
        <a:bodyPr/>
        <a:lstStyle/>
        <a:p>
          <a:endParaRPr lang="ru-RU"/>
        </a:p>
      </dgm:t>
    </dgm:pt>
    <dgm:pt modelId="{833ED691-37DA-47A5-A0DF-4EB120B1A16C}" type="pres">
      <dgm:prSet presAssocID="{B8DC4ADD-45FF-42DD-9E2D-29C1EE4FABB9}" presName="connectorText" presStyleLbl="sibTrans2D1" presStyleIdx="2" presStyleCnt="4"/>
      <dgm:spPr/>
      <dgm:t>
        <a:bodyPr/>
        <a:lstStyle/>
        <a:p>
          <a:endParaRPr lang="ru-RU"/>
        </a:p>
      </dgm:t>
    </dgm:pt>
    <dgm:pt modelId="{DB880347-CAAF-4C3B-8338-CAD5A14A898F}" type="pres">
      <dgm:prSet presAssocID="{4B27F1F2-DC2B-4E3F-B645-2049B22F4EE5}" presName="node" presStyleLbl="node1" presStyleIdx="3" presStyleCnt="5" custScaleX="309082">
        <dgm:presLayoutVars>
          <dgm:bulletEnabled val="1"/>
        </dgm:presLayoutVars>
      </dgm:prSet>
      <dgm:spPr/>
      <dgm:t>
        <a:bodyPr/>
        <a:lstStyle/>
        <a:p>
          <a:endParaRPr lang="ru-RU"/>
        </a:p>
      </dgm:t>
    </dgm:pt>
    <dgm:pt modelId="{132213B9-6B0E-4406-A8FC-D3BD267A1734}" type="pres">
      <dgm:prSet presAssocID="{8B7267FF-65F0-465A-9B68-EA05FE8A0853}" presName="sibTrans" presStyleLbl="sibTrans2D1" presStyleIdx="3" presStyleCnt="4"/>
      <dgm:spPr/>
      <dgm:t>
        <a:bodyPr/>
        <a:lstStyle/>
        <a:p>
          <a:endParaRPr lang="ru-RU"/>
        </a:p>
      </dgm:t>
    </dgm:pt>
    <dgm:pt modelId="{1EA850BC-3FE6-4FE5-8889-4A0BABCD3E1F}" type="pres">
      <dgm:prSet presAssocID="{8B7267FF-65F0-465A-9B68-EA05FE8A0853}" presName="connectorText" presStyleLbl="sibTrans2D1" presStyleIdx="3" presStyleCnt="4"/>
      <dgm:spPr/>
      <dgm:t>
        <a:bodyPr/>
        <a:lstStyle/>
        <a:p>
          <a:endParaRPr lang="ru-RU"/>
        </a:p>
      </dgm:t>
    </dgm:pt>
    <dgm:pt modelId="{0828BA92-437F-4DA9-B466-0F8A325E0E53}" type="pres">
      <dgm:prSet presAssocID="{03480428-C87E-40F5-BB14-6989E5943B7C}" presName="node" presStyleLbl="node1" presStyleIdx="4" presStyleCnt="5" custScaleX="311086">
        <dgm:presLayoutVars>
          <dgm:bulletEnabled val="1"/>
        </dgm:presLayoutVars>
      </dgm:prSet>
      <dgm:spPr/>
      <dgm:t>
        <a:bodyPr/>
        <a:lstStyle/>
        <a:p>
          <a:endParaRPr lang="ru-RU"/>
        </a:p>
      </dgm:t>
    </dgm:pt>
  </dgm:ptLst>
  <dgm:cxnLst>
    <dgm:cxn modelId="{670DACAA-E5CB-4B26-A36A-C6A47A663556}" srcId="{47816993-A473-4242-BC7D-3A48E5684AF3}" destId="{4B27F1F2-DC2B-4E3F-B645-2049B22F4EE5}" srcOrd="3" destOrd="0" parTransId="{29BCDE16-C05A-4700-87CD-CB2BC50B2A34}" sibTransId="{8B7267FF-65F0-465A-9B68-EA05FE8A0853}"/>
    <dgm:cxn modelId="{1245B970-4CC7-46C6-825E-2DD3CF3745F1}" type="presOf" srcId="{8B7267FF-65F0-465A-9B68-EA05FE8A0853}" destId="{132213B9-6B0E-4406-A8FC-D3BD267A1734}" srcOrd="0" destOrd="0" presId="urn:microsoft.com/office/officeart/2005/8/layout/process2"/>
    <dgm:cxn modelId="{C4A91BB1-39EC-48C6-A619-1F8FA4B4F7CB}" type="presOf" srcId="{B8DC4ADD-45FF-42DD-9E2D-29C1EE4FABB9}" destId="{833ED691-37DA-47A5-A0DF-4EB120B1A16C}" srcOrd="1" destOrd="0" presId="urn:microsoft.com/office/officeart/2005/8/layout/process2"/>
    <dgm:cxn modelId="{813AA410-FA34-4AD0-8647-D1A36DFFD754}" type="presOf" srcId="{F6D91E7C-C9D4-4250-9F1C-21B7D05C6B32}" destId="{B7BB0216-395A-48E6-AD7F-DC007F22B818}" srcOrd="1" destOrd="0" presId="urn:microsoft.com/office/officeart/2005/8/layout/process2"/>
    <dgm:cxn modelId="{5CE15A16-6E24-426B-8471-0EE8741C2310}" type="presOf" srcId="{8B7267FF-65F0-465A-9B68-EA05FE8A0853}" destId="{1EA850BC-3FE6-4FE5-8889-4A0BABCD3E1F}" srcOrd="1" destOrd="0" presId="urn:microsoft.com/office/officeart/2005/8/layout/process2"/>
    <dgm:cxn modelId="{25E43108-1A40-4AC7-9918-F94B6B4FBDEA}" type="presOf" srcId="{B006FAA9-8AFB-4231-8EC0-32A2477B6FBB}" destId="{C833E854-B67D-4531-97FD-8B36E569791F}" srcOrd="0" destOrd="0" presId="urn:microsoft.com/office/officeart/2005/8/layout/process2"/>
    <dgm:cxn modelId="{3A489BF2-6C5D-42A5-AAF9-63F02D7E7964}" srcId="{47816993-A473-4242-BC7D-3A48E5684AF3}" destId="{4687158F-C4A3-4E32-9F7C-B8755CC2F02E}" srcOrd="1" destOrd="0" parTransId="{89D360DF-776A-439D-A46B-F0EF169A5FE7}" sibTransId="{F6D91E7C-C9D4-4250-9F1C-21B7D05C6B32}"/>
    <dgm:cxn modelId="{7D24FDB0-E863-4C68-BE42-68E61A8265B1}" srcId="{47816993-A473-4242-BC7D-3A48E5684AF3}" destId="{356E4ED4-5A07-43C7-9C6E-48302C50A777}" srcOrd="2" destOrd="0" parTransId="{997138A1-1857-4B57-A8CA-8272AFCDBB5B}" sibTransId="{B8DC4ADD-45FF-42DD-9E2D-29C1EE4FABB9}"/>
    <dgm:cxn modelId="{D7C6402B-1077-479A-B0FA-21282DE0B287}" type="presOf" srcId="{F09EEFA8-4B1E-4308-8ADB-A0AC35F27AE6}" destId="{F96C0718-41C0-44EC-BAC7-5B1F3410949B}" srcOrd="0" destOrd="0" presId="urn:microsoft.com/office/officeart/2005/8/layout/process2"/>
    <dgm:cxn modelId="{7D6A54FB-EB19-4BF0-9E7A-6AF904A6193C}" type="presOf" srcId="{47816993-A473-4242-BC7D-3A48E5684AF3}" destId="{F05D1F29-C1B1-4901-B0C2-BEEE8AFAA53E}" srcOrd="0" destOrd="0" presId="urn:microsoft.com/office/officeart/2005/8/layout/process2"/>
    <dgm:cxn modelId="{6BB82F6F-D541-4B58-A459-1A5B72E42DA1}" type="presOf" srcId="{4687158F-C4A3-4E32-9F7C-B8755CC2F02E}" destId="{AB1D168A-4CA8-422E-8124-785D550A6F53}" srcOrd="0" destOrd="0" presId="urn:microsoft.com/office/officeart/2005/8/layout/process2"/>
    <dgm:cxn modelId="{2332A93E-E5DA-4848-BE06-1E7C98E9FA25}" type="presOf" srcId="{4B27F1F2-DC2B-4E3F-B645-2049B22F4EE5}" destId="{DB880347-CAAF-4C3B-8338-CAD5A14A898F}" srcOrd="0" destOrd="0" presId="urn:microsoft.com/office/officeart/2005/8/layout/process2"/>
    <dgm:cxn modelId="{9453EB3F-9751-4C49-B24D-8EBB601B6312}" type="presOf" srcId="{356E4ED4-5A07-43C7-9C6E-48302C50A777}" destId="{8C80F85D-89E7-4E3E-BD1A-C18629FF6497}" srcOrd="0" destOrd="0" presId="urn:microsoft.com/office/officeart/2005/8/layout/process2"/>
    <dgm:cxn modelId="{2D3A2872-8050-4E10-A149-73E69F50F6B2}" srcId="{47816993-A473-4242-BC7D-3A48E5684AF3}" destId="{B006FAA9-8AFB-4231-8EC0-32A2477B6FBB}" srcOrd="0" destOrd="0" parTransId="{69AE6CC7-7B33-4165-9A23-679F9802762E}" sibTransId="{F09EEFA8-4B1E-4308-8ADB-A0AC35F27AE6}"/>
    <dgm:cxn modelId="{58492C3F-AD59-476B-9992-7B1D426C2FDC}" type="presOf" srcId="{B8DC4ADD-45FF-42DD-9E2D-29C1EE4FABB9}" destId="{6B182CE9-F89B-4F90-89FA-21CF09421010}" srcOrd="0" destOrd="0" presId="urn:microsoft.com/office/officeart/2005/8/layout/process2"/>
    <dgm:cxn modelId="{9D53BAAF-61B8-4FF9-9F15-E432A655E480}" type="presOf" srcId="{03480428-C87E-40F5-BB14-6989E5943B7C}" destId="{0828BA92-437F-4DA9-B466-0F8A325E0E53}" srcOrd="0" destOrd="0" presId="urn:microsoft.com/office/officeart/2005/8/layout/process2"/>
    <dgm:cxn modelId="{8E353073-EA31-4561-A88A-B4DFC1FFA81F}" type="presOf" srcId="{F6D91E7C-C9D4-4250-9F1C-21B7D05C6B32}" destId="{C7EC58B8-D6EA-4757-A00A-9DD47CC13CE8}" srcOrd="0" destOrd="0" presId="urn:microsoft.com/office/officeart/2005/8/layout/process2"/>
    <dgm:cxn modelId="{DF03A148-14E1-4664-8298-B2A76C5423BC}" type="presOf" srcId="{F09EEFA8-4B1E-4308-8ADB-A0AC35F27AE6}" destId="{ECD0D2BB-2E60-4EB5-9922-13631F16ECFA}" srcOrd="1" destOrd="0" presId="urn:microsoft.com/office/officeart/2005/8/layout/process2"/>
    <dgm:cxn modelId="{9507127C-8F20-4BDF-9369-5103FB50D073}" srcId="{47816993-A473-4242-BC7D-3A48E5684AF3}" destId="{03480428-C87E-40F5-BB14-6989E5943B7C}" srcOrd="4" destOrd="0" parTransId="{AD73CC7E-C3BA-484D-ABD5-B418C9C4810C}" sibTransId="{5034D310-A0D8-438E-A101-944E4F5F1746}"/>
    <dgm:cxn modelId="{33C37C40-DA37-40EE-8C39-95B45087FB6A}" type="presParOf" srcId="{F05D1F29-C1B1-4901-B0C2-BEEE8AFAA53E}" destId="{C833E854-B67D-4531-97FD-8B36E569791F}" srcOrd="0" destOrd="0" presId="urn:microsoft.com/office/officeart/2005/8/layout/process2"/>
    <dgm:cxn modelId="{A262CF62-9033-4989-8FE7-C40C230B9D94}" type="presParOf" srcId="{F05D1F29-C1B1-4901-B0C2-BEEE8AFAA53E}" destId="{F96C0718-41C0-44EC-BAC7-5B1F3410949B}" srcOrd="1" destOrd="0" presId="urn:microsoft.com/office/officeart/2005/8/layout/process2"/>
    <dgm:cxn modelId="{DD5DB267-0428-429B-99E4-DFF9B12F54F0}" type="presParOf" srcId="{F96C0718-41C0-44EC-BAC7-5B1F3410949B}" destId="{ECD0D2BB-2E60-4EB5-9922-13631F16ECFA}" srcOrd="0" destOrd="0" presId="urn:microsoft.com/office/officeart/2005/8/layout/process2"/>
    <dgm:cxn modelId="{C0703575-68B4-4580-B6D3-BB3468C31C32}" type="presParOf" srcId="{F05D1F29-C1B1-4901-B0C2-BEEE8AFAA53E}" destId="{AB1D168A-4CA8-422E-8124-785D550A6F53}" srcOrd="2" destOrd="0" presId="urn:microsoft.com/office/officeart/2005/8/layout/process2"/>
    <dgm:cxn modelId="{26F9DEA7-F941-4986-9ED7-1DBE883264C1}" type="presParOf" srcId="{F05D1F29-C1B1-4901-B0C2-BEEE8AFAA53E}" destId="{C7EC58B8-D6EA-4757-A00A-9DD47CC13CE8}" srcOrd="3" destOrd="0" presId="urn:microsoft.com/office/officeart/2005/8/layout/process2"/>
    <dgm:cxn modelId="{8CB8CBA1-B42F-4A26-A808-7C22C11CCBDD}" type="presParOf" srcId="{C7EC58B8-D6EA-4757-A00A-9DD47CC13CE8}" destId="{B7BB0216-395A-48E6-AD7F-DC007F22B818}" srcOrd="0" destOrd="0" presId="urn:microsoft.com/office/officeart/2005/8/layout/process2"/>
    <dgm:cxn modelId="{94937A6B-87CA-4479-984A-78558EC2829F}" type="presParOf" srcId="{F05D1F29-C1B1-4901-B0C2-BEEE8AFAA53E}" destId="{8C80F85D-89E7-4E3E-BD1A-C18629FF6497}" srcOrd="4" destOrd="0" presId="urn:microsoft.com/office/officeart/2005/8/layout/process2"/>
    <dgm:cxn modelId="{D1A97094-29F1-44B2-A625-F73C28CEF1EA}" type="presParOf" srcId="{F05D1F29-C1B1-4901-B0C2-BEEE8AFAA53E}" destId="{6B182CE9-F89B-4F90-89FA-21CF09421010}" srcOrd="5" destOrd="0" presId="urn:microsoft.com/office/officeart/2005/8/layout/process2"/>
    <dgm:cxn modelId="{E8F93FBE-3972-4600-B1AE-62BC41B80000}" type="presParOf" srcId="{6B182CE9-F89B-4F90-89FA-21CF09421010}" destId="{833ED691-37DA-47A5-A0DF-4EB120B1A16C}" srcOrd="0" destOrd="0" presId="urn:microsoft.com/office/officeart/2005/8/layout/process2"/>
    <dgm:cxn modelId="{C91880A1-A8D2-4DFF-86D5-E47951F4B2DE}" type="presParOf" srcId="{F05D1F29-C1B1-4901-B0C2-BEEE8AFAA53E}" destId="{DB880347-CAAF-4C3B-8338-CAD5A14A898F}" srcOrd="6" destOrd="0" presId="urn:microsoft.com/office/officeart/2005/8/layout/process2"/>
    <dgm:cxn modelId="{D386052C-C589-4E97-8725-B06C88F71A08}" type="presParOf" srcId="{F05D1F29-C1B1-4901-B0C2-BEEE8AFAA53E}" destId="{132213B9-6B0E-4406-A8FC-D3BD267A1734}" srcOrd="7" destOrd="0" presId="urn:microsoft.com/office/officeart/2005/8/layout/process2"/>
    <dgm:cxn modelId="{4A29D028-8B4C-4A9B-B28F-670FBE750173}" type="presParOf" srcId="{132213B9-6B0E-4406-A8FC-D3BD267A1734}" destId="{1EA850BC-3FE6-4FE5-8889-4A0BABCD3E1F}" srcOrd="0" destOrd="0" presId="urn:microsoft.com/office/officeart/2005/8/layout/process2"/>
    <dgm:cxn modelId="{38D14D66-29AB-45C0-8975-6F7A22558D5A}" type="presParOf" srcId="{F05D1F29-C1B1-4901-B0C2-BEEE8AFAA53E}" destId="{0828BA92-437F-4DA9-B466-0F8A325E0E53}"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D2FA64-AA28-4BA0-B479-60CF86E45A2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19A7A0B5-281F-4548-B2AA-306D905E4E5C}">
      <dgm:prSet phldrT="[Текст]" custT="1"/>
      <dgm:spPr>
        <a:xfrm>
          <a:off x="2434284" y="41006"/>
          <a:ext cx="3018130" cy="232159"/>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gn="ctr"/>
          <a:r>
            <a:rPr lang="ru-RU" sz="2400" b="1" dirty="0" err="1">
              <a:solidFill>
                <a:sysClr val="windowText" lastClr="000000"/>
              </a:solidFill>
              <a:latin typeface="Times New Roman" panose="02020603050405020304" pitchFamily="18" charset="0"/>
              <a:ea typeface="+mn-ea"/>
              <a:cs typeface="Times New Roman" panose="02020603050405020304" pitchFamily="18" charset="0"/>
            </a:rPr>
            <a:t>Селянська</a:t>
          </a:r>
          <a:r>
            <a:rPr lang="ru-RU" sz="2400" b="1" dirty="0">
              <a:solidFill>
                <a:sysClr val="windowText" lastClr="000000"/>
              </a:solidFill>
              <a:latin typeface="Times New Roman" panose="02020603050405020304" pitchFamily="18" charset="0"/>
              <a:ea typeface="+mn-ea"/>
              <a:cs typeface="Times New Roman" panose="02020603050405020304" pitchFamily="18" charset="0"/>
            </a:rPr>
            <a:t> реформа 1861 р.</a:t>
          </a:r>
        </a:p>
      </dgm:t>
    </dgm:pt>
    <dgm:pt modelId="{5A159300-FD50-4824-9C7C-A0028E3EF04F}" type="parTrans" cxnId="{74893536-EE10-402C-8FC4-EEDA4189C01C}">
      <dgm:prSet/>
      <dgm:spPr/>
      <dgm:t>
        <a:bodyPr/>
        <a:lstStyle/>
        <a:p>
          <a:pPr algn="just"/>
          <a:endParaRPr lang="ru-RU" sz="1400">
            <a:solidFill>
              <a:sysClr val="windowText" lastClr="000000"/>
            </a:solidFill>
            <a:latin typeface="Times New Roman" panose="02020603050405020304" pitchFamily="18" charset="0"/>
            <a:cs typeface="Times New Roman" panose="02020603050405020304" pitchFamily="18" charset="0"/>
          </a:endParaRPr>
        </a:p>
      </dgm:t>
    </dgm:pt>
    <dgm:pt modelId="{36B4A248-99C3-4C82-996C-D5E04762059C}" type="sibTrans" cxnId="{74893536-EE10-402C-8FC4-EEDA4189C01C}">
      <dgm:prSet custT="1">
        <dgm:style>
          <a:lnRef idx="2">
            <a:schemeClr val="dk1"/>
          </a:lnRef>
          <a:fillRef idx="1">
            <a:schemeClr val="lt1"/>
          </a:fillRef>
          <a:effectRef idx="0">
            <a:schemeClr val="dk1"/>
          </a:effectRef>
          <a:fontRef idx="minor">
            <a:schemeClr val="dk1"/>
          </a:fontRef>
        </dgm:style>
      </dgm:prSet>
      <dgm:spPr>
        <a:xfrm rot="5400000">
          <a:off x="3914187" y="259813"/>
          <a:ext cx="58324"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pPr algn="just"/>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AF94BB07-5442-45EE-B715-82726D05A933}">
      <dgm:prSet custT="1">
        <dgm:style>
          <a:lnRef idx="2">
            <a:schemeClr val="dk1"/>
          </a:lnRef>
          <a:fillRef idx="1">
            <a:schemeClr val="lt1"/>
          </a:fillRef>
          <a:effectRef idx="0">
            <a:schemeClr val="dk1"/>
          </a:effectRef>
          <a:fontRef idx="minor">
            <a:schemeClr val="dk1"/>
          </a:fontRef>
        </dgm:style>
      </dgm:prSet>
      <dgm:spPr>
        <a:xfrm>
          <a:off x="2412420" y="699171"/>
          <a:ext cx="3061859" cy="3677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b="1" dirty="0">
              <a:solidFill>
                <a:sysClr val="windowText" lastClr="000000"/>
              </a:solidFill>
              <a:latin typeface="Times New Roman" panose="02020603050405020304" pitchFamily="18" charset="0"/>
              <a:ea typeface="+mn-ea"/>
              <a:cs typeface="Times New Roman" panose="02020603050405020304" pitchFamily="18" charset="0"/>
            </a:rPr>
            <a:t>Селяни отримали право </a:t>
          </a:r>
          <a:r>
            <a:rPr lang="uk-UA" sz="1400" b="1" dirty="0" smtClean="0">
              <a:solidFill>
                <a:sysClr val="windowText" lastClr="000000"/>
              </a:solidFill>
              <a:latin typeface="Times New Roman" panose="02020603050405020304" pitchFamily="18" charset="0"/>
              <a:ea typeface="+mn-ea"/>
              <a:cs typeface="Times New Roman" panose="02020603050405020304" pitchFamily="18" charset="0"/>
            </a:rPr>
            <a:t>без </a:t>
          </a:r>
          <a:r>
            <a:rPr lang="uk-UA" sz="1400" b="1" dirty="0">
              <a:solidFill>
                <a:sysClr val="windowText" lastClr="000000"/>
              </a:solidFill>
              <a:latin typeface="Times New Roman" panose="02020603050405020304" pitchFamily="18" charset="0"/>
              <a:ea typeface="+mn-ea"/>
              <a:cs typeface="Times New Roman" panose="02020603050405020304" pitchFamily="18" charset="0"/>
            </a:rPr>
            <a:t>дозво­лу</a:t>
          </a:r>
          <a:r>
            <a:rPr lang="en-US" sz="1400" b="1" dirty="0">
              <a:solidFill>
                <a:sysClr val="windowText" lastClr="000000"/>
              </a:solidFill>
              <a:latin typeface="Times New Roman" panose="02020603050405020304" pitchFamily="18" charset="0"/>
              <a:ea typeface="+mn-ea"/>
              <a:cs typeface="Times New Roman" panose="02020603050405020304" pitchFamily="18" charset="0"/>
            </a:rPr>
            <a:t> </a:t>
          </a:r>
          <a:r>
            <a:rPr lang="uk-UA" sz="1400" b="1" dirty="0" smtClean="0">
              <a:solidFill>
                <a:sysClr val="windowText" lastClr="000000"/>
              </a:solidFill>
              <a:latin typeface="Times New Roman" panose="02020603050405020304" pitchFamily="18" charset="0"/>
              <a:ea typeface="+mn-ea"/>
              <a:cs typeface="Times New Roman" panose="02020603050405020304" pitchFamily="18" charset="0"/>
            </a:rPr>
            <a:t>поміщика:  </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займатися ремеслом і торгівлею;  змінювати місце проживання; купувати власність рухому й нерухому, укладати угоди;  поступати до навчальних закладів і на служб</a:t>
          </a:r>
          <a:r>
            <a:rPr lang="uk-UA" sz="1400" dirty="0">
              <a:solidFill>
                <a:sysClr val="windowText" lastClr="000000"/>
              </a:solidFill>
              <a:latin typeface="Times New Roman" panose="02020603050405020304" pitchFamily="18" charset="0"/>
              <a:ea typeface="+mn-ea"/>
              <a:cs typeface="Times New Roman" panose="02020603050405020304" pitchFamily="18" charset="0"/>
            </a:rPr>
            <a:t>у</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  змінювати соціальний стан тощо.</a:t>
          </a:r>
          <a:endParaRPr lang="ru-RU"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FDC946D-6D3F-436C-A949-3C1DD001DB49}" type="parTrans" cxnId="{7EC52201-AB7E-44B0-850A-BBC362798A9C}">
      <dgm:prSet/>
      <dgm:spPr/>
      <dgm:t>
        <a:bodyPr/>
        <a:lstStyle/>
        <a:p>
          <a:endParaRPr lang="ru-RU" sz="1400">
            <a:latin typeface="Times New Roman" panose="02020603050405020304" pitchFamily="18" charset="0"/>
            <a:cs typeface="Times New Roman" panose="02020603050405020304" pitchFamily="18" charset="0"/>
          </a:endParaRPr>
        </a:p>
      </dgm:t>
    </dgm:pt>
    <dgm:pt modelId="{11793F8D-202E-470B-9881-F8BF4DC216A5}" type="sibTrans" cxnId="{7EC52201-AB7E-44B0-850A-BBC362798A9C}">
      <dgm:prSet custT="1">
        <dgm:style>
          <a:lnRef idx="2">
            <a:schemeClr val="dk1"/>
          </a:lnRef>
          <a:fillRef idx="1">
            <a:schemeClr val="lt1"/>
          </a:fillRef>
          <a:effectRef idx="0">
            <a:schemeClr val="dk1"/>
          </a:effectRef>
          <a:fontRef idx="minor">
            <a:schemeClr val="dk1"/>
          </a:fontRef>
        </dgm:style>
      </dgm:prSet>
      <dgm:spPr>
        <a:xfrm rot="5400000">
          <a:off x="3899820" y="1072734"/>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7C9FD86-B462-476C-B30C-49B0439E4664}">
      <dgm:prSet custT="1">
        <dgm:style>
          <a:lnRef idx="2">
            <a:schemeClr val="dk1"/>
          </a:lnRef>
          <a:fillRef idx="1">
            <a:schemeClr val="lt1"/>
          </a:fillRef>
          <a:effectRef idx="0">
            <a:schemeClr val="dk1"/>
          </a:effectRef>
          <a:fontRef idx="minor">
            <a:schemeClr val="dk1"/>
          </a:fontRef>
        </dgm:style>
      </dgm:prSet>
      <dgm:spPr>
        <a:xfrm>
          <a:off x="2418901" y="350931"/>
          <a:ext cx="3048896" cy="2321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У лютому 1855 р. на престол вступає Олександр II.  19 лютого 1861 цар підписав маніфест та низку законів про скасування кріпосного права.</a:t>
          </a:r>
        </a:p>
      </dgm:t>
    </dgm:pt>
    <dgm:pt modelId="{D7BDA96F-0156-4C1D-A149-90683457A779}" type="parTrans" cxnId="{01C74387-C6B2-4443-8F2E-BB3D6AAE775A}">
      <dgm:prSet/>
      <dgm:spPr/>
      <dgm:t>
        <a:bodyPr/>
        <a:lstStyle/>
        <a:p>
          <a:endParaRPr lang="ru-RU" sz="1400">
            <a:latin typeface="Times New Roman" panose="02020603050405020304" pitchFamily="18" charset="0"/>
            <a:cs typeface="Times New Roman" panose="02020603050405020304" pitchFamily="18" charset="0"/>
          </a:endParaRPr>
        </a:p>
      </dgm:t>
    </dgm:pt>
    <dgm:pt modelId="{4325777B-6CFE-42DB-B24F-C14629C1B1A4}" type="sibTrans" cxnId="{01C74387-C6B2-4443-8F2E-BB3D6AAE775A}">
      <dgm:prSet custT="1">
        <dgm:style>
          <a:lnRef idx="2">
            <a:schemeClr val="dk1"/>
          </a:lnRef>
          <a:fillRef idx="1">
            <a:schemeClr val="lt1"/>
          </a:fillRef>
          <a:effectRef idx="0">
            <a:schemeClr val="dk1"/>
          </a:effectRef>
          <a:fontRef idx="minor">
            <a:schemeClr val="dk1"/>
          </a:fontRef>
        </dgm:style>
      </dgm:prSet>
      <dgm:spPr>
        <a:xfrm rot="5400000">
          <a:off x="3899820" y="588895"/>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477289E1-574E-4015-BA36-33A36EF66CC8}">
      <dgm:prSet custT="1">
        <dgm:style>
          <a:lnRef idx="2">
            <a:schemeClr val="dk1"/>
          </a:lnRef>
          <a:fillRef idx="1">
            <a:schemeClr val="lt1"/>
          </a:fillRef>
          <a:effectRef idx="0">
            <a:schemeClr val="dk1"/>
          </a:effectRef>
          <a:fontRef idx="minor">
            <a:schemeClr val="dk1"/>
          </a:fontRef>
        </dgm:style>
      </dgm:prSet>
      <dgm:spPr>
        <a:xfrm>
          <a:off x="2431865" y="1183010"/>
          <a:ext cx="3022968" cy="2321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Поміщики не могли продавати й купувати се­лян, втручатися в їх сімейні справи, а</a:t>
          </a:r>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ле землю селяни мали викупити у поміщиків. </a:t>
          </a:r>
        </a:p>
      </dgm:t>
    </dgm:pt>
    <dgm:pt modelId="{ACFF1722-F38F-43C7-ABB2-79BF7A1427AC}" type="parTrans" cxnId="{FFFDF405-093B-45DE-92B5-19D4EEA76E95}">
      <dgm:prSet/>
      <dgm:spPr/>
      <dgm:t>
        <a:bodyPr/>
        <a:lstStyle/>
        <a:p>
          <a:endParaRPr lang="ru-RU" sz="1400">
            <a:latin typeface="Times New Roman" panose="02020603050405020304" pitchFamily="18" charset="0"/>
            <a:cs typeface="Times New Roman" panose="02020603050405020304" pitchFamily="18" charset="0"/>
          </a:endParaRPr>
        </a:p>
      </dgm:t>
    </dgm:pt>
    <dgm:pt modelId="{44E5DE5C-CE60-4DC8-96D4-7A0E36FF2192}" type="sibTrans" cxnId="{FFFDF405-093B-45DE-92B5-19D4EEA76E95}">
      <dgm:prSet custT="1">
        <dgm:style>
          <a:lnRef idx="2">
            <a:schemeClr val="dk1"/>
          </a:lnRef>
          <a:fillRef idx="1">
            <a:schemeClr val="lt1"/>
          </a:fillRef>
          <a:effectRef idx="0">
            <a:schemeClr val="dk1"/>
          </a:effectRef>
          <a:fontRef idx="minor">
            <a:schemeClr val="dk1"/>
          </a:fontRef>
        </dgm:style>
      </dgm:prSet>
      <dgm:spPr>
        <a:xfrm rot="5400000">
          <a:off x="3899820" y="1420973"/>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00C206F-97F7-4EB7-93F2-BCCC4541AB82}">
      <dgm:prSet custT="1">
        <dgm:style>
          <a:lnRef idx="2">
            <a:schemeClr val="dk1"/>
          </a:lnRef>
          <a:fillRef idx="1">
            <a:schemeClr val="lt1"/>
          </a:fillRef>
          <a:effectRef idx="0">
            <a:schemeClr val="dk1"/>
          </a:effectRef>
          <a:fontRef idx="minor">
            <a:schemeClr val="dk1"/>
          </a:fontRef>
        </dgm:style>
      </dgm:prSet>
      <dgm:spPr>
        <a:xfrm>
          <a:off x="2412420" y="1531249"/>
          <a:ext cx="3061859" cy="2321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ru-RU" sz="1400" dirty="0" smtClean="0">
              <a:solidFill>
                <a:sysClr val="windowText" lastClr="000000"/>
              </a:solidFill>
              <a:effectLst/>
              <a:latin typeface="Times New Roman" panose="02020603050405020304" pitchFamily="18" charset="0"/>
              <a:ea typeface="+mn-ea"/>
              <a:cs typeface="Times New Roman" panose="02020603050405020304" pitchFamily="18" charset="0"/>
            </a:rPr>
            <a:t>При укладанні угоди селянин сплачував 20%, решту суми держава надавала у кредит, який слід було виплатити протягом 49 років. </a:t>
          </a:r>
        </a:p>
      </dgm:t>
    </dgm:pt>
    <dgm:pt modelId="{2EDD191D-9E68-4343-8296-B00B65A147E7}" type="parTrans" cxnId="{6E454913-D764-4898-8ACC-8950BF9578EF}">
      <dgm:prSet/>
      <dgm:spPr/>
      <dgm:t>
        <a:bodyPr/>
        <a:lstStyle/>
        <a:p>
          <a:endParaRPr lang="ru-RU" sz="1400">
            <a:latin typeface="Times New Roman" panose="02020603050405020304" pitchFamily="18" charset="0"/>
            <a:cs typeface="Times New Roman" panose="02020603050405020304" pitchFamily="18" charset="0"/>
          </a:endParaRPr>
        </a:p>
      </dgm:t>
    </dgm:pt>
    <dgm:pt modelId="{6E6630CD-14AC-4637-BD8A-E8D70E148325}" type="sibTrans" cxnId="{6E454913-D764-4898-8ACC-8950BF9578EF}">
      <dgm:prSet custT="1">
        <dgm:style>
          <a:lnRef idx="2">
            <a:schemeClr val="dk1"/>
          </a:lnRef>
          <a:fillRef idx="1">
            <a:schemeClr val="lt1"/>
          </a:fillRef>
          <a:effectRef idx="0">
            <a:schemeClr val="dk1"/>
          </a:effectRef>
          <a:fontRef idx="minor">
            <a:schemeClr val="dk1"/>
          </a:fontRef>
        </dgm:style>
      </dgm:prSet>
      <dgm:spPr>
        <a:xfrm rot="5400000">
          <a:off x="3899820" y="1769213"/>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33516DE3-3A12-4A82-B152-74D9D325AA03}">
      <dgm:prSet custT="1">
        <dgm:style>
          <a:lnRef idx="2">
            <a:schemeClr val="dk1"/>
          </a:lnRef>
          <a:fillRef idx="1">
            <a:schemeClr val="lt1"/>
          </a:fillRef>
          <a:effectRef idx="0">
            <a:schemeClr val="dk1"/>
          </a:effectRef>
          <a:fontRef idx="minor">
            <a:schemeClr val="dk1"/>
          </a:fontRef>
        </dgm:style>
      </dgm:prSet>
      <dgm:spPr>
        <a:xfrm>
          <a:off x="2418901" y="1879489"/>
          <a:ext cx="3048896" cy="2321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dirty="0">
              <a:solidFill>
                <a:sysClr val="windowText" lastClr="000000"/>
              </a:solidFill>
              <a:latin typeface="Times New Roman" panose="02020603050405020304" pitchFamily="18" charset="0"/>
              <a:ea typeface="+mn-ea"/>
              <a:cs typeface="Times New Roman" panose="02020603050405020304" pitchFamily="18" charset="0"/>
            </a:rPr>
            <a:t>У селах та волостях (волость </a:t>
          </a:r>
          <a:r>
            <a:rPr lang="uk-UA" sz="1400" dirty="0" smtClean="0">
              <a:solidFill>
                <a:sysClr val="windowText" lastClr="000000"/>
              </a:solidFill>
              <a:latin typeface="Times New Roman" pitchFamily="18" charset="0"/>
              <a:ea typeface="+mn-ea"/>
              <a:cs typeface="Times New Roman" pitchFamily="18" charset="0"/>
            </a:rPr>
            <a:t>–</a:t>
          </a:r>
          <a:r>
            <a:rPr lang="uk-UA" sz="1400" dirty="0">
              <a:solidFill>
                <a:sysClr val="windowText" lastClr="000000"/>
              </a:solidFill>
              <a:latin typeface="Times New Roman" panose="02020603050405020304" pitchFamily="18" charset="0"/>
              <a:ea typeface="+mn-ea"/>
              <a:cs typeface="Times New Roman" panose="02020603050405020304" pitchFamily="18" charset="0"/>
            </a:rPr>
            <a:t> кілька сіл) були створені органи селянського </a:t>
          </a: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самоврядування.</a:t>
          </a:r>
        </a:p>
      </dgm:t>
    </dgm:pt>
    <dgm:pt modelId="{8485B149-0107-4FDD-B3B6-8EF0FF4CB4A8}" type="parTrans" cxnId="{340C535B-6B9C-46E6-AD57-5A77B2FB2FDC}">
      <dgm:prSet/>
      <dgm:spPr/>
      <dgm:t>
        <a:bodyPr/>
        <a:lstStyle/>
        <a:p>
          <a:endParaRPr lang="ru-RU" sz="1400">
            <a:latin typeface="Times New Roman" panose="02020603050405020304" pitchFamily="18" charset="0"/>
            <a:cs typeface="Times New Roman" panose="02020603050405020304" pitchFamily="18" charset="0"/>
          </a:endParaRPr>
        </a:p>
      </dgm:t>
    </dgm:pt>
    <dgm:pt modelId="{9B945775-DC23-4722-8563-FD5ECEE3B6DD}" type="sibTrans" cxnId="{340C535B-6B9C-46E6-AD57-5A77B2FB2FDC}">
      <dgm:prSet custT="1">
        <dgm:style>
          <a:lnRef idx="2">
            <a:schemeClr val="dk1"/>
          </a:lnRef>
          <a:fillRef idx="1">
            <a:schemeClr val="lt1"/>
          </a:fillRef>
          <a:effectRef idx="0">
            <a:schemeClr val="dk1"/>
          </a:effectRef>
          <a:fontRef idx="minor">
            <a:schemeClr val="dk1"/>
          </a:fontRef>
        </dgm:style>
      </dgm:prSet>
      <dgm:spPr>
        <a:xfrm rot="5400000">
          <a:off x="3899820" y="2117452"/>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5F2E7FDB-6AD7-4759-B546-D3F3784D025D}">
      <dgm:prSet custT="1">
        <dgm:style>
          <a:lnRef idx="2">
            <a:schemeClr val="dk1"/>
          </a:lnRef>
          <a:fillRef idx="1">
            <a:schemeClr val="lt1"/>
          </a:fillRef>
          <a:effectRef idx="0">
            <a:schemeClr val="dk1"/>
          </a:effectRef>
          <a:fontRef idx="minor">
            <a:schemeClr val="dk1"/>
          </a:fontRef>
        </dgm:style>
      </dgm:prSet>
      <dgm:spPr>
        <a:xfrm>
          <a:off x="2421321" y="2227728"/>
          <a:ext cx="3044057" cy="32199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Селянський сход </a:t>
          </a:r>
          <a:r>
            <a:rPr lang="uk-UA" sz="1400" dirty="0" err="1" smtClean="0">
              <a:solidFill>
                <a:sysClr val="windowText" lastClr="000000"/>
              </a:solidFill>
              <a:effectLst/>
              <a:latin typeface="Times New Roman" panose="02020603050405020304" pitchFamily="18" charset="0"/>
              <a:ea typeface="+mn-ea"/>
              <a:cs typeface="Times New Roman" panose="02020603050405020304" pitchFamily="18" charset="0"/>
            </a:rPr>
            <a:t>домогосподарів</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 розподіляв землю, податки, дозволяв вихід з общини, обирав посадових осіб, зокрема сільського старосту.</a:t>
          </a:r>
          <a:endParaRPr lang="uk-UA" sz="14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D317F655-EB7A-417C-8666-189D719B6EEE}" type="parTrans" cxnId="{6892283B-56C4-41EC-B03A-7BC78E637FD9}">
      <dgm:prSet/>
      <dgm:spPr/>
      <dgm:t>
        <a:bodyPr/>
        <a:lstStyle/>
        <a:p>
          <a:endParaRPr lang="ru-RU" sz="1400">
            <a:latin typeface="Times New Roman" panose="02020603050405020304" pitchFamily="18" charset="0"/>
            <a:cs typeface="Times New Roman" panose="02020603050405020304" pitchFamily="18" charset="0"/>
          </a:endParaRPr>
        </a:p>
      </dgm:t>
    </dgm:pt>
    <dgm:pt modelId="{EABF33A5-0200-40D6-9F5A-3F3685F58A20}" type="sibTrans" cxnId="{6892283B-56C4-41EC-B03A-7BC78E637FD9}">
      <dgm:prSet custT="1">
        <dgm:style>
          <a:lnRef idx="2">
            <a:schemeClr val="dk1"/>
          </a:lnRef>
          <a:fillRef idx="1">
            <a:schemeClr val="lt1"/>
          </a:fillRef>
          <a:effectRef idx="0">
            <a:schemeClr val="dk1"/>
          </a:effectRef>
          <a:fontRef idx="minor">
            <a:schemeClr val="dk1"/>
          </a:fontRef>
        </dgm:style>
      </dgm:prSet>
      <dgm:spPr>
        <a:xfrm rot="5400000">
          <a:off x="3899820" y="2555526"/>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19642C6C-0898-4015-8735-B2A84B127BC3}">
      <dgm:prSet custT="1">
        <dgm:style>
          <a:lnRef idx="2">
            <a:schemeClr val="dk1"/>
          </a:lnRef>
          <a:fillRef idx="1">
            <a:schemeClr val="lt1"/>
          </a:fillRef>
          <a:effectRef idx="0">
            <a:schemeClr val="dk1"/>
          </a:effectRef>
          <a:fontRef idx="minor">
            <a:schemeClr val="dk1"/>
          </a:fontRef>
        </dgm:style>
      </dgm:prSet>
      <dgm:spPr>
        <a:xfrm>
          <a:off x="2421321" y="2665801"/>
          <a:ext cx="3044057" cy="434904"/>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b="1" dirty="0" smtClean="0">
              <a:solidFill>
                <a:sysClr val="windowText" lastClr="000000"/>
              </a:solidFill>
              <a:effectLst/>
              <a:latin typeface="Times New Roman" panose="02020603050405020304" pitchFamily="18" charset="0"/>
              <a:ea typeface="+mn-ea"/>
              <a:cs typeface="Times New Roman" panose="02020603050405020304" pitchFamily="18" charset="0"/>
            </a:rPr>
            <a:t>Волосний сход </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складався з виборних від сіл (1 від 10 дворів)</a:t>
          </a:r>
          <a:r>
            <a:rPr lang="en-US" sz="1400" dirty="0" smtClean="0">
              <a:solidFill>
                <a:sysClr val="windowText" lastClr="000000"/>
              </a:solidFill>
              <a:effectLst/>
              <a:latin typeface="Times New Roman" panose="02020603050405020304" pitchFamily="18" charset="0"/>
              <a:ea typeface="+mn-ea"/>
              <a:cs typeface="Times New Roman" panose="02020603050405020304" pitchFamily="18" charset="0"/>
            </a:rPr>
            <a:t> </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і вирішував у межах волості </a:t>
          </a:r>
          <a:r>
            <a:rPr lang="uk-UA" sz="1400" dirty="0">
              <a:solidFill>
                <a:sysClr val="windowText" lastClr="000000"/>
              </a:solidFill>
              <a:latin typeface="Times New Roman" panose="02020603050405020304" pitchFamily="18" charset="0"/>
              <a:ea typeface="+mn-ea"/>
              <a:cs typeface="Times New Roman" panose="02020603050405020304" pitchFamily="18" charset="0"/>
            </a:rPr>
            <a:t>ті ж </a:t>
          </a:r>
          <a:r>
            <a:rPr lang="uk-UA" sz="1400" dirty="0" smtClean="0">
              <a:solidFill>
                <a:sysClr val="windowText" lastClr="000000"/>
              </a:solidFill>
              <a:latin typeface="Times New Roman" panose="02020603050405020304" pitchFamily="18" charset="0"/>
              <a:ea typeface="+mn-ea"/>
              <a:cs typeface="Times New Roman" panose="02020603050405020304" pitchFamily="18" charset="0"/>
            </a:rPr>
            <a:t>питання: </a:t>
          </a:r>
          <a:r>
            <a:rPr lang="uk-UA" sz="1400" dirty="0">
              <a:solidFill>
                <a:sysClr val="windowText" lastClr="000000"/>
              </a:solidFill>
              <a:latin typeface="Times New Roman" panose="02020603050405020304" pitchFamily="18" charset="0"/>
              <a:ea typeface="+mn-ea"/>
              <a:cs typeface="Times New Roman" panose="02020603050405020304" pitchFamily="18" charset="0"/>
            </a:rPr>
            <a:t>рекрутська </a:t>
          </a:r>
          <a:r>
            <a:rPr lang="uk-UA" sz="1400" dirty="0" smtClean="0">
              <a:solidFill>
                <a:sysClr val="windowText" lastClr="000000"/>
              </a:solidFill>
              <a:effectLst/>
              <a:latin typeface="Times New Roman" panose="02020603050405020304" pitchFamily="18" charset="0"/>
              <a:ea typeface="+mn-ea"/>
              <a:cs typeface="Times New Roman" panose="02020603050405020304" pitchFamily="18" charset="0"/>
            </a:rPr>
            <a:t>повинність (рознарядка по селах), збір податків, відбуття селянами повинностей, общинного </a:t>
          </a:r>
          <a:r>
            <a:rPr lang="uk-UA"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землеволо­діння, обирав волосне управ­ління на чолі з волосним старшиною та волосний суд.</a:t>
          </a:r>
          <a:r>
            <a:rPr lang="uk-UA" sz="1400" b="0" dirty="0" smtClean="0">
              <a:solidFill>
                <a:sysClr val="windowText" lastClr="000000"/>
              </a:solidFill>
              <a:latin typeface="Times New Roman" panose="02020603050405020304" pitchFamily="18" charset="0"/>
              <a:ea typeface="+mn-ea"/>
              <a:cs typeface="Times New Roman" panose="02020603050405020304" pitchFamily="18" charset="0"/>
            </a:rPr>
            <a:t> </a:t>
          </a:r>
        </a:p>
      </dgm:t>
    </dgm:pt>
    <dgm:pt modelId="{C37234E9-513E-4C38-8ACF-B32938F058AF}" type="parTrans" cxnId="{6106C0FF-D6B3-47C3-BA8B-6D61616600EF}">
      <dgm:prSet/>
      <dgm:spPr/>
      <dgm:t>
        <a:bodyPr/>
        <a:lstStyle/>
        <a:p>
          <a:endParaRPr lang="ru-RU" sz="1400">
            <a:latin typeface="Times New Roman" panose="02020603050405020304" pitchFamily="18" charset="0"/>
            <a:cs typeface="Times New Roman" panose="02020603050405020304" pitchFamily="18" charset="0"/>
          </a:endParaRPr>
        </a:p>
      </dgm:t>
    </dgm:pt>
    <dgm:pt modelId="{DEB8407C-CDB3-4F00-93BF-8D1EBBC13CC9}" type="sibTrans" cxnId="{6106C0FF-D6B3-47C3-BA8B-6D61616600EF}">
      <dgm:prSet custT="1">
        <dgm:style>
          <a:lnRef idx="2">
            <a:schemeClr val="dk1"/>
          </a:lnRef>
          <a:fillRef idx="1">
            <a:schemeClr val="lt1"/>
          </a:fillRef>
          <a:effectRef idx="0">
            <a:schemeClr val="dk1"/>
          </a:effectRef>
          <a:fontRef idx="minor">
            <a:schemeClr val="dk1"/>
          </a:fontRef>
        </dgm:style>
      </dgm:prSet>
      <dgm:spPr>
        <a:xfrm rot="5400000">
          <a:off x="3899820" y="3106510"/>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6FD07C64-32A3-4762-8D49-1C1D6313BF35}">
      <dgm:prSet custT="1">
        <dgm:style>
          <a:lnRef idx="2">
            <a:schemeClr val="dk1"/>
          </a:lnRef>
          <a:fillRef idx="1">
            <a:schemeClr val="lt1"/>
          </a:fillRef>
          <a:effectRef idx="0">
            <a:schemeClr val="dk1"/>
          </a:effectRef>
          <a:fontRef idx="minor">
            <a:schemeClr val="dk1"/>
          </a:fontRef>
        </dgm:style>
      </dgm:prSet>
      <dgm:spPr>
        <a:xfrm>
          <a:off x="2431865" y="3216786"/>
          <a:ext cx="3022968" cy="308814"/>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b="0" dirty="0" smtClean="0">
              <a:solidFill>
                <a:sysClr val="windowText" lastClr="000000"/>
              </a:solidFill>
              <a:latin typeface="Times New Roman" panose="02020603050405020304" pitchFamily="18" charset="0"/>
              <a:ea typeface="+mn-ea"/>
              <a:cs typeface="Times New Roman" panose="02020603050405020304" pitchFamily="18" charset="0"/>
            </a:rPr>
            <a:t>Волосний </a:t>
          </a:r>
          <a:r>
            <a:rPr lang="uk-UA" sz="1400" b="0" dirty="0">
              <a:solidFill>
                <a:sysClr val="windowText" lastClr="000000"/>
              </a:solidFill>
              <a:latin typeface="Times New Roman" panose="02020603050405020304" pitchFamily="18" charset="0"/>
              <a:ea typeface="+mn-ea"/>
              <a:cs typeface="Times New Roman" panose="02020603050405020304" pitchFamily="18" charset="0"/>
            </a:rPr>
            <a:t>старшина виконував рішення сходу та поліцейські функції (затримання бродяг, дезертирів</a:t>
          </a:r>
          <a:r>
            <a:rPr lang="uk-UA" sz="1400" b="0" dirty="0" smtClean="0">
              <a:solidFill>
                <a:sysClr val="windowText" lastClr="000000"/>
              </a:solidFill>
              <a:latin typeface="Times New Roman" panose="02020603050405020304" pitchFamily="18" charset="0"/>
              <a:ea typeface="+mn-ea"/>
              <a:cs typeface="Times New Roman" panose="02020603050405020304" pitchFamily="18" charset="0"/>
            </a:rPr>
            <a:t>).</a:t>
          </a:r>
          <a:r>
            <a:rPr lang="uk-UA" sz="1400" b="1" dirty="0" smtClean="0">
              <a:solidFill>
                <a:sysClr val="windowText" lastClr="000000"/>
              </a:solidFill>
              <a:effectLst/>
              <a:latin typeface="Times New Roman" panose="02020603050405020304" pitchFamily="18" charset="0"/>
              <a:ea typeface="+mn-ea"/>
              <a:cs typeface="Times New Roman" panose="02020603050405020304" pitchFamily="18" charset="0"/>
            </a:rPr>
            <a:t> </a:t>
          </a:r>
          <a:r>
            <a:rPr lang="uk-UA"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Волосний суд розглядав малозначні кримінальні та цивільні справи селян.</a:t>
          </a:r>
        </a:p>
      </dgm:t>
    </dgm:pt>
    <dgm:pt modelId="{EDE95425-8B0E-4CBC-958D-36C3697B5C8A}" type="parTrans" cxnId="{C7331BA8-4F06-47B3-8C85-6B7CD71669FF}">
      <dgm:prSet/>
      <dgm:spPr/>
      <dgm:t>
        <a:bodyPr/>
        <a:lstStyle/>
        <a:p>
          <a:endParaRPr lang="ru-RU" sz="1400">
            <a:latin typeface="Times New Roman" panose="02020603050405020304" pitchFamily="18" charset="0"/>
            <a:cs typeface="Times New Roman" panose="02020603050405020304" pitchFamily="18" charset="0"/>
          </a:endParaRPr>
        </a:p>
      </dgm:t>
    </dgm:pt>
    <dgm:pt modelId="{7CFCAB68-39AC-4523-BB56-C4F5D716D5E4}" type="sibTrans" cxnId="{C7331BA8-4F06-47B3-8C85-6B7CD71669FF}">
      <dgm:prSet custT="1">
        <dgm:style>
          <a:lnRef idx="2">
            <a:schemeClr val="dk1"/>
          </a:lnRef>
          <a:fillRef idx="1">
            <a:schemeClr val="lt1"/>
          </a:fillRef>
          <a:effectRef idx="0">
            <a:schemeClr val="dk1"/>
          </a:effectRef>
          <a:fontRef idx="minor">
            <a:schemeClr val="dk1"/>
          </a:fontRef>
        </dgm:style>
      </dgm:prSet>
      <dgm:spPr>
        <a:xfrm rot="5400000">
          <a:off x="3899820" y="3531404"/>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FDAC8EB1-BBE3-4AB3-810D-FE94F19D91A5}">
      <dgm:prSet custT="1">
        <dgm:style>
          <a:lnRef idx="2">
            <a:schemeClr val="dk1"/>
          </a:lnRef>
          <a:fillRef idx="1">
            <a:schemeClr val="lt1"/>
          </a:fillRef>
          <a:effectRef idx="0">
            <a:schemeClr val="dk1"/>
          </a:effectRef>
          <a:fontRef idx="minor">
            <a:schemeClr val="dk1"/>
          </a:fontRef>
        </dgm:style>
      </dgm:prSet>
      <dgm:spPr>
        <a:xfrm>
          <a:off x="2414839" y="3641680"/>
          <a:ext cx="3057021" cy="358726"/>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a:r>
            <a:rPr lang="uk-UA"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Волосне правління складалося з  волосного старшини, сільських старост, збирачів податей, вирішувало господарчі та інші місцеві питання, контролювало сільські общини.</a:t>
          </a:r>
          <a:endParaRPr lang="ru-RU"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479B9AD9-0B09-4D0A-95F6-E036F1AA521C}" type="parTrans" cxnId="{468385F2-1320-4510-9C80-D2060D60851F}">
      <dgm:prSet/>
      <dgm:spPr/>
      <dgm:t>
        <a:bodyPr/>
        <a:lstStyle/>
        <a:p>
          <a:endParaRPr lang="ru-RU" sz="1400">
            <a:latin typeface="Times New Roman" panose="02020603050405020304" pitchFamily="18" charset="0"/>
            <a:cs typeface="Times New Roman" panose="02020603050405020304" pitchFamily="18" charset="0"/>
          </a:endParaRPr>
        </a:p>
      </dgm:t>
    </dgm:pt>
    <dgm:pt modelId="{4DC2E3E8-D553-47AB-9896-69BBD082F504}" type="sibTrans" cxnId="{468385F2-1320-4510-9C80-D2060D60851F}">
      <dgm:prSet custT="1">
        <dgm:style>
          <a:lnRef idx="2">
            <a:schemeClr val="dk1"/>
          </a:lnRef>
          <a:fillRef idx="1">
            <a:schemeClr val="lt1"/>
          </a:fillRef>
          <a:effectRef idx="0">
            <a:schemeClr val="dk1"/>
          </a:effectRef>
          <a:fontRef idx="minor">
            <a:schemeClr val="dk1"/>
          </a:fontRef>
        </dgm:style>
      </dgm:prSet>
      <dgm:spPr>
        <a:xfrm rot="5400000">
          <a:off x="3899820" y="4006210"/>
          <a:ext cx="87059" cy="104471"/>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D929F9B0-81D7-4400-B930-ACCC57ACF718}">
      <dgm:prSet custT="1">
        <dgm:style>
          <a:lnRef idx="2">
            <a:schemeClr val="dk1"/>
          </a:lnRef>
          <a:fillRef idx="1">
            <a:schemeClr val="lt1"/>
          </a:fillRef>
          <a:effectRef idx="0">
            <a:schemeClr val="dk1"/>
          </a:effectRef>
          <a:fontRef idx="minor">
            <a:schemeClr val="dk1"/>
          </a:fontRef>
        </dgm:style>
      </dgm:prSet>
      <dgm:spPr>
        <a:xfrm>
          <a:off x="2418901" y="4116485"/>
          <a:ext cx="3048896" cy="232159"/>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r>
            <a:rPr lang="uk-UA" sz="1400" b="0" dirty="0" smtClean="0">
              <a:solidFill>
                <a:sysClr val="windowText" lastClr="000000"/>
              </a:solidFill>
              <a:effectLst/>
              <a:latin typeface="Times New Roman" panose="02020603050405020304" pitchFamily="18" charset="0"/>
              <a:ea typeface="+mn-ea"/>
              <a:cs typeface="Times New Roman" panose="02020603050405020304" pitchFamily="18" charset="0"/>
            </a:rPr>
            <a:t>Органи селянського управління підпорядковува­лися місцевій адміністрації, зокрема, поліції.</a:t>
          </a:r>
          <a:endParaRPr lang="uk-UA" sz="14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CE127D2-5240-448F-8904-A5B077D1F3B3}" type="parTrans" cxnId="{9454B1C0-CEA6-4720-96F4-109C8CB37C8C}">
      <dgm:prSet/>
      <dgm:spPr/>
      <dgm:t>
        <a:bodyPr/>
        <a:lstStyle/>
        <a:p>
          <a:endParaRPr lang="ru-RU" sz="1400">
            <a:latin typeface="Times New Roman" panose="02020603050405020304" pitchFamily="18" charset="0"/>
            <a:cs typeface="Times New Roman" panose="02020603050405020304" pitchFamily="18" charset="0"/>
          </a:endParaRPr>
        </a:p>
      </dgm:t>
    </dgm:pt>
    <dgm:pt modelId="{D6D8D108-8FF0-48A2-94B7-9D4F67B4EE24}" type="sibTrans" cxnId="{9454B1C0-CEA6-4720-96F4-109C8CB37C8C}">
      <dgm:prSet/>
      <dgm:spPr/>
      <dgm:t>
        <a:bodyPr/>
        <a:lstStyle/>
        <a:p>
          <a:endParaRPr lang="ru-RU" sz="1400">
            <a:latin typeface="Times New Roman" panose="02020603050405020304" pitchFamily="18" charset="0"/>
            <a:cs typeface="Times New Roman" panose="02020603050405020304" pitchFamily="18" charset="0"/>
          </a:endParaRPr>
        </a:p>
      </dgm:t>
    </dgm:pt>
    <dgm:pt modelId="{2C0B163D-1C34-4696-92D7-E9DC6318910F}" type="pres">
      <dgm:prSet presAssocID="{71D2FA64-AA28-4BA0-B479-60CF86E45A23}" presName="linearFlow" presStyleCnt="0">
        <dgm:presLayoutVars>
          <dgm:resizeHandles val="exact"/>
        </dgm:presLayoutVars>
      </dgm:prSet>
      <dgm:spPr/>
      <dgm:t>
        <a:bodyPr/>
        <a:lstStyle/>
        <a:p>
          <a:endParaRPr lang="ru-RU"/>
        </a:p>
      </dgm:t>
    </dgm:pt>
    <dgm:pt modelId="{2A5A690D-0299-4440-BE05-C8D2C76D9375}" type="pres">
      <dgm:prSet presAssocID="{19A7A0B5-281F-4548-B2AA-306D905E4E5C}" presName="node" presStyleLbl="node1" presStyleIdx="0" presStyleCnt="11" custScaleX="801880" custScaleY="149982" custLinFactNeighborX="-8770" custLinFactNeighborY="-3317">
        <dgm:presLayoutVars>
          <dgm:bulletEnabled val="1"/>
        </dgm:presLayoutVars>
      </dgm:prSet>
      <dgm:spPr/>
      <dgm:t>
        <a:bodyPr/>
        <a:lstStyle/>
        <a:p>
          <a:endParaRPr lang="ru-RU"/>
        </a:p>
      </dgm:t>
    </dgm:pt>
    <dgm:pt modelId="{DEFA93BD-FEA9-4E52-9A32-B6FB79237A0C}" type="pres">
      <dgm:prSet presAssocID="{36B4A248-99C3-4C82-996C-D5E04762059C}" presName="sibTrans" presStyleLbl="sibTrans2D1" presStyleIdx="0" presStyleCnt="10"/>
      <dgm:spPr/>
      <dgm:t>
        <a:bodyPr/>
        <a:lstStyle/>
        <a:p>
          <a:endParaRPr lang="ru-RU"/>
        </a:p>
      </dgm:t>
    </dgm:pt>
    <dgm:pt modelId="{2F7CB9BA-A53F-4FF0-893B-8014747D61AD}" type="pres">
      <dgm:prSet presAssocID="{36B4A248-99C3-4C82-996C-D5E04762059C}" presName="connectorText" presStyleLbl="sibTrans2D1" presStyleIdx="0" presStyleCnt="10"/>
      <dgm:spPr/>
      <dgm:t>
        <a:bodyPr/>
        <a:lstStyle/>
        <a:p>
          <a:endParaRPr lang="ru-RU"/>
        </a:p>
      </dgm:t>
    </dgm:pt>
    <dgm:pt modelId="{1FED65BD-FDCF-48E9-9740-81638BA2E9B0}" type="pres">
      <dgm:prSet presAssocID="{67C9FD86-B462-476C-B30C-49B0439E4664}" presName="node" presStyleLbl="node1" presStyleIdx="1" presStyleCnt="11" custScaleX="806298" custScaleY="181097" custLinFactNeighborX="-6556" custLinFactNeighborY="-49281">
        <dgm:presLayoutVars>
          <dgm:bulletEnabled val="1"/>
        </dgm:presLayoutVars>
      </dgm:prSet>
      <dgm:spPr/>
      <dgm:t>
        <a:bodyPr/>
        <a:lstStyle/>
        <a:p>
          <a:endParaRPr lang="ru-RU"/>
        </a:p>
      </dgm:t>
    </dgm:pt>
    <dgm:pt modelId="{AC89F19D-666F-449F-922E-2E8D55A5D1CC}" type="pres">
      <dgm:prSet presAssocID="{4325777B-6CFE-42DB-B24F-C14629C1B1A4}" presName="sibTrans" presStyleLbl="sibTrans2D1" presStyleIdx="1" presStyleCnt="10"/>
      <dgm:spPr/>
      <dgm:t>
        <a:bodyPr/>
        <a:lstStyle/>
        <a:p>
          <a:endParaRPr lang="ru-RU"/>
        </a:p>
      </dgm:t>
    </dgm:pt>
    <dgm:pt modelId="{E3AEE194-6223-4A8C-BE8C-0C1293A31BF2}" type="pres">
      <dgm:prSet presAssocID="{4325777B-6CFE-42DB-B24F-C14629C1B1A4}" presName="connectorText" presStyleLbl="sibTrans2D1" presStyleIdx="1" presStyleCnt="10"/>
      <dgm:spPr/>
      <dgm:t>
        <a:bodyPr/>
        <a:lstStyle/>
        <a:p>
          <a:endParaRPr lang="ru-RU"/>
        </a:p>
      </dgm:t>
    </dgm:pt>
    <dgm:pt modelId="{AC32BCC1-E4DD-4DF1-A70F-7FEF2214D872}" type="pres">
      <dgm:prSet presAssocID="{AF94BB07-5442-45EE-B715-82726D05A933}" presName="node" presStyleLbl="node1" presStyleIdx="2" presStyleCnt="11" custScaleX="815394" custScaleY="199027" custLinFactNeighborX="-18352" custLinFactNeighborY="-32403">
        <dgm:presLayoutVars>
          <dgm:bulletEnabled val="1"/>
        </dgm:presLayoutVars>
      </dgm:prSet>
      <dgm:spPr/>
      <dgm:t>
        <a:bodyPr/>
        <a:lstStyle/>
        <a:p>
          <a:endParaRPr lang="ru-RU"/>
        </a:p>
      </dgm:t>
    </dgm:pt>
    <dgm:pt modelId="{7BAAA15A-F4ED-4439-8BBA-0483A71B7681}" type="pres">
      <dgm:prSet presAssocID="{11793F8D-202E-470B-9881-F8BF4DC216A5}" presName="sibTrans" presStyleLbl="sibTrans2D1" presStyleIdx="2" presStyleCnt="10"/>
      <dgm:spPr/>
      <dgm:t>
        <a:bodyPr/>
        <a:lstStyle/>
        <a:p>
          <a:endParaRPr lang="ru-RU"/>
        </a:p>
      </dgm:t>
    </dgm:pt>
    <dgm:pt modelId="{CF20D8DC-3974-4328-87CE-98752D9FAA6F}" type="pres">
      <dgm:prSet presAssocID="{11793F8D-202E-470B-9881-F8BF4DC216A5}" presName="connectorText" presStyleLbl="sibTrans2D1" presStyleIdx="2" presStyleCnt="10"/>
      <dgm:spPr/>
      <dgm:t>
        <a:bodyPr/>
        <a:lstStyle/>
        <a:p>
          <a:endParaRPr lang="ru-RU"/>
        </a:p>
      </dgm:t>
    </dgm:pt>
    <dgm:pt modelId="{43F3F686-664C-465F-85C3-8C52F2A6C338}" type="pres">
      <dgm:prSet presAssocID="{477289E1-574E-4015-BA36-33A36EF66CC8}" presName="node" presStyleLbl="node1" presStyleIdx="3" presStyleCnt="11" custScaleX="806484" custScaleY="154643" custLinFactNeighborX="-6556" custLinFactNeighborY="12444">
        <dgm:presLayoutVars>
          <dgm:bulletEnabled val="1"/>
        </dgm:presLayoutVars>
      </dgm:prSet>
      <dgm:spPr/>
      <dgm:t>
        <a:bodyPr/>
        <a:lstStyle/>
        <a:p>
          <a:endParaRPr lang="ru-RU"/>
        </a:p>
      </dgm:t>
    </dgm:pt>
    <dgm:pt modelId="{1C809EF8-F395-4843-9639-A28F2EED9646}" type="pres">
      <dgm:prSet presAssocID="{44E5DE5C-CE60-4DC8-96D4-7A0E36FF2192}" presName="sibTrans" presStyleLbl="sibTrans2D1" presStyleIdx="3" presStyleCnt="10"/>
      <dgm:spPr/>
      <dgm:t>
        <a:bodyPr/>
        <a:lstStyle/>
        <a:p>
          <a:endParaRPr lang="ru-RU"/>
        </a:p>
      </dgm:t>
    </dgm:pt>
    <dgm:pt modelId="{9179BE32-EB87-4054-932C-E0D48790262C}" type="pres">
      <dgm:prSet presAssocID="{44E5DE5C-CE60-4DC8-96D4-7A0E36FF2192}" presName="connectorText" presStyleLbl="sibTrans2D1" presStyleIdx="3" presStyleCnt="10"/>
      <dgm:spPr/>
      <dgm:t>
        <a:bodyPr/>
        <a:lstStyle/>
        <a:p>
          <a:endParaRPr lang="ru-RU"/>
        </a:p>
      </dgm:t>
    </dgm:pt>
    <dgm:pt modelId="{06D50863-F8C0-4A6D-8EF5-335FD657D03A}" type="pres">
      <dgm:prSet presAssocID="{600C206F-97F7-4EB7-93F2-BCCC4541AB82}" presName="node" presStyleLbl="node1" presStyleIdx="4" presStyleCnt="11" custScaleX="806298" custScaleY="158501" custLinFactNeighborX="-6556" custLinFactNeighborY="22744">
        <dgm:presLayoutVars>
          <dgm:bulletEnabled val="1"/>
        </dgm:presLayoutVars>
      </dgm:prSet>
      <dgm:spPr/>
      <dgm:t>
        <a:bodyPr/>
        <a:lstStyle/>
        <a:p>
          <a:endParaRPr lang="ru-RU"/>
        </a:p>
      </dgm:t>
    </dgm:pt>
    <dgm:pt modelId="{41FC4C48-E83F-4C4D-8F49-53ECE11AFB32}" type="pres">
      <dgm:prSet presAssocID="{6E6630CD-14AC-4637-BD8A-E8D70E148325}" presName="sibTrans" presStyleLbl="sibTrans2D1" presStyleIdx="4" presStyleCnt="10"/>
      <dgm:spPr/>
      <dgm:t>
        <a:bodyPr/>
        <a:lstStyle/>
        <a:p>
          <a:endParaRPr lang="ru-RU"/>
        </a:p>
      </dgm:t>
    </dgm:pt>
    <dgm:pt modelId="{846D8FB5-39D1-44D6-9133-F0FC98AD5AC8}" type="pres">
      <dgm:prSet presAssocID="{6E6630CD-14AC-4637-BD8A-E8D70E148325}" presName="connectorText" presStyleLbl="sibTrans2D1" presStyleIdx="4" presStyleCnt="10"/>
      <dgm:spPr/>
      <dgm:t>
        <a:bodyPr/>
        <a:lstStyle/>
        <a:p>
          <a:endParaRPr lang="ru-RU"/>
        </a:p>
      </dgm:t>
    </dgm:pt>
    <dgm:pt modelId="{F7B87A78-494C-4AC8-A4AA-B1257DA03813}" type="pres">
      <dgm:prSet presAssocID="{33516DE3-3A12-4A82-B152-74D9D325AA03}" presName="node" presStyleLbl="node1" presStyleIdx="5" presStyleCnt="11" custScaleX="806298" custScaleY="165916" custLinFactNeighborX="-6556" custLinFactNeighborY="18191">
        <dgm:presLayoutVars>
          <dgm:bulletEnabled val="1"/>
        </dgm:presLayoutVars>
      </dgm:prSet>
      <dgm:spPr/>
      <dgm:t>
        <a:bodyPr/>
        <a:lstStyle/>
        <a:p>
          <a:endParaRPr lang="ru-RU"/>
        </a:p>
      </dgm:t>
    </dgm:pt>
    <dgm:pt modelId="{48DA490B-B492-452F-8781-F3E965699B77}" type="pres">
      <dgm:prSet presAssocID="{9B945775-DC23-4722-8563-FD5ECEE3B6DD}" presName="sibTrans" presStyleLbl="sibTrans2D1" presStyleIdx="5" presStyleCnt="10"/>
      <dgm:spPr/>
      <dgm:t>
        <a:bodyPr/>
        <a:lstStyle/>
        <a:p>
          <a:endParaRPr lang="ru-RU"/>
        </a:p>
      </dgm:t>
    </dgm:pt>
    <dgm:pt modelId="{AC59730E-471C-41A1-B3B9-ACB1A90785CD}" type="pres">
      <dgm:prSet presAssocID="{9B945775-DC23-4722-8563-FD5ECEE3B6DD}" presName="connectorText" presStyleLbl="sibTrans2D1" presStyleIdx="5" presStyleCnt="10"/>
      <dgm:spPr/>
      <dgm:t>
        <a:bodyPr/>
        <a:lstStyle/>
        <a:p>
          <a:endParaRPr lang="ru-RU"/>
        </a:p>
      </dgm:t>
    </dgm:pt>
    <dgm:pt modelId="{078957DD-E0AF-4B8E-8C30-A1B7C77AD829}" type="pres">
      <dgm:prSet presAssocID="{5F2E7FDB-6AD7-4759-B546-D3F3784D025D}" presName="node" presStyleLbl="node1" presStyleIdx="6" presStyleCnt="11" custScaleX="819410" custScaleY="192162" custLinFactNeighborX="-13019" custLinFactNeighborY="13081">
        <dgm:presLayoutVars>
          <dgm:bulletEnabled val="1"/>
        </dgm:presLayoutVars>
      </dgm:prSet>
      <dgm:spPr/>
      <dgm:t>
        <a:bodyPr/>
        <a:lstStyle/>
        <a:p>
          <a:endParaRPr lang="ru-RU"/>
        </a:p>
      </dgm:t>
    </dgm:pt>
    <dgm:pt modelId="{F59F7D94-102C-4719-B7CF-51B5B23AF214}" type="pres">
      <dgm:prSet presAssocID="{EABF33A5-0200-40D6-9F5A-3F3685F58A20}" presName="sibTrans" presStyleLbl="sibTrans2D1" presStyleIdx="6" presStyleCnt="10"/>
      <dgm:spPr/>
      <dgm:t>
        <a:bodyPr/>
        <a:lstStyle/>
        <a:p>
          <a:endParaRPr lang="ru-RU"/>
        </a:p>
      </dgm:t>
    </dgm:pt>
    <dgm:pt modelId="{A0CD0E76-FC5C-46E0-A14A-511C9B5E4534}" type="pres">
      <dgm:prSet presAssocID="{EABF33A5-0200-40D6-9F5A-3F3685F58A20}" presName="connectorText" presStyleLbl="sibTrans2D1" presStyleIdx="6" presStyleCnt="10"/>
      <dgm:spPr/>
      <dgm:t>
        <a:bodyPr/>
        <a:lstStyle/>
        <a:p>
          <a:endParaRPr lang="ru-RU"/>
        </a:p>
      </dgm:t>
    </dgm:pt>
    <dgm:pt modelId="{AAFCFE8A-AE87-4D5F-BC79-100EF2FEEB2A}" type="pres">
      <dgm:prSet presAssocID="{19642C6C-0898-4015-8735-B2A84B127BC3}" presName="node" presStyleLbl="node1" presStyleIdx="7" presStyleCnt="11" custScaleX="819410" custScaleY="219589" custLinFactNeighborX="-4712" custLinFactNeighborY="10355">
        <dgm:presLayoutVars>
          <dgm:bulletEnabled val="1"/>
        </dgm:presLayoutVars>
      </dgm:prSet>
      <dgm:spPr/>
      <dgm:t>
        <a:bodyPr/>
        <a:lstStyle/>
        <a:p>
          <a:endParaRPr lang="ru-RU"/>
        </a:p>
      </dgm:t>
    </dgm:pt>
    <dgm:pt modelId="{423BAB8B-859A-4C04-AEE9-72487CBB31EB}" type="pres">
      <dgm:prSet presAssocID="{DEB8407C-CDB3-4F00-93BF-8D1EBBC13CC9}" presName="sibTrans" presStyleLbl="sibTrans2D1" presStyleIdx="7" presStyleCnt="10"/>
      <dgm:spPr/>
      <dgm:t>
        <a:bodyPr/>
        <a:lstStyle/>
        <a:p>
          <a:endParaRPr lang="ru-RU"/>
        </a:p>
      </dgm:t>
    </dgm:pt>
    <dgm:pt modelId="{BB92991D-48B1-48D1-9534-8FD1252DC0B2}" type="pres">
      <dgm:prSet presAssocID="{DEB8407C-CDB3-4F00-93BF-8D1EBBC13CC9}" presName="connectorText" presStyleLbl="sibTrans2D1" presStyleIdx="7" presStyleCnt="10"/>
      <dgm:spPr/>
      <dgm:t>
        <a:bodyPr/>
        <a:lstStyle/>
        <a:p>
          <a:endParaRPr lang="ru-RU"/>
        </a:p>
      </dgm:t>
    </dgm:pt>
    <dgm:pt modelId="{220E9628-14BE-485D-9741-81AFD3625F09}" type="pres">
      <dgm:prSet presAssocID="{6FD07C64-32A3-4762-8D49-1C1D6313BF35}" presName="node" presStyleLbl="node1" presStyleIdx="8" presStyleCnt="11" custScaleX="819410" custScaleY="222218" custLinFactNeighborX="-5558" custLinFactNeighborY="-13905">
        <dgm:presLayoutVars>
          <dgm:bulletEnabled val="1"/>
        </dgm:presLayoutVars>
      </dgm:prSet>
      <dgm:spPr/>
      <dgm:t>
        <a:bodyPr/>
        <a:lstStyle/>
        <a:p>
          <a:endParaRPr lang="ru-RU"/>
        </a:p>
      </dgm:t>
    </dgm:pt>
    <dgm:pt modelId="{7DF49CAC-93E9-4B04-A1AE-0F3F4C194404}" type="pres">
      <dgm:prSet presAssocID="{7CFCAB68-39AC-4523-BB56-C4F5D716D5E4}" presName="sibTrans" presStyleLbl="sibTrans2D1" presStyleIdx="8" presStyleCnt="10"/>
      <dgm:spPr/>
      <dgm:t>
        <a:bodyPr/>
        <a:lstStyle/>
        <a:p>
          <a:endParaRPr lang="ru-RU"/>
        </a:p>
      </dgm:t>
    </dgm:pt>
    <dgm:pt modelId="{718571B4-926A-4406-A5AB-19A70A693442}" type="pres">
      <dgm:prSet presAssocID="{7CFCAB68-39AC-4523-BB56-C4F5D716D5E4}" presName="connectorText" presStyleLbl="sibTrans2D1" presStyleIdx="8" presStyleCnt="10"/>
      <dgm:spPr/>
      <dgm:t>
        <a:bodyPr/>
        <a:lstStyle/>
        <a:p>
          <a:endParaRPr lang="ru-RU"/>
        </a:p>
      </dgm:t>
    </dgm:pt>
    <dgm:pt modelId="{AB5500B1-7C0F-4C98-8E0D-78916A135DE5}" type="pres">
      <dgm:prSet presAssocID="{FDAC8EB1-BBE3-4AB3-810D-FE94F19D91A5}" presName="node" presStyleLbl="node1" presStyleIdx="9" presStyleCnt="11" custScaleX="819410" custScaleY="155540" custLinFactNeighborX="-3231" custLinFactNeighborY="18589">
        <dgm:presLayoutVars>
          <dgm:bulletEnabled val="1"/>
        </dgm:presLayoutVars>
      </dgm:prSet>
      <dgm:spPr/>
      <dgm:t>
        <a:bodyPr/>
        <a:lstStyle/>
        <a:p>
          <a:endParaRPr lang="ru-RU"/>
        </a:p>
      </dgm:t>
    </dgm:pt>
    <dgm:pt modelId="{B55F83C4-E248-43E4-90E8-561747136BC5}" type="pres">
      <dgm:prSet presAssocID="{4DC2E3E8-D553-47AB-9896-69BBD082F504}" presName="sibTrans" presStyleLbl="sibTrans2D1" presStyleIdx="9" presStyleCnt="10"/>
      <dgm:spPr/>
      <dgm:t>
        <a:bodyPr/>
        <a:lstStyle/>
        <a:p>
          <a:endParaRPr lang="ru-RU"/>
        </a:p>
      </dgm:t>
    </dgm:pt>
    <dgm:pt modelId="{48CA3942-527A-4F25-9B32-8936183972C5}" type="pres">
      <dgm:prSet presAssocID="{4DC2E3E8-D553-47AB-9896-69BBD082F504}" presName="connectorText" presStyleLbl="sibTrans2D1" presStyleIdx="9" presStyleCnt="10"/>
      <dgm:spPr/>
      <dgm:t>
        <a:bodyPr/>
        <a:lstStyle/>
        <a:p>
          <a:endParaRPr lang="ru-RU"/>
        </a:p>
      </dgm:t>
    </dgm:pt>
    <dgm:pt modelId="{4F8DCBEC-C3E7-4B44-8FCD-20CC1608507A}" type="pres">
      <dgm:prSet presAssocID="{D929F9B0-81D7-4400-B930-ACCC57ACF718}" presName="node" presStyleLbl="node1" presStyleIdx="10" presStyleCnt="11" custScaleX="819410" custScaleY="152810" custLinFactNeighborX="-10118" custLinFactNeighborY="9173">
        <dgm:presLayoutVars>
          <dgm:bulletEnabled val="1"/>
        </dgm:presLayoutVars>
      </dgm:prSet>
      <dgm:spPr/>
      <dgm:t>
        <a:bodyPr/>
        <a:lstStyle/>
        <a:p>
          <a:endParaRPr lang="ru-RU"/>
        </a:p>
      </dgm:t>
    </dgm:pt>
  </dgm:ptLst>
  <dgm:cxnLst>
    <dgm:cxn modelId="{1225B1E8-8246-434B-AF14-D5D574E0C909}" type="presOf" srcId="{19A7A0B5-281F-4548-B2AA-306D905E4E5C}" destId="{2A5A690D-0299-4440-BE05-C8D2C76D9375}" srcOrd="0" destOrd="0" presId="urn:microsoft.com/office/officeart/2005/8/layout/process2"/>
    <dgm:cxn modelId="{4891EA7B-183E-4F2F-A0A6-546DE8FADDD4}" type="presOf" srcId="{44E5DE5C-CE60-4DC8-96D4-7A0E36FF2192}" destId="{9179BE32-EB87-4054-932C-E0D48790262C}" srcOrd="1" destOrd="0" presId="urn:microsoft.com/office/officeart/2005/8/layout/process2"/>
    <dgm:cxn modelId="{F21E7571-1FA5-41E1-A0F2-B2B7B214876C}" type="presOf" srcId="{6FD07C64-32A3-4762-8D49-1C1D6313BF35}" destId="{220E9628-14BE-485D-9741-81AFD3625F09}" srcOrd="0" destOrd="0" presId="urn:microsoft.com/office/officeart/2005/8/layout/process2"/>
    <dgm:cxn modelId="{9C0D5734-A7F2-4495-8119-9A25F73C5E47}" type="presOf" srcId="{9B945775-DC23-4722-8563-FD5ECEE3B6DD}" destId="{AC59730E-471C-41A1-B3B9-ACB1A90785CD}" srcOrd="1" destOrd="0" presId="urn:microsoft.com/office/officeart/2005/8/layout/process2"/>
    <dgm:cxn modelId="{40028972-58B7-4845-8970-6D67248D6A94}" type="presOf" srcId="{4DC2E3E8-D553-47AB-9896-69BBD082F504}" destId="{48CA3942-527A-4F25-9B32-8936183972C5}" srcOrd="1" destOrd="0" presId="urn:microsoft.com/office/officeart/2005/8/layout/process2"/>
    <dgm:cxn modelId="{AA3BD77D-027A-4371-903C-FB2F744BD8F5}" type="presOf" srcId="{4325777B-6CFE-42DB-B24F-C14629C1B1A4}" destId="{E3AEE194-6223-4A8C-BE8C-0C1293A31BF2}" srcOrd="1" destOrd="0" presId="urn:microsoft.com/office/officeart/2005/8/layout/process2"/>
    <dgm:cxn modelId="{E8E9B31B-51AD-44AA-81D4-BFF79E6093DE}" type="presOf" srcId="{67C9FD86-B462-476C-B30C-49B0439E4664}" destId="{1FED65BD-FDCF-48E9-9740-81638BA2E9B0}" srcOrd="0" destOrd="0" presId="urn:microsoft.com/office/officeart/2005/8/layout/process2"/>
    <dgm:cxn modelId="{71BF2CAA-6DA3-4564-A5DF-200850112219}" type="presOf" srcId="{36B4A248-99C3-4C82-996C-D5E04762059C}" destId="{DEFA93BD-FEA9-4E52-9A32-B6FB79237A0C}" srcOrd="0" destOrd="0" presId="urn:microsoft.com/office/officeart/2005/8/layout/process2"/>
    <dgm:cxn modelId="{165FEDD4-F100-4E0E-B564-C312DDDCFA8A}" type="presOf" srcId="{7CFCAB68-39AC-4523-BB56-C4F5D716D5E4}" destId="{7DF49CAC-93E9-4B04-A1AE-0F3F4C194404}" srcOrd="0" destOrd="0" presId="urn:microsoft.com/office/officeart/2005/8/layout/process2"/>
    <dgm:cxn modelId="{5D607029-F95F-4CDA-82ED-AFE0B294D0C1}" type="presOf" srcId="{19642C6C-0898-4015-8735-B2A84B127BC3}" destId="{AAFCFE8A-AE87-4D5F-BC79-100EF2FEEB2A}" srcOrd="0" destOrd="0" presId="urn:microsoft.com/office/officeart/2005/8/layout/process2"/>
    <dgm:cxn modelId="{AF03B12C-1189-4197-9086-6805F57947ED}" type="presOf" srcId="{4325777B-6CFE-42DB-B24F-C14629C1B1A4}" destId="{AC89F19D-666F-449F-922E-2E8D55A5D1CC}" srcOrd="0" destOrd="0" presId="urn:microsoft.com/office/officeart/2005/8/layout/process2"/>
    <dgm:cxn modelId="{ACB3C7A0-00A7-42F7-9B3D-2DB1601446DF}" type="presOf" srcId="{5F2E7FDB-6AD7-4759-B546-D3F3784D025D}" destId="{078957DD-E0AF-4B8E-8C30-A1B7C77AD829}" srcOrd="0" destOrd="0" presId="urn:microsoft.com/office/officeart/2005/8/layout/process2"/>
    <dgm:cxn modelId="{561C3251-3D2E-48A4-86DD-C98C0FF69D21}" type="presOf" srcId="{FDAC8EB1-BBE3-4AB3-810D-FE94F19D91A5}" destId="{AB5500B1-7C0F-4C98-8E0D-78916A135DE5}" srcOrd="0" destOrd="0" presId="urn:microsoft.com/office/officeart/2005/8/layout/process2"/>
    <dgm:cxn modelId="{41D31EFB-A180-4141-AEA6-43E80C7C7ACC}" type="presOf" srcId="{AF94BB07-5442-45EE-B715-82726D05A933}" destId="{AC32BCC1-E4DD-4DF1-A70F-7FEF2214D872}" srcOrd="0" destOrd="0" presId="urn:microsoft.com/office/officeart/2005/8/layout/process2"/>
    <dgm:cxn modelId="{7CD66F5A-87EC-4708-8D24-180C5C39EC7E}" type="presOf" srcId="{36B4A248-99C3-4C82-996C-D5E04762059C}" destId="{2F7CB9BA-A53F-4FF0-893B-8014747D61AD}" srcOrd="1" destOrd="0" presId="urn:microsoft.com/office/officeart/2005/8/layout/process2"/>
    <dgm:cxn modelId="{7F24AAD2-D40E-4B2D-886B-7CA412F5976C}" type="presOf" srcId="{DEB8407C-CDB3-4F00-93BF-8D1EBBC13CC9}" destId="{423BAB8B-859A-4C04-AEE9-72487CBB31EB}" srcOrd="0" destOrd="0" presId="urn:microsoft.com/office/officeart/2005/8/layout/process2"/>
    <dgm:cxn modelId="{116BFA22-9BF7-4EEC-9B9B-2B500DB693D6}" type="presOf" srcId="{6E6630CD-14AC-4637-BD8A-E8D70E148325}" destId="{846D8FB5-39D1-44D6-9133-F0FC98AD5AC8}" srcOrd="1" destOrd="0" presId="urn:microsoft.com/office/officeart/2005/8/layout/process2"/>
    <dgm:cxn modelId="{0C332C31-8385-4FB2-9BD7-3BBF376DFAAC}" type="presOf" srcId="{6E6630CD-14AC-4637-BD8A-E8D70E148325}" destId="{41FC4C48-E83F-4C4D-8F49-53ECE11AFB32}" srcOrd="0" destOrd="0" presId="urn:microsoft.com/office/officeart/2005/8/layout/process2"/>
    <dgm:cxn modelId="{994699A1-E77B-4246-BE9C-854FE095F68F}" type="presOf" srcId="{DEB8407C-CDB3-4F00-93BF-8D1EBBC13CC9}" destId="{BB92991D-48B1-48D1-9534-8FD1252DC0B2}" srcOrd="1" destOrd="0" presId="urn:microsoft.com/office/officeart/2005/8/layout/process2"/>
    <dgm:cxn modelId="{B6C435AF-9ED8-4A71-9DB4-A90B01FFC5D3}" type="presOf" srcId="{11793F8D-202E-470B-9881-F8BF4DC216A5}" destId="{7BAAA15A-F4ED-4439-8BBA-0483A71B7681}" srcOrd="0" destOrd="0" presId="urn:microsoft.com/office/officeart/2005/8/layout/process2"/>
    <dgm:cxn modelId="{6106C0FF-D6B3-47C3-BA8B-6D61616600EF}" srcId="{71D2FA64-AA28-4BA0-B479-60CF86E45A23}" destId="{19642C6C-0898-4015-8735-B2A84B127BC3}" srcOrd="7" destOrd="0" parTransId="{C37234E9-513E-4C38-8ACF-B32938F058AF}" sibTransId="{DEB8407C-CDB3-4F00-93BF-8D1EBBC13CC9}"/>
    <dgm:cxn modelId="{0C63E1EA-BA4B-4BA5-879E-5FA496BA4251}" type="presOf" srcId="{EABF33A5-0200-40D6-9F5A-3F3685F58A20}" destId="{A0CD0E76-FC5C-46E0-A14A-511C9B5E4534}" srcOrd="1" destOrd="0" presId="urn:microsoft.com/office/officeart/2005/8/layout/process2"/>
    <dgm:cxn modelId="{D47D33AE-3118-43A1-8549-0873127C5FB7}" type="presOf" srcId="{9B945775-DC23-4722-8563-FD5ECEE3B6DD}" destId="{48DA490B-B492-452F-8781-F3E965699B77}" srcOrd="0" destOrd="0" presId="urn:microsoft.com/office/officeart/2005/8/layout/process2"/>
    <dgm:cxn modelId="{74893536-EE10-402C-8FC4-EEDA4189C01C}" srcId="{71D2FA64-AA28-4BA0-B479-60CF86E45A23}" destId="{19A7A0B5-281F-4548-B2AA-306D905E4E5C}" srcOrd="0" destOrd="0" parTransId="{5A159300-FD50-4824-9C7C-A0028E3EF04F}" sibTransId="{36B4A248-99C3-4C82-996C-D5E04762059C}"/>
    <dgm:cxn modelId="{6E454913-D764-4898-8ACC-8950BF9578EF}" srcId="{71D2FA64-AA28-4BA0-B479-60CF86E45A23}" destId="{600C206F-97F7-4EB7-93F2-BCCC4541AB82}" srcOrd="4" destOrd="0" parTransId="{2EDD191D-9E68-4343-8296-B00B65A147E7}" sibTransId="{6E6630CD-14AC-4637-BD8A-E8D70E148325}"/>
    <dgm:cxn modelId="{010BEC84-189C-403F-88F2-A1948658444A}" type="presOf" srcId="{11793F8D-202E-470B-9881-F8BF4DC216A5}" destId="{CF20D8DC-3974-4328-87CE-98752D9FAA6F}" srcOrd="1" destOrd="0" presId="urn:microsoft.com/office/officeart/2005/8/layout/process2"/>
    <dgm:cxn modelId="{FFFDF405-093B-45DE-92B5-19D4EEA76E95}" srcId="{71D2FA64-AA28-4BA0-B479-60CF86E45A23}" destId="{477289E1-574E-4015-BA36-33A36EF66CC8}" srcOrd="3" destOrd="0" parTransId="{ACFF1722-F38F-43C7-ABB2-79BF7A1427AC}" sibTransId="{44E5DE5C-CE60-4DC8-96D4-7A0E36FF2192}"/>
    <dgm:cxn modelId="{340C535B-6B9C-46E6-AD57-5A77B2FB2FDC}" srcId="{71D2FA64-AA28-4BA0-B479-60CF86E45A23}" destId="{33516DE3-3A12-4A82-B152-74D9D325AA03}" srcOrd="5" destOrd="0" parTransId="{8485B149-0107-4FDD-B3B6-8EF0FF4CB4A8}" sibTransId="{9B945775-DC23-4722-8563-FD5ECEE3B6DD}"/>
    <dgm:cxn modelId="{8FAA682F-4379-4C02-98D9-413B7615DA0D}" type="presOf" srcId="{477289E1-574E-4015-BA36-33A36EF66CC8}" destId="{43F3F686-664C-465F-85C3-8C52F2A6C338}" srcOrd="0" destOrd="0" presId="urn:microsoft.com/office/officeart/2005/8/layout/process2"/>
    <dgm:cxn modelId="{01C74387-C6B2-4443-8F2E-BB3D6AAE775A}" srcId="{71D2FA64-AA28-4BA0-B479-60CF86E45A23}" destId="{67C9FD86-B462-476C-B30C-49B0439E4664}" srcOrd="1" destOrd="0" parTransId="{D7BDA96F-0156-4C1D-A149-90683457A779}" sibTransId="{4325777B-6CFE-42DB-B24F-C14629C1B1A4}"/>
    <dgm:cxn modelId="{0D408E3A-6BDF-482F-A9CD-BCD7A38834CB}" type="presOf" srcId="{33516DE3-3A12-4A82-B152-74D9D325AA03}" destId="{F7B87A78-494C-4AC8-A4AA-B1257DA03813}" srcOrd="0" destOrd="0" presId="urn:microsoft.com/office/officeart/2005/8/layout/process2"/>
    <dgm:cxn modelId="{E1C998CD-327F-4169-875F-2EECE3A2A534}" type="presOf" srcId="{71D2FA64-AA28-4BA0-B479-60CF86E45A23}" destId="{2C0B163D-1C34-4696-92D7-E9DC6318910F}" srcOrd="0" destOrd="0" presId="urn:microsoft.com/office/officeart/2005/8/layout/process2"/>
    <dgm:cxn modelId="{C7331BA8-4F06-47B3-8C85-6B7CD71669FF}" srcId="{71D2FA64-AA28-4BA0-B479-60CF86E45A23}" destId="{6FD07C64-32A3-4762-8D49-1C1D6313BF35}" srcOrd="8" destOrd="0" parTransId="{EDE95425-8B0E-4CBC-958D-36C3697B5C8A}" sibTransId="{7CFCAB68-39AC-4523-BB56-C4F5D716D5E4}"/>
    <dgm:cxn modelId="{A7D95879-2B03-406E-983C-1804DAF7BD98}" type="presOf" srcId="{44E5DE5C-CE60-4DC8-96D4-7A0E36FF2192}" destId="{1C809EF8-F395-4843-9639-A28F2EED9646}" srcOrd="0" destOrd="0" presId="urn:microsoft.com/office/officeart/2005/8/layout/process2"/>
    <dgm:cxn modelId="{FC2B2194-537F-4E71-8B49-5F63196A3778}" type="presOf" srcId="{D929F9B0-81D7-4400-B930-ACCC57ACF718}" destId="{4F8DCBEC-C3E7-4B44-8FCD-20CC1608507A}" srcOrd="0" destOrd="0" presId="urn:microsoft.com/office/officeart/2005/8/layout/process2"/>
    <dgm:cxn modelId="{7523628A-4EF6-45A8-9924-5DE5CCB6B55A}" type="presOf" srcId="{600C206F-97F7-4EB7-93F2-BCCC4541AB82}" destId="{06D50863-F8C0-4A6D-8EF5-335FD657D03A}" srcOrd="0" destOrd="0" presId="urn:microsoft.com/office/officeart/2005/8/layout/process2"/>
    <dgm:cxn modelId="{7EC52201-AB7E-44B0-850A-BBC362798A9C}" srcId="{71D2FA64-AA28-4BA0-B479-60CF86E45A23}" destId="{AF94BB07-5442-45EE-B715-82726D05A933}" srcOrd="2" destOrd="0" parTransId="{EFDC946D-6D3F-436C-A949-3C1DD001DB49}" sibTransId="{11793F8D-202E-470B-9881-F8BF4DC216A5}"/>
    <dgm:cxn modelId="{6AB91C99-FA5D-4AA9-84A4-76B819049FDF}" type="presOf" srcId="{4DC2E3E8-D553-47AB-9896-69BBD082F504}" destId="{B55F83C4-E248-43E4-90E8-561747136BC5}" srcOrd="0" destOrd="0" presId="urn:microsoft.com/office/officeart/2005/8/layout/process2"/>
    <dgm:cxn modelId="{468385F2-1320-4510-9C80-D2060D60851F}" srcId="{71D2FA64-AA28-4BA0-B479-60CF86E45A23}" destId="{FDAC8EB1-BBE3-4AB3-810D-FE94F19D91A5}" srcOrd="9" destOrd="0" parTransId="{479B9AD9-0B09-4D0A-95F6-E036F1AA521C}" sibTransId="{4DC2E3E8-D553-47AB-9896-69BBD082F504}"/>
    <dgm:cxn modelId="{AFB11476-9E3B-40A9-8FFC-9AE8839FBFE0}" type="presOf" srcId="{7CFCAB68-39AC-4523-BB56-C4F5D716D5E4}" destId="{718571B4-926A-4406-A5AB-19A70A693442}" srcOrd="1" destOrd="0" presId="urn:microsoft.com/office/officeart/2005/8/layout/process2"/>
    <dgm:cxn modelId="{9454B1C0-CEA6-4720-96F4-109C8CB37C8C}" srcId="{71D2FA64-AA28-4BA0-B479-60CF86E45A23}" destId="{D929F9B0-81D7-4400-B930-ACCC57ACF718}" srcOrd="10" destOrd="0" parTransId="{7CE127D2-5240-448F-8904-A5B077D1F3B3}" sibTransId="{D6D8D108-8FF0-48A2-94B7-9D4F67B4EE24}"/>
    <dgm:cxn modelId="{6892283B-56C4-41EC-B03A-7BC78E637FD9}" srcId="{71D2FA64-AA28-4BA0-B479-60CF86E45A23}" destId="{5F2E7FDB-6AD7-4759-B546-D3F3784D025D}" srcOrd="6" destOrd="0" parTransId="{D317F655-EB7A-417C-8666-189D719B6EEE}" sibTransId="{EABF33A5-0200-40D6-9F5A-3F3685F58A20}"/>
    <dgm:cxn modelId="{C706CCE8-F838-46DE-A272-9DCBBCD5E43A}" type="presOf" srcId="{EABF33A5-0200-40D6-9F5A-3F3685F58A20}" destId="{F59F7D94-102C-4719-B7CF-51B5B23AF214}" srcOrd="0" destOrd="0" presId="urn:microsoft.com/office/officeart/2005/8/layout/process2"/>
    <dgm:cxn modelId="{BD3A3E65-36B3-449F-88E8-7794526C0024}" type="presParOf" srcId="{2C0B163D-1C34-4696-92D7-E9DC6318910F}" destId="{2A5A690D-0299-4440-BE05-C8D2C76D9375}" srcOrd="0" destOrd="0" presId="urn:microsoft.com/office/officeart/2005/8/layout/process2"/>
    <dgm:cxn modelId="{C8F2EAC8-C215-4599-8FCA-E050B0B14D30}" type="presParOf" srcId="{2C0B163D-1C34-4696-92D7-E9DC6318910F}" destId="{DEFA93BD-FEA9-4E52-9A32-B6FB79237A0C}" srcOrd="1" destOrd="0" presId="urn:microsoft.com/office/officeart/2005/8/layout/process2"/>
    <dgm:cxn modelId="{CB7326B5-708D-48C3-B0ED-B8A28227F4AC}" type="presParOf" srcId="{DEFA93BD-FEA9-4E52-9A32-B6FB79237A0C}" destId="{2F7CB9BA-A53F-4FF0-893B-8014747D61AD}" srcOrd="0" destOrd="0" presId="urn:microsoft.com/office/officeart/2005/8/layout/process2"/>
    <dgm:cxn modelId="{6E1DCABF-2248-425D-B98B-97482F859C89}" type="presParOf" srcId="{2C0B163D-1C34-4696-92D7-E9DC6318910F}" destId="{1FED65BD-FDCF-48E9-9740-81638BA2E9B0}" srcOrd="2" destOrd="0" presId="urn:microsoft.com/office/officeart/2005/8/layout/process2"/>
    <dgm:cxn modelId="{945F541D-48F3-4D43-ADEA-904777F4A055}" type="presParOf" srcId="{2C0B163D-1C34-4696-92D7-E9DC6318910F}" destId="{AC89F19D-666F-449F-922E-2E8D55A5D1CC}" srcOrd="3" destOrd="0" presId="urn:microsoft.com/office/officeart/2005/8/layout/process2"/>
    <dgm:cxn modelId="{33714F1B-106F-4F36-9642-897CEFF0E58D}" type="presParOf" srcId="{AC89F19D-666F-449F-922E-2E8D55A5D1CC}" destId="{E3AEE194-6223-4A8C-BE8C-0C1293A31BF2}" srcOrd="0" destOrd="0" presId="urn:microsoft.com/office/officeart/2005/8/layout/process2"/>
    <dgm:cxn modelId="{887E6F71-F413-4DFC-9BB5-460BB3610619}" type="presParOf" srcId="{2C0B163D-1C34-4696-92D7-E9DC6318910F}" destId="{AC32BCC1-E4DD-4DF1-A70F-7FEF2214D872}" srcOrd="4" destOrd="0" presId="urn:microsoft.com/office/officeart/2005/8/layout/process2"/>
    <dgm:cxn modelId="{5EEAAA94-3AC5-4828-AB5C-191438C3A085}" type="presParOf" srcId="{2C0B163D-1C34-4696-92D7-E9DC6318910F}" destId="{7BAAA15A-F4ED-4439-8BBA-0483A71B7681}" srcOrd="5" destOrd="0" presId="urn:microsoft.com/office/officeart/2005/8/layout/process2"/>
    <dgm:cxn modelId="{14B0DEF4-3B6D-4A36-B11B-DF4CA1B849FF}" type="presParOf" srcId="{7BAAA15A-F4ED-4439-8BBA-0483A71B7681}" destId="{CF20D8DC-3974-4328-87CE-98752D9FAA6F}" srcOrd="0" destOrd="0" presId="urn:microsoft.com/office/officeart/2005/8/layout/process2"/>
    <dgm:cxn modelId="{179348B0-C01A-43C7-B167-765E6A1A637E}" type="presParOf" srcId="{2C0B163D-1C34-4696-92D7-E9DC6318910F}" destId="{43F3F686-664C-465F-85C3-8C52F2A6C338}" srcOrd="6" destOrd="0" presId="urn:microsoft.com/office/officeart/2005/8/layout/process2"/>
    <dgm:cxn modelId="{EC11BE11-408C-4C1A-AD9E-DE1769D89782}" type="presParOf" srcId="{2C0B163D-1C34-4696-92D7-E9DC6318910F}" destId="{1C809EF8-F395-4843-9639-A28F2EED9646}" srcOrd="7" destOrd="0" presId="urn:microsoft.com/office/officeart/2005/8/layout/process2"/>
    <dgm:cxn modelId="{763D29F0-189C-4797-ACFD-6C64566E6F31}" type="presParOf" srcId="{1C809EF8-F395-4843-9639-A28F2EED9646}" destId="{9179BE32-EB87-4054-932C-E0D48790262C}" srcOrd="0" destOrd="0" presId="urn:microsoft.com/office/officeart/2005/8/layout/process2"/>
    <dgm:cxn modelId="{0485DC0E-B863-4397-9213-1E028AD9E14B}" type="presParOf" srcId="{2C0B163D-1C34-4696-92D7-E9DC6318910F}" destId="{06D50863-F8C0-4A6D-8EF5-335FD657D03A}" srcOrd="8" destOrd="0" presId="urn:microsoft.com/office/officeart/2005/8/layout/process2"/>
    <dgm:cxn modelId="{4799809E-1A71-4E91-80A4-D6C6134B017F}" type="presParOf" srcId="{2C0B163D-1C34-4696-92D7-E9DC6318910F}" destId="{41FC4C48-E83F-4C4D-8F49-53ECE11AFB32}" srcOrd="9" destOrd="0" presId="urn:microsoft.com/office/officeart/2005/8/layout/process2"/>
    <dgm:cxn modelId="{54CCF865-378F-46F6-8C96-D0BE3F8D3B9A}" type="presParOf" srcId="{41FC4C48-E83F-4C4D-8F49-53ECE11AFB32}" destId="{846D8FB5-39D1-44D6-9133-F0FC98AD5AC8}" srcOrd="0" destOrd="0" presId="urn:microsoft.com/office/officeart/2005/8/layout/process2"/>
    <dgm:cxn modelId="{FDF6A269-E947-40F7-9B2C-61D6B9E39445}" type="presParOf" srcId="{2C0B163D-1C34-4696-92D7-E9DC6318910F}" destId="{F7B87A78-494C-4AC8-A4AA-B1257DA03813}" srcOrd="10" destOrd="0" presId="urn:microsoft.com/office/officeart/2005/8/layout/process2"/>
    <dgm:cxn modelId="{B01DEC77-93A2-48A8-B7E7-BE79C16BDAA5}" type="presParOf" srcId="{2C0B163D-1C34-4696-92D7-E9DC6318910F}" destId="{48DA490B-B492-452F-8781-F3E965699B77}" srcOrd="11" destOrd="0" presId="urn:microsoft.com/office/officeart/2005/8/layout/process2"/>
    <dgm:cxn modelId="{C833BBDF-14A3-43A2-B604-FB16A16EF414}" type="presParOf" srcId="{48DA490B-B492-452F-8781-F3E965699B77}" destId="{AC59730E-471C-41A1-B3B9-ACB1A90785CD}" srcOrd="0" destOrd="0" presId="urn:microsoft.com/office/officeart/2005/8/layout/process2"/>
    <dgm:cxn modelId="{D4ED1638-CBBA-4261-96D9-6FD07C980D71}" type="presParOf" srcId="{2C0B163D-1C34-4696-92D7-E9DC6318910F}" destId="{078957DD-E0AF-4B8E-8C30-A1B7C77AD829}" srcOrd="12" destOrd="0" presId="urn:microsoft.com/office/officeart/2005/8/layout/process2"/>
    <dgm:cxn modelId="{271DD2B1-209D-43F4-B919-EB8D45B8814E}" type="presParOf" srcId="{2C0B163D-1C34-4696-92D7-E9DC6318910F}" destId="{F59F7D94-102C-4719-B7CF-51B5B23AF214}" srcOrd="13" destOrd="0" presId="urn:microsoft.com/office/officeart/2005/8/layout/process2"/>
    <dgm:cxn modelId="{0A950FC1-B485-4406-BF2C-DC3252761C9E}" type="presParOf" srcId="{F59F7D94-102C-4719-B7CF-51B5B23AF214}" destId="{A0CD0E76-FC5C-46E0-A14A-511C9B5E4534}" srcOrd="0" destOrd="0" presId="urn:microsoft.com/office/officeart/2005/8/layout/process2"/>
    <dgm:cxn modelId="{3117482D-FEC8-4A0B-8C49-9EA9BBC34DDD}" type="presParOf" srcId="{2C0B163D-1C34-4696-92D7-E9DC6318910F}" destId="{AAFCFE8A-AE87-4D5F-BC79-100EF2FEEB2A}" srcOrd="14" destOrd="0" presId="urn:microsoft.com/office/officeart/2005/8/layout/process2"/>
    <dgm:cxn modelId="{4D4B254B-EC03-4927-B628-351D9D6F28F3}" type="presParOf" srcId="{2C0B163D-1C34-4696-92D7-E9DC6318910F}" destId="{423BAB8B-859A-4C04-AEE9-72487CBB31EB}" srcOrd="15" destOrd="0" presId="urn:microsoft.com/office/officeart/2005/8/layout/process2"/>
    <dgm:cxn modelId="{57F53F7D-B224-468A-9B34-B787B34A8D7C}" type="presParOf" srcId="{423BAB8B-859A-4C04-AEE9-72487CBB31EB}" destId="{BB92991D-48B1-48D1-9534-8FD1252DC0B2}" srcOrd="0" destOrd="0" presId="urn:microsoft.com/office/officeart/2005/8/layout/process2"/>
    <dgm:cxn modelId="{638AECEA-5E85-464F-8C64-3E9847309AB4}" type="presParOf" srcId="{2C0B163D-1C34-4696-92D7-E9DC6318910F}" destId="{220E9628-14BE-485D-9741-81AFD3625F09}" srcOrd="16" destOrd="0" presId="urn:microsoft.com/office/officeart/2005/8/layout/process2"/>
    <dgm:cxn modelId="{1EDE54C4-4927-4DE4-8122-935613A1638F}" type="presParOf" srcId="{2C0B163D-1C34-4696-92D7-E9DC6318910F}" destId="{7DF49CAC-93E9-4B04-A1AE-0F3F4C194404}" srcOrd="17" destOrd="0" presId="urn:microsoft.com/office/officeart/2005/8/layout/process2"/>
    <dgm:cxn modelId="{F205C7C7-A20F-4CCE-A4D5-2BD25FAEF704}" type="presParOf" srcId="{7DF49CAC-93E9-4B04-A1AE-0F3F4C194404}" destId="{718571B4-926A-4406-A5AB-19A70A693442}" srcOrd="0" destOrd="0" presId="urn:microsoft.com/office/officeart/2005/8/layout/process2"/>
    <dgm:cxn modelId="{AFDA512C-2E4D-4DDE-BB43-FD49E9E3DC1A}" type="presParOf" srcId="{2C0B163D-1C34-4696-92D7-E9DC6318910F}" destId="{AB5500B1-7C0F-4C98-8E0D-78916A135DE5}" srcOrd="18" destOrd="0" presId="urn:microsoft.com/office/officeart/2005/8/layout/process2"/>
    <dgm:cxn modelId="{811351E7-93DD-4CF4-AAEF-A36AF3FF15B2}" type="presParOf" srcId="{2C0B163D-1C34-4696-92D7-E9DC6318910F}" destId="{B55F83C4-E248-43E4-90E8-561747136BC5}" srcOrd="19" destOrd="0" presId="urn:microsoft.com/office/officeart/2005/8/layout/process2"/>
    <dgm:cxn modelId="{67678743-9075-4A23-A082-BF4C45B90ECA}" type="presParOf" srcId="{B55F83C4-E248-43E4-90E8-561747136BC5}" destId="{48CA3942-527A-4F25-9B32-8936183972C5}" srcOrd="0" destOrd="0" presId="urn:microsoft.com/office/officeart/2005/8/layout/process2"/>
    <dgm:cxn modelId="{B4269B99-27DA-45CA-BDCC-FFA386829CBD}" type="presParOf" srcId="{2C0B163D-1C34-4696-92D7-E9DC6318910F}" destId="{4F8DCBEC-C3E7-4B44-8FCD-20CC1608507A}" srcOrd="20" destOrd="0" presId="urn:microsoft.com/office/officeart/2005/8/layout/process2"/>
  </dgm:cxnLst>
  <dgm:bg>
    <a:noFill/>
  </dgm:bg>
  <dgm:whole>
    <a:ln w="19050">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723EF8-E072-45FE-B1A6-C21D7A51E0B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ru-RU"/>
        </a:p>
      </dgm:t>
    </dgm:pt>
    <dgm:pt modelId="{CA6E84C2-A50D-4BA7-A87D-CCB0B2AEDCEB}">
      <dgm:prSet custT="1">
        <dgm:style>
          <a:lnRef idx="2">
            <a:schemeClr val="dk1"/>
          </a:lnRef>
          <a:fillRef idx="1">
            <a:schemeClr val="lt1"/>
          </a:fillRef>
          <a:effectRef idx="0">
            <a:schemeClr val="dk1"/>
          </a:effectRef>
          <a:fontRef idx="minor">
            <a:schemeClr val="dk1"/>
          </a:fontRef>
        </dgm:style>
      </dgm:prSet>
      <dgm:spPr>
        <a:xfrm>
          <a:off x="-268" y="7915"/>
          <a:ext cx="5910481" cy="624160"/>
        </a:xfrm>
        <a:prstGeom prst="roundRect">
          <a:avLst>
            <a:gd name="adj" fmla="val 10000"/>
          </a:avLst>
        </a:prstGeom>
        <a:solidFill>
          <a:schemeClr val="bg1">
            <a:lumMod val="75000"/>
          </a:schemeClr>
        </a:solidFill>
        <a:ln w="19050" cap="flat" cmpd="sng" algn="ctr">
          <a:solidFill>
            <a:sysClr val="windowText" lastClr="000000"/>
          </a:solidFill>
          <a:prstDash val="solid"/>
          <a:miter lim="800000"/>
        </a:ln>
        <a:effectLst/>
      </dgm:spPr>
      <dgm:t>
        <a:bodyPr/>
        <a:lstStyle/>
        <a:p>
          <a:pPr algn="ctr" rtl="0"/>
          <a:r>
            <a:rPr lang="uk-UA" sz="2400" b="1" dirty="0" smtClean="0">
              <a:solidFill>
                <a:sysClr val="windowText" lastClr="000000"/>
              </a:solidFill>
              <a:latin typeface="Times New Roman" pitchFamily="18" charset="0"/>
              <a:ea typeface="+mn-ea"/>
              <a:cs typeface="Times New Roman" pitchFamily="18" charset="0"/>
            </a:rPr>
            <a:t>Земська реформа 1864 р.</a:t>
          </a:r>
          <a:endParaRPr lang="ru-RU" sz="2400" dirty="0">
            <a:solidFill>
              <a:sysClr val="windowText" lastClr="000000"/>
            </a:solidFill>
            <a:latin typeface="Times New Roman" pitchFamily="18" charset="0"/>
            <a:ea typeface="+mn-ea"/>
            <a:cs typeface="Times New Roman" pitchFamily="18" charset="0"/>
          </a:endParaRPr>
        </a:p>
      </dgm:t>
    </dgm:pt>
    <dgm:pt modelId="{E2A19791-FC59-4C8C-AB69-9A38C9DA5414}" type="parTrans" cxnId="{D2956ADA-8CF3-43A2-988C-B07F1325B705}">
      <dgm:prSet/>
      <dgm:spPr/>
      <dgm:t>
        <a:bodyPr/>
        <a:lstStyle/>
        <a:p>
          <a:endParaRPr lang="ru-RU">
            <a:solidFill>
              <a:sysClr val="windowText" lastClr="000000"/>
            </a:solidFill>
          </a:endParaRPr>
        </a:p>
      </dgm:t>
    </dgm:pt>
    <dgm:pt modelId="{E81E8494-B5D8-4A17-9A5E-E2D6D85DF0FF}" type="sibTrans" cxnId="{D2956ADA-8CF3-43A2-988C-B07F1325B705}">
      <dgm:prSet>
        <dgm:style>
          <a:lnRef idx="2">
            <a:schemeClr val="dk1"/>
          </a:lnRef>
          <a:fillRef idx="1">
            <a:schemeClr val="lt1"/>
          </a:fillRef>
          <a:effectRef idx="0">
            <a:schemeClr val="dk1"/>
          </a:effectRef>
          <a:fontRef idx="minor">
            <a:schemeClr val="dk1"/>
          </a:fontRef>
        </dgm:style>
      </dgm:prSet>
      <dgm:spPr>
        <a:xfrm rot="5400000">
          <a:off x="2868354" y="584748"/>
          <a:ext cx="173236" cy="32563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710CB06A-2E69-4F96-9175-1D70660A1444}">
      <dgm:prSet custT="1">
        <dgm:style>
          <a:lnRef idx="2">
            <a:schemeClr val="dk1"/>
          </a:lnRef>
          <a:fillRef idx="1">
            <a:schemeClr val="lt1"/>
          </a:fillRef>
          <a:effectRef idx="0">
            <a:schemeClr val="dk1"/>
          </a:effectRef>
          <a:fontRef idx="minor">
            <a:schemeClr val="dk1"/>
          </a:fontRef>
        </dgm:style>
      </dgm:prSet>
      <dgm:spPr>
        <a:xfrm>
          <a:off x="-268" y="863058"/>
          <a:ext cx="5910481" cy="1490023"/>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Головною метою цієї реформи було пристосування феодального устрою Російської імперії до потреб капіталістичного розвитку шляхом створення всестанових </a:t>
          </a:r>
          <a:r>
            <a:rPr lang="uk-UA" sz="1400" b="1" dirty="0" smtClean="0">
              <a:solidFill>
                <a:sysClr val="windowText" lastClr="000000"/>
              </a:solidFill>
              <a:latin typeface="Times New Roman" pitchFamily="18" charset="0"/>
              <a:ea typeface="+mn-ea"/>
              <a:cs typeface="Times New Roman" pitchFamily="18" charset="0"/>
            </a:rPr>
            <a:t>органів місцевого (земського) самоврядування</a:t>
          </a:r>
          <a:r>
            <a:rPr lang="uk-UA" sz="1400" dirty="0" smtClean="0">
              <a:solidFill>
                <a:sysClr val="windowText" lastClr="000000"/>
              </a:solidFill>
              <a:latin typeface="Times New Roman" pitchFamily="18" charset="0"/>
              <a:ea typeface="+mn-ea"/>
              <a:cs typeface="Times New Roman" pitchFamily="18" charset="0"/>
            </a:rPr>
            <a:t>, до якого допускалися не лише дворяни, але й окремі представники міщанства і селянства. Земства мали сприяти поліпшенню місцевого господарювання. На них покладалося вирішення багатьох місцевих економічно-фінансових проблем.</a:t>
          </a:r>
          <a:endParaRPr lang="ru-RU" sz="1400" dirty="0">
            <a:solidFill>
              <a:sysClr val="windowText" lastClr="000000"/>
            </a:solidFill>
            <a:latin typeface="Times New Roman" pitchFamily="18" charset="0"/>
            <a:ea typeface="+mn-ea"/>
            <a:cs typeface="Times New Roman" pitchFamily="18" charset="0"/>
          </a:endParaRPr>
        </a:p>
      </dgm:t>
    </dgm:pt>
    <dgm:pt modelId="{D1A81AE3-CE77-46F0-97A4-B0CE321A256B}" type="parTrans" cxnId="{8FFA12CD-4792-4C8B-A081-1CE1F6AD21E3}">
      <dgm:prSet/>
      <dgm:spPr/>
      <dgm:t>
        <a:bodyPr/>
        <a:lstStyle/>
        <a:p>
          <a:endParaRPr lang="ru-RU">
            <a:solidFill>
              <a:sysClr val="windowText" lastClr="000000"/>
            </a:solidFill>
          </a:endParaRPr>
        </a:p>
      </dgm:t>
    </dgm:pt>
    <dgm:pt modelId="{670A3821-F660-4F3C-AE4E-9296D522CC1A}" type="sibTrans" cxnId="{8FFA12CD-4792-4C8B-A081-1CE1F6AD21E3}">
      <dgm:prSet>
        <dgm:style>
          <a:lnRef idx="2">
            <a:schemeClr val="dk1"/>
          </a:lnRef>
          <a:fillRef idx="1">
            <a:schemeClr val="lt1"/>
          </a:fillRef>
          <a:effectRef idx="0">
            <a:schemeClr val="dk1"/>
          </a:effectRef>
          <a:fontRef idx="minor">
            <a:schemeClr val="dk1"/>
          </a:fontRef>
        </dgm:style>
      </dgm:prSet>
      <dgm:spPr>
        <a:xfrm rot="5400000">
          <a:off x="2861990" y="2314238"/>
          <a:ext cx="185963" cy="32563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8617A586-3E2B-4F67-ABA4-849C31D2632C}">
      <dgm:prSet custT="1">
        <dgm:style>
          <a:lnRef idx="2">
            <a:schemeClr val="dk1"/>
          </a:lnRef>
          <a:fillRef idx="1">
            <a:schemeClr val="lt1"/>
          </a:fillRef>
          <a:effectRef idx="0">
            <a:schemeClr val="dk1"/>
          </a:effectRef>
          <a:fontRef idx="minor">
            <a:schemeClr val="dk1"/>
          </a:fontRef>
        </dgm:style>
      </dgm:prSet>
      <dgm:spPr>
        <a:xfrm>
          <a:off x="-268" y="2601032"/>
          <a:ext cx="5910481" cy="1280341"/>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1 січня 1864 р. цар затвердив Положення про губернські та повітові земські установи. Ним запроваджувалися </a:t>
          </a:r>
          <a:r>
            <a:rPr lang="uk-UA" sz="1400" b="1" dirty="0" smtClean="0">
              <a:solidFill>
                <a:sysClr val="windowText" lastClr="000000"/>
              </a:solidFill>
              <a:latin typeface="Times New Roman" pitchFamily="18" charset="0"/>
              <a:ea typeface="+mn-ea"/>
              <a:cs typeface="Times New Roman" pitchFamily="18" charset="0"/>
            </a:rPr>
            <a:t>губернські та повітові земські збори</a:t>
          </a:r>
          <a:r>
            <a:rPr lang="uk-UA" sz="1400" dirty="0" smtClean="0">
              <a:solidFill>
                <a:sysClr val="windowText" lastClr="000000"/>
              </a:solidFill>
              <a:latin typeface="Times New Roman" pitchFamily="18" charset="0"/>
              <a:ea typeface="+mn-ea"/>
              <a:cs typeface="Times New Roman" pitchFamily="18" charset="0"/>
            </a:rPr>
            <a:t> – розпорядчі органи, які відали організацією продовольчої справи, опікувалися питаннями освіти, охорони здоров'я, торгівлі, будівництва доріг, місцевим бюджетом, надавали допомогу у проведенні державних зборів тощо.</a:t>
          </a:r>
          <a:endParaRPr lang="ru-RU" sz="1400" dirty="0">
            <a:solidFill>
              <a:sysClr val="windowText" lastClr="000000"/>
            </a:solidFill>
            <a:latin typeface="Times New Roman" pitchFamily="18" charset="0"/>
            <a:ea typeface="+mn-ea"/>
            <a:cs typeface="Times New Roman" pitchFamily="18" charset="0"/>
          </a:endParaRPr>
        </a:p>
      </dgm:t>
    </dgm:pt>
    <dgm:pt modelId="{D7FE798A-2FC3-4958-B387-0336D6617FA6}" type="parTrans" cxnId="{6A2927C5-8929-4ED9-B49E-5942A34B85B0}">
      <dgm:prSet/>
      <dgm:spPr/>
      <dgm:t>
        <a:bodyPr/>
        <a:lstStyle/>
        <a:p>
          <a:endParaRPr lang="ru-RU">
            <a:solidFill>
              <a:sysClr val="windowText" lastClr="000000"/>
            </a:solidFill>
          </a:endParaRPr>
        </a:p>
      </dgm:t>
    </dgm:pt>
    <dgm:pt modelId="{0B9CEEB2-3834-4A00-9DAE-4AEC35710FBC}" type="sibTrans" cxnId="{6A2927C5-8929-4ED9-B49E-5942A34B85B0}">
      <dgm:prSet>
        <dgm:style>
          <a:lnRef idx="2">
            <a:schemeClr val="dk1"/>
          </a:lnRef>
          <a:fillRef idx="1">
            <a:schemeClr val="lt1"/>
          </a:fillRef>
          <a:effectRef idx="0">
            <a:schemeClr val="dk1"/>
          </a:effectRef>
          <a:fontRef idx="minor">
            <a:schemeClr val="dk1"/>
          </a:fontRef>
        </dgm:style>
      </dgm:prSet>
      <dgm:spPr>
        <a:xfrm rot="5400000">
          <a:off x="2877340" y="3822065"/>
          <a:ext cx="155264" cy="325637"/>
        </a:xfrm>
        <a:prstGeom prst="rightArrow">
          <a:avLst>
            <a:gd name="adj1" fmla="val 60000"/>
            <a:gd name="adj2" fmla="val 50000"/>
          </a:avLst>
        </a:prstGeom>
        <a:solidFill>
          <a:sysClr val="window" lastClr="FFFFFF"/>
        </a:solidFill>
        <a:ln w="1270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152CE3CF-8C3C-4AD3-8F18-731F7DC5F918}">
      <dgm:prSet custT="1">
        <dgm:style>
          <a:lnRef idx="2">
            <a:schemeClr val="dk1"/>
          </a:lnRef>
          <a:fillRef idx="1">
            <a:schemeClr val="lt1"/>
          </a:fillRef>
          <a:effectRef idx="0">
            <a:schemeClr val="dk1"/>
          </a:effectRef>
          <a:fontRef idx="minor">
            <a:schemeClr val="dk1"/>
          </a:fontRef>
        </dgm:style>
      </dgm:prSet>
      <dgm:spPr>
        <a:xfrm>
          <a:off x="-268" y="4088393"/>
          <a:ext cx="5910481" cy="1480131"/>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Система виборів членів зборів – </a:t>
          </a:r>
          <a:r>
            <a:rPr lang="uk-UA" sz="1400" b="1" dirty="0" smtClean="0">
              <a:solidFill>
                <a:sysClr val="windowText" lastClr="000000"/>
              </a:solidFill>
              <a:latin typeface="Times New Roman" pitchFamily="18" charset="0"/>
              <a:ea typeface="+mn-ea"/>
              <a:cs typeface="Times New Roman" pitchFamily="18" charset="0"/>
            </a:rPr>
            <a:t>гласних</a:t>
          </a:r>
          <a:r>
            <a:rPr lang="uk-UA" sz="1400" dirty="0" smtClean="0">
              <a:solidFill>
                <a:sysClr val="windowText" lastClr="000000"/>
              </a:solidFill>
              <a:latin typeface="Times New Roman" pitchFamily="18" charset="0"/>
              <a:ea typeface="+mn-ea"/>
              <a:cs typeface="Times New Roman" pitchFamily="18" charset="0"/>
            </a:rPr>
            <a:t> – гарантувала перевагу представникам дворянства. Вибори у повітове земське зібрання проводилися на трьох виборчих з'їздах: повітових землевласників, міських виборців і представників сільських громад. Для землевласників та власників підприємств передбачався високий майновий ценз. Для селян був встановлений складний кілька-ступеневий порядок виборів. </a:t>
          </a:r>
          <a:endParaRPr lang="ru-RU" sz="1400" dirty="0">
            <a:solidFill>
              <a:sysClr val="windowText" lastClr="000000"/>
            </a:solidFill>
            <a:latin typeface="Times New Roman" pitchFamily="18" charset="0"/>
            <a:ea typeface="+mn-ea"/>
            <a:cs typeface="Times New Roman" pitchFamily="18" charset="0"/>
          </a:endParaRPr>
        </a:p>
      </dgm:t>
    </dgm:pt>
    <dgm:pt modelId="{BBF316FB-124A-4C14-85AC-71F1143A1419}" type="parTrans" cxnId="{9B1AC8AD-56C6-48C1-850B-6755E9F39497}">
      <dgm:prSet/>
      <dgm:spPr/>
      <dgm:t>
        <a:bodyPr/>
        <a:lstStyle/>
        <a:p>
          <a:endParaRPr lang="ru-RU">
            <a:solidFill>
              <a:sysClr val="windowText" lastClr="000000"/>
            </a:solidFill>
          </a:endParaRPr>
        </a:p>
      </dgm:t>
    </dgm:pt>
    <dgm:pt modelId="{A77FE369-C9D8-4909-BE16-D3B0C749AE2E}" type="sibTrans" cxnId="{9B1AC8AD-56C6-48C1-850B-6755E9F39497}">
      <dgm:prSet>
        <dgm:style>
          <a:lnRef idx="2">
            <a:schemeClr val="dk1"/>
          </a:lnRef>
          <a:fillRef idx="1">
            <a:schemeClr val="lt1"/>
          </a:fillRef>
          <a:effectRef idx="0">
            <a:schemeClr val="dk1"/>
          </a:effectRef>
          <a:fontRef idx="minor">
            <a:schemeClr val="dk1"/>
          </a:fontRef>
        </dgm:style>
      </dgm:prSet>
      <dgm:spPr>
        <a:xfrm rot="5400000">
          <a:off x="2871888" y="5516484"/>
          <a:ext cx="166167" cy="325637"/>
        </a:xfrm>
        <a:prstGeom prst="rightArrow">
          <a:avLst>
            <a:gd name="adj1" fmla="val 60000"/>
            <a:gd name="adj2" fmla="val 50000"/>
          </a:avLst>
        </a:prstGeom>
        <a:solidFill>
          <a:sysClr val="window" lastClr="FFFFFF"/>
        </a:solidFill>
        <a:ln w="12700" cap="flat" cmpd="sng" algn="ctr">
          <a:solidFill>
            <a:sysClr val="windowText" lastClr="000000"/>
          </a:solidFill>
          <a:prstDash val="solid"/>
          <a:miter lim="800000"/>
        </a:ln>
        <a:effectLst/>
      </dgm:spPr>
      <dgm:t>
        <a:bodyPr/>
        <a:lstStyle/>
        <a:p>
          <a:endParaRPr lang="ru-RU">
            <a:solidFill>
              <a:sysClr val="windowText" lastClr="000000"/>
            </a:solidFill>
            <a:latin typeface="Calibri"/>
            <a:ea typeface="+mn-ea"/>
            <a:cs typeface="+mn-cs"/>
          </a:endParaRPr>
        </a:p>
      </dgm:t>
    </dgm:pt>
    <dgm:pt modelId="{1C1626FA-9989-4B68-A626-ED62C11A08C8}">
      <dgm:prSet custT="1">
        <dgm:style>
          <a:lnRef idx="2">
            <a:schemeClr val="dk1"/>
          </a:lnRef>
          <a:fillRef idx="1">
            <a:schemeClr val="lt1"/>
          </a:fillRef>
          <a:effectRef idx="0">
            <a:schemeClr val="dk1"/>
          </a:effectRef>
          <a:fontRef idx="minor">
            <a:schemeClr val="dk1"/>
          </a:fontRef>
        </dgm:style>
      </dgm:prSet>
      <dgm:spPr>
        <a:xfrm>
          <a:off x="-268" y="5790081"/>
          <a:ext cx="5910481" cy="1318007"/>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Спочатку відбувалися вибори членів повітових зборів, які потім обирали представників до губернських зборів. Земські збори скликалися щорічно, зазвичай – восени. Головували у них повітові та губернські керівники дворянства. Виконавчими органами повітових та губернських зборів були обрані ними </a:t>
          </a:r>
          <a:r>
            <a:rPr lang="uk-UA" sz="1400" b="1" dirty="0" smtClean="0">
              <a:solidFill>
                <a:sysClr val="windowText" lastClr="000000"/>
              </a:solidFill>
              <a:latin typeface="Times New Roman" pitchFamily="18" charset="0"/>
              <a:ea typeface="+mn-ea"/>
              <a:cs typeface="Times New Roman" pitchFamily="18" charset="0"/>
            </a:rPr>
            <a:t>повітові та губернські земські управи. </a:t>
          </a:r>
          <a:endParaRPr lang="ru-RU" sz="1400" dirty="0">
            <a:solidFill>
              <a:sysClr val="windowText" lastClr="000000"/>
            </a:solidFill>
            <a:latin typeface="Times New Roman" pitchFamily="18" charset="0"/>
            <a:ea typeface="+mn-ea"/>
            <a:cs typeface="Times New Roman" pitchFamily="18" charset="0"/>
          </a:endParaRPr>
        </a:p>
      </dgm:t>
    </dgm:pt>
    <dgm:pt modelId="{9FF8294B-0119-4468-ADB3-C7A7629E0839}" type="parTrans" cxnId="{8138A8FE-035F-4B4C-BDB5-EB9D06D7E72D}">
      <dgm:prSet/>
      <dgm:spPr/>
      <dgm:t>
        <a:bodyPr/>
        <a:lstStyle/>
        <a:p>
          <a:endParaRPr lang="ru-RU">
            <a:solidFill>
              <a:sysClr val="windowText" lastClr="000000"/>
            </a:solidFill>
          </a:endParaRPr>
        </a:p>
      </dgm:t>
    </dgm:pt>
    <dgm:pt modelId="{114A55CD-D81E-4A8D-AAD6-742076C6092E}" type="sibTrans" cxnId="{8138A8FE-035F-4B4C-BDB5-EB9D06D7E72D}">
      <dgm:prSet custT="1">
        <dgm:style>
          <a:lnRef idx="2">
            <a:schemeClr val="dk1"/>
          </a:lnRef>
          <a:fillRef idx="1">
            <a:schemeClr val="lt1"/>
          </a:fillRef>
          <a:effectRef idx="0">
            <a:schemeClr val="dk1"/>
          </a:effectRef>
          <a:fontRef idx="minor">
            <a:schemeClr val="dk1"/>
          </a:fontRef>
        </dgm:style>
      </dgm:prSet>
      <dgm:spPr>
        <a:xfrm rot="5418556">
          <a:off x="2852393" y="7076353"/>
          <a:ext cx="196628" cy="325637"/>
        </a:xfrm>
        <a:prstGeom prst="rightArrow">
          <a:avLst>
            <a:gd name="adj1" fmla="val 60000"/>
            <a:gd name="adj2" fmla="val 50000"/>
          </a:avLst>
        </a:prstGeom>
        <a:solidFill>
          <a:sysClr val="window" lastClr="FFFFFF"/>
        </a:solidFill>
        <a:ln w="19050" cap="flat" cmpd="sng" algn="ctr">
          <a:solidFill>
            <a:sysClr val="windowText" lastClr="000000"/>
          </a:solidFill>
          <a:prstDash val="solid"/>
          <a:miter lim="800000"/>
        </a:ln>
        <a:effectLst/>
      </dgm:spPr>
      <dgm:t>
        <a:bodyPr/>
        <a:lstStyle/>
        <a:p>
          <a:endParaRPr lang="ru-RU" sz="1400">
            <a:solidFill>
              <a:sysClr val="windowText" lastClr="000000"/>
            </a:solidFill>
            <a:latin typeface="Times New Roman" panose="02020603050405020304" pitchFamily="18" charset="0"/>
            <a:ea typeface="+mn-ea"/>
            <a:cs typeface="Times New Roman" panose="02020603050405020304" pitchFamily="18" charset="0"/>
          </a:endParaRPr>
        </a:p>
      </dgm:t>
    </dgm:pt>
    <dgm:pt modelId="{F990DDAB-E16A-4A7A-9F4C-55940F430C7F}">
      <dgm:prSet custT="1">
        <dgm:style>
          <a:lnRef idx="2">
            <a:schemeClr val="dk1"/>
          </a:lnRef>
          <a:fillRef idx="1">
            <a:schemeClr val="lt1"/>
          </a:fillRef>
          <a:effectRef idx="0">
            <a:schemeClr val="dk1"/>
          </a:effectRef>
          <a:fontRef idx="minor">
            <a:schemeClr val="dk1"/>
          </a:fontRef>
        </dgm:style>
      </dgm:prSet>
      <dgm:spPr>
        <a:xfrm>
          <a:off x="0" y="7370256"/>
          <a:ext cx="5892274" cy="1431206"/>
        </a:xfrm>
        <a:prstGeom prst="roundRect">
          <a:avLst>
            <a:gd name="adj" fmla="val 10000"/>
          </a:avLst>
        </a:prstGeom>
        <a:solidFill>
          <a:sysClr val="window" lastClr="FFFFFF"/>
        </a:solidFill>
        <a:ln w="19050" cap="flat" cmpd="sng" algn="ctr">
          <a:solidFill>
            <a:sysClr val="windowText" lastClr="000000"/>
          </a:solidFill>
          <a:prstDash val="solid"/>
          <a:miter lim="800000"/>
        </a:ln>
        <a:effectLst/>
      </dgm:spPr>
      <dgm:t>
        <a:bodyPr/>
        <a:lstStyle/>
        <a:p>
          <a:pPr algn="just" rtl="0"/>
          <a:r>
            <a:rPr lang="uk-UA" sz="1400" dirty="0" smtClean="0">
              <a:solidFill>
                <a:sysClr val="windowText" lastClr="000000"/>
              </a:solidFill>
              <a:latin typeface="Times New Roman" pitchFamily="18" charset="0"/>
              <a:ea typeface="+mn-ea"/>
              <a:cs typeface="Times New Roman" pitchFamily="18" charset="0"/>
            </a:rPr>
            <a:t>Земства були  підконтрольні урядовим органам (губернатору та поліції), не мали адміністративної влади, реалізуючи  свої рішення через державні відомства. Разом із тим, земства мали певний вплив на місцях, були центром ліберальної опозиції, відпрацювали механізм захисту інтересів буржуазії, яка не мала доступу  до державних органів. У цьому плані земську реформу можна оцінювати як буржуазну.</a:t>
          </a:r>
          <a:endParaRPr lang="ru-RU" sz="1400" dirty="0">
            <a:solidFill>
              <a:sysClr val="windowText" lastClr="000000"/>
            </a:solidFill>
            <a:latin typeface="Calibri"/>
            <a:ea typeface="+mn-ea"/>
            <a:cs typeface="+mn-cs"/>
          </a:endParaRPr>
        </a:p>
      </dgm:t>
    </dgm:pt>
    <dgm:pt modelId="{5C52FA8E-140D-48FC-A875-CECBD7FA456D}" type="parTrans" cxnId="{BACD66AC-C8CB-4785-982D-EBE41C5CC73B}">
      <dgm:prSet/>
      <dgm:spPr/>
      <dgm:t>
        <a:bodyPr/>
        <a:lstStyle/>
        <a:p>
          <a:endParaRPr lang="ru-RU"/>
        </a:p>
      </dgm:t>
    </dgm:pt>
    <dgm:pt modelId="{17B0547A-4783-458A-B761-73313650D039}" type="sibTrans" cxnId="{BACD66AC-C8CB-4785-982D-EBE41C5CC73B}">
      <dgm:prSet/>
      <dgm:spPr/>
      <dgm:t>
        <a:bodyPr/>
        <a:lstStyle/>
        <a:p>
          <a:endParaRPr lang="ru-RU"/>
        </a:p>
      </dgm:t>
    </dgm:pt>
    <dgm:pt modelId="{B05AD743-5E6C-4BD6-AA0D-9CD845BF9D6C}" type="pres">
      <dgm:prSet presAssocID="{CA723EF8-E072-45FE-B1A6-C21D7A51E0B3}" presName="linearFlow" presStyleCnt="0">
        <dgm:presLayoutVars>
          <dgm:resizeHandles val="exact"/>
        </dgm:presLayoutVars>
      </dgm:prSet>
      <dgm:spPr/>
      <dgm:t>
        <a:bodyPr/>
        <a:lstStyle/>
        <a:p>
          <a:endParaRPr lang="ru-RU"/>
        </a:p>
      </dgm:t>
    </dgm:pt>
    <dgm:pt modelId="{598996BB-3E7D-44BF-963D-73BBE22FFCCF}" type="pres">
      <dgm:prSet presAssocID="{CA6E84C2-A50D-4BA7-A87D-CCB0B2AEDCEB}" presName="node" presStyleLbl="node1" presStyleIdx="0" presStyleCnt="6" custScaleX="432363" custScaleY="140300">
        <dgm:presLayoutVars>
          <dgm:bulletEnabled val="1"/>
        </dgm:presLayoutVars>
      </dgm:prSet>
      <dgm:spPr/>
      <dgm:t>
        <a:bodyPr/>
        <a:lstStyle/>
        <a:p>
          <a:endParaRPr lang="ru-RU"/>
        </a:p>
      </dgm:t>
    </dgm:pt>
    <dgm:pt modelId="{90E92452-C6B7-48A8-9E33-29F970D99A68}" type="pres">
      <dgm:prSet presAssocID="{E81E8494-B5D8-4A17-9A5E-E2D6D85DF0FF}" presName="sibTrans" presStyleLbl="sibTrans2D1" presStyleIdx="0" presStyleCnt="5"/>
      <dgm:spPr/>
      <dgm:t>
        <a:bodyPr/>
        <a:lstStyle/>
        <a:p>
          <a:endParaRPr lang="ru-RU"/>
        </a:p>
      </dgm:t>
    </dgm:pt>
    <dgm:pt modelId="{04D1936F-F827-4D6E-B5E4-783B66624B28}" type="pres">
      <dgm:prSet presAssocID="{E81E8494-B5D8-4A17-9A5E-E2D6D85DF0FF}" presName="connectorText" presStyleLbl="sibTrans2D1" presStyleIdx="0" presStyleCnt="5"/>
      <dgm:spPr/>
      <dgm:t>
        <a:bodyPr/>
        <a:lstStyle/>
        <a:p>
          <a:endParaRPr lang="ru-RU"/>
        </a:p>
      </dgm:t>
    </dgm:pt>
    <dgm:pt modelId="{3A65E475-6FBF-4518-A92D-3C6B83E4CFC2}" type="pres">
      <dgm:prSet presAssocID="{710CB06A-2E69-4F96-9175-1D70660A1444}" presName="node" presStyleLbl="node1" presStyleIdx="1" presStyleCnt="6" custScaleX="432363" custScaleY="205907" custLinFactNeighborY="-36161">
        <dgm:presLayoutVars>
          <dgm:bulletEnabled val="1"/>
        </dgm:presLayoutVars>
      </dgm:prSet>
      <dgm:spPr/>
      <dgm:t>
        <a:bodyPr/>
        <a:lstStyle/>
        <a:p>
          <a:endParaRPr lang="ru-RU"/>
        </a:p>
      </dgm:t>
    </dgm:pt>
    <dgm:pt modelId="{C87BC16E-43C0-41FE-B8DA-40634F63B69C}" type="pres">
      <dgm:prSet presAssocID="{670A3821-F660-4F3C-AE4E-9296D522CC1A}" presName="sibTrans" presStyleLbl="sibTrans2D1" presStyleIdx="1" presStyleCnt="5"/>
      <dgm:spPr/>
      <dgm:t>
        <a:bodyPr/>
        <a:lstStyle/>
        <a:p>
          <a:endParaRPr lang="ru-RU"/>
        </a:p>
      </dgm:t>
    </dgm:pt>
    <dgm:pt modelId="{7386DB73-3848-4654-AA9E-A865276B2302}" type="pres">
      <dgm:prSet presAssocID="{670A3821-F660-4F3C-AE4E-9296D522CC1A}" presName="connectorText" presStyleLbl="sibTrans2D1" presStyleIdx="1" presStyleCnt="5"/>
      <dgm:spPr/>
      <dgm:t>
        <a:bodyPr/>
        <a:lstStyle/>
        <a:p>
          <a:endParaRPr lang="ru-RU"/>
        </a:p>
      </dgm:t>
    </dgm:pt>
    <dgm:pt modelId="{D7C08B8B-E835-4B71-88AE-D3DF6EC186F2}" type="pres">
      <dgm:prSet presAssocID="{8617A586-3E2B-4F67-ABA4-849C31D2632C}" presName="node" presStyleLbl="node1" presStyleIdx="2" presStyleCnt="6" custScaleX="430935" custScaleY="176931" custLinFactNeighborX="-714" custLinFactNeighborY="-67632">
        <dgm:presLayoutVars>
          <dgm:bulletEnabled val="1"/>
        </dgm:presLayoutVars>
      </dgm:prSet>
      <dgm:spPr/>
      <dgm:t>
        <a:bodyPr/>
        <a:lstStyle/>
        <a:p>
          <a:endParaRPr lang="ru-RU"/>
        </a:p>
      </dgm:t>
    </dgm:pt>
    <dgm:pt modelId="{33BEC27C-9ECB-451C-82CA-F8C8823CEB26}" type="pres">
      <dgm:prSet presAssocID="{0B9CEEB2-3834-4A00-9DAE-4AEC35710FBC}" presName="sibTrans" presStyleLbl="sibTrans2D1" presStyleIdx="2" presStyleCnt="5"/>
      <dgm:spPr/>
      <dgm:t>
        <a:bodyPr/>
        <a:lstStyle/>
        <a:p>
          <a:endParaRPr lang="ru-RU"/>
        </a:p>
      </dgm:t>
    </dgm:pt>
    <dgm:pt modelId="{79DC16EF-5EC5-461C-A6D3-7F829C018FC2}" type="pres">
      <dgm:prSet presAssocID="{0B9CEEB2-3834-4A00-9DAE-4AEC35710FBC}" presName="connectorText" presStyleLbl="sibTrans2D1" presStyleIdx="2" presStyleCnt="5"/>
      <dgm:spPr/>
      <dgm:t>
        <a:bodyPr/>
        <a:lstStyle/>
        <a:p>
          <a:endParaRPr lang="ru-RU"/>
        </a:p>
      </dgm:t>
    </dgm:pt>
    <dgm:pt modelId="{B5C661AB-026A-43EE-89A9-320C2A7BD91F}" type="pres">
      <dgm:prSet presAssocID="{152CE3CF-8C3C-4AD3-8F18-731F7DC5F918}" presName="node" presStyleLbl="node1" presStyleIdx="3" presStyleCnt="6" custScaleX="429415" custScaleY="204540" custLinFactY="-5208" custLinFactNeighborX="-1474" custLinFactNeighborY="-100000">
        <dgm:presLayoutVars>
          <dgm:bulletEnabled val="1"/>
        </dgm:presLayoutVars>
      </dgm:prSet>
      <dgm:spPr/>
      <dgm:t>
        <a:bodyPr/>
        <a:lstStyle/>
        <a:p>
          <a:endParaRPr lang="ru-RU"/>
        </a:p>
      </dgm:t>
    </dgm:pt>
    <dgm:pt modelId="{E50D7E44-0F2A-4790-A48A-34AEA2E1DADE}" type="pres">
      <dgm:prSet presAssocID="{A77FE369-C9D8-4909-BE16-D3B0C749AE2E}" presName="sibTrans" presStyleLbl="sibTrans2D1" presStyleIdx="3" presStyleCnt="5"/>
      <dgm:spPr/>
      <dgm:t>
        <a:bodyPr/>
        <a:lstStyle/>
        <a:p>
          <a:endParaRPr lang="ru-RU"/>
        </a:p>
      </dgm:t>
    </dgm:pt>
    <dgm:pt modelId="{949ECEDB-FAC3-4942-A277-11F90A916885}" type="pres">
      <dgm:prSet presAssocID="{A77FE369-C9D8-4909-BE16-D3B0C749AE2E}" presName="connectorText" presStyleLbl="sibTrans2D1" presStyleIdx="3" presStyleCnt="5"/>
      <dgm:spPr/>
      <dgm:t>
        <a:bodyPr/>
        <a:lstStyle/>
        <a:p>
          <a:endParaRPr lang="ru-RU"/>
        </a:p>
      </dgm:t>
    </dgm:pt>
    <dgm:pt modelId="{3BD6B010-653F-4B51-A6D5-F9C8516A818A}" type="pres">
      <dgm:prSet presAssocID="{1C1626FA-9989-4B68-A626-ED62C11A08C8}" presName="node" presStyleLbl="node1" presStyleIdx="4" presStyleCnt="6" custScaleX="429513" custScaleY="182136" custLinFactY="-29734" custLinFactNeighborX="-3780" custLinFactNeighborY="-100000">
        <dgm:presLayoutVars>
          <dgm:bulletEnabled val="1"/>
        </dgm:presLayoutVars>
      </dgm:prSet>
      <dgm:spPr/>
      <dgm:t>
        <a:bodyPr/>
        <a:lstStyle/>
        <a:p>
          <a:endParaRPr lang="ru-RU"/>
        </a:p>
      </dgm:t>
    </dgm:pt>
    <dgm:pt modelId="{4929C228-EDDD-4025-8B1F-62A38201D510}" type="pres">
      <dgm:prSet presAssocID="{114A55CD-D81E-4A8D-AAD6-742076C6092E}" presName="sibTrans" presStyleLbl="sibTrans2D1" presStyleIdx="4" presStyleCnt="5"/>
      <dgm:spPr/>
      <dgm:t>
        <a:bodyPr/>
        <a:lstStyle/>
        <a:p>
          <a:endParaRPr lang="ru-RU"/>
        </a:p>
      </dgm:t>
    </dgm:pt>
    <dgm:pt modelId="{020F5744-476E-403A-9688-6AB3CD841250}" type="pres">
      <dgm:prSet presAssocID="{114A55CD-D81E-4A8D-AAD6-742076C6092E}" presName="connectorText" presStyleLbl="sibTrans2D1" presStyleIdx="4" presStyleCnt="5"/>
      <dgm:spPr/>
      <dgm:t>
        <a:bodyPr/>
        <a:lstStyle/>
        <a:p>
          <a:endParaRPr lang="ru-RU"/>
        </a:p>
      </dgm:t>
    </dgm:pt>
    <dgm:pt modelId="{AB3217DD-D102-43A2-9D85-9F1766245B5E}" type="pres">
      <dgm:prSet presAssocID="{F990DDAB-E16A-4A7A-9F4C-55940F430C7F}" presName="node" presStyleLbl="node1" presStyleIdx="5" presStyleCnt="6" custScaleX="433336" custScaleY="197779" custLinFactY="-38362" custLinFactNeighborX="-3973" custLinFactNeighborY="-100000">
        <dgm:presLayoutVars>
          <dgm:bulletEnabled val="1"/>
        </dgm:presLayoutVars>
      </dgm:prSet>
      <dgm:spPr/>
      <dgm:t>
        <a:bodyPr/>
        <a:lstStyle/>
        <a:p>
          <a:endParaRPr lang="ru-RU"/>
        </a:p>
      </dgm:t>
    </dgm:pt>
  </dgm:ptLst>
  <dgm:cxnLst>
    <dgm:cxn modelId="{F5C895D4-38BF-4A0E-A92A-6450F3D2B017}" type="presOf" srcId="{114A55CD-D81E-4A8D-AAD6-742076C6092E}" destId="{4929C228-EDDD-4025-8B1F-62A38201D510}" srcOrd="0" destOrd="0" presId="urn:microsoft.com/office/officeart/2005/8/layout/process2"/>
    <dgm:cxn modelId="{C195F719-9CDB-407C-AB09-E8C33A8DBD79}" type="presOf" srcId="{0B9CEEB2-3834-4A00-9DAE-4AEC35710FBC}" destId="{33BEC27C-9ECB-451C-82CA-F8C8823CEB26}" srcOrd="0" destOrd="0" presId="urn:microsoft.com/office/officeart/2005/8/layout/process2"/>
    <dgm:cxn modelId="{8138A8FE-035F-4B4C-BDB5-EB9D06D7E72D}" srcId="{CA723EF8-E072-45FE-B1A6-C21D7A51E0B3}" destId="{1C1626FA-9989-4B68-A626-ED62C11A08C8}" srcOrd="4" destOrd="0" parTransId="{9FF8294B-0119-4468-ADB3-C7A7629E0839}" sibTransId="{114A55CD-D81E-4A8D-AAD6-742076C6092E}"/>
    <dgm:cxn modelId="{4CBE1D30-260F-43C6-A4C0-53526092F572}" type="presOf" srcId="{CA723EF8-E072-45FE-B1A6-C21D7A51E0B3}" destId="{B05AD743-5E6C-4BD6-AA0D-9CD845BF9D6C}" srcOrd="0" destOrd="0" presId="urn:microsoft.com/office/officeart/2005/8/layout/process2"/>
    <dgm:cxn modelId="{9B1AC8AD-56C6-48C1-850B-6755E9F39497}" srcId="{CA723EF8-E072-45FE-B1A6-C21D7A51E0B3}" destId="{152CE3CF-8C3C-4AD3-8F18-731F7DC5F918}" srcOrd="3" destOrd="0" parTransId="{BBF316FB-124A-4C14-85AC-71F1143A1419}" sibTransId="{A77FE369-C9D8-4909-BE16-D3B0C749AE2E}"/>
    <dgm:cxn modelId="{DF0CE612-3CCE-4A16-96DB-D2C08BCFB5E3}" type="presOf" srcId="{CA6E84C2-A50D-4BA7-A87D-CCB0B2AEDCEB}" destId="{598996BB-3E7D-44BF-963D-73BBE22FFCCF}" srcOrd="0" destOrd="0" presId="urn:microsoft.com/office/officeart/2005/8/layout/process2"/>
    <dgm:cxn modelId="{FAEA771B-7871-44EF-B0DE-D223DC85C1D7}" type="presOf" srcId="{F990DDAB-E16A-4A7A-9F4C-55940F430C7F}" destId="{AB3217DD-D102-43A2-9D85-9F1766245B5E}" srcOrd="0" destOrd="0" presId="urn:microsoft.com/office/officeart/2005/8/layout/process2"/>
    <dgm:cxn modelId="{6977A138-650A-4052-93B7-0B2492B33EF6}" type="presOf" srcId="{152CE3CF-8C3C-4AD3-8F18-731F7DC5F918}" destId="{B5C661AB-026A-43EE-89A9-320C2A7BD91F}" srcOrd="0" destOrd="0" presId="urn:microsoft.com/office/officeart/2005/8/layout/process2"/>
    <dgm:cxn modelId="{09EA374E-F2FE-4AC1-9C55-CBB64F525FEE}" type="presOf" srcId="{710CB06A-2E69-4F96-9175-1D70660A1444}" destId="{3A65E475-6FBF-4518-A92D-3C6B83E4CFC2}" srcOrd="0" destOrd="0" presId="urn:microsoft.com/office/officeart/2005/8/layout/process2"/>
    <dgm:cxn modelId="{84ADD724-61D6-4253-8904-2DDC8F7E1898}" type="presOf" srcId="{8617A586-3E2B-4F67-ABA4-849C31D2632C}" destId="{D7C08B8B-E835-4B71-88AE-D3DF6EC186F2}" srcOrd="0" destOrd="0" presId="urn:microsoft.com/office/officeart/2005/8/layout/process2"/>
    <dgm:cxn modelId="{E8E350B4-4F61-4343-86EE-18B38F55ABFA}" type="presOf" srcId="{670A3821-F660-4F3C-AE4E-9296D522CC1A}" destId="{C87BC16E-43C0-41FE-B8DA-40634F63B69C}" srcOrd="0" destOrd="0" presId="urn:microsoft.com/office/officeart/2005/8/layout/process2"/>
    <dgm:cxn modelId="{B2FB9F70-08AE-4CAE-A169-D4F3037F6940}" type="presOf" srcId="{1C1626FA-9989-4B68-A626-ED62C11A08C8}" destId="{3BD6B010-653F-4B51-A6D5-F9C8516A818A}" srcOrd="0" destOrd="0" presId="urn:microsoft.com/office/officeart/2005/8/layout/process2"/>
    <dgm:cxn modelId="{C3D506DF-3606-4ED7-81F8-5741A955D7D1}" type="presOf" srcId="{A77FE369-C9D8-4909-BE16-D3B0C749AE2E}" destId="{E50D7E44-0F2A-4790-A48A-34AEA2E1DADE}" srcOrd="0" destOrd="0" presId="urn:microsoft.com/office/officeart/2005/8/layout/process2"/>
    <dgm:cxn modelId="{4FE76CCD-EECC-4D29-B8B1-DE9721329863}" type="presOf" srcId="{A77FE369-C9D8-4909-BE16-D3B0C749AE2E}" destId="{949ECEDB-FAC3-4942-A277-11F90A916885}" srcOrd="1" destOrd="0" presId="urn:microsoft.com/office/officeart/2005/8/layout/process2"/>
    <dgm:cxn modelId="{8FFA12CD-4792-4C8B-A081-1CE1F6AD21E3}" srcId="{CA723EF8-E072-45FE-B1A6-C21D7A51E0B3}" destId="{710CB06A-2E69-4F96-9175-1D70660A1444}" srcOrd="1" destOrd="0" parTransId="{D1A81AE3-CE77-46F0-97A4-B0CE321A256B}" sibTransId="{670A3821-F660-4F3C-AE4E-9296D522CC1A}"/>
    <dgm:cxn modelId="{B4002048-8B37-41BB-A128-5D24B0D9F675}" type="presOf" srcId="{E81E8494-B5D8-4A17-9A5E-E2D6D85DF0FF}" destId="{04D1936F-F827-4D6E-B5E4-783B66624B28}" srcOrd="1" destOrd="0" presId="urn:microsoft.com/office/officeart/2005/8/layout/process2"/>
    <dgm:cxn modelId="{BACD66AC-C8CB-4785-982D-EBE41C5CC73B}" srcId="{CA723EF8-E072-45FE-B1A6-C21D7A51E0B3}" destId="{F990DDAB-E16A-4A7A-9F4C-55940F430C7F}" srcOrd="5" destOrd="0" parTransId="{5C52FA8E-140D-48FC-A875-CECBD7FA456D}" sibTransId="{17B0547A-4783-458A-B761-73313650D039}"/>
    <dgm:cxn modelId="{07EC8B99-9483-4618-B168-338FE2ED5836}" type="presOf" srcId="{0B9CEEB2-3834-4A00-9DAE-4AEC35710FBC}" destId="{79DC16EF-5EC5-461C-A6D3-7F829C018FC2}" srcOrd="1" destOrd="0" presId="urn:microsoft.com/office/officeart/2005/8/layout/process2"/>
    <dgm:cxn modelId="{CFE2ABE4-AF6E-4A7B-B474-02A706EC000F}" type="presOf" srcId="{114A55CD-D81E-4A8D-AAD6-742076C6092E}" destId="{020F5744-476E-403A-9688-6AB3CD841250}" srcOrd="1" destOrd="0" presId="urn:microsoft.com/office/officeart/2005/8/layout/process2"/>
    <dgm:cxn modelId="{6A2927C5-8929-4ED9-B49E-5942A34B85B0}" srcId="{CA723EF8-E072-45FE-B1A6-C21D7A51E0B3}" destId="{8617A586-3E2B-4F67-ABA4-849C31D2632C}" srcOrd="2" destOrd="0" parTransId="{D7FE798A-2FC3-4958-B387-0336D6617FA6}" sibTransId="{0B9CEEB2-3834-4A00-9DAE-4AEC35710FBC}"/>
    <dgm:cxn modelId="{0A5DF56C-8CC7-4C39-B7C0-76F6C330B151}" type="presOf" srcId="{670A3821-F660-4F3C-AE4E-9296D522CC1A}" destId="{7386DB73-3848-4654-AA9E-A865276B2302}" srcOrd="1" destOrd="0" presId="urn:microsoft.com/office/officeart/2005/8/layout/process2"/>
    <dgm:cxn modelId="{AEE49E68-27A5-4388-B67F-A1DD801EBD8E}" type="presOf" srcId="{E81E8494-B5D8-4A17-9A5E-E2D6D85DF0FF}" destId="{90E92452-C6B7-48A8-9E33-29F970D99A68}" srcOrd="0" destOrd="0" presId="urn:microsoft.com/office/officeart/2005/8/layout/process2"/>
    <dgm:cxn modelId="{D2956ADA-8CF3-43A2-988C-B07F1325B705}" srcId="{CA723EF8-E072-45FE-B1A6-C21D7A51E0B3}" destId="{CA6E84C2-A50D-4BA7-A87D-CCB0B2AEDCEB}" srcOrd="0" destOrd="0" parTransId="{E2A19791-FC59-4C8C-AB69-9A38C9DA5414}" sibTransId="{E81E8494-B5D8-4A17-9A5E-E2D6D85DF0FF}"/>
    <dgm:cxn modelId="{ABF3C9AF-354B-4FAB-8B26-C90E6104714A}" type="presParOf" srcId="{B05AD743-5E6C-4BD6-AA0D-9CD845BF9D6C}" destId="{598996BB-3E7D-44BF-963D-73BBE22FFCCF}" srcOrd="0" destOrd="0" presId="urn:microsoft.com/office/officeart/2005/8/layout/process2"/>
    <dgm:cxn modelId="{F77E7366-1954-4270-9320-3F2BC4532F02}" type="presParOf" srcId="{B05AD743-5E6C-4BD6-AA0D-9CD845BF9D6C}" destId="{90E92452-C6B7-48A8-9E33-29F970D99A68}" srcOrd="1" destOrd="0" presId="urn:microsoft.com/office/officeart/2005/8/layout/process2"/>
    <dgm:cxn modelId="{2673E48E-00F0-47A5-89C3-094E58678176}" type="presParOf" srcId="{90E92452-C6B7-48A8-9E33-29F970D99A68}" destId="{04D1936F-F827-4D6E-B5E4-783B66624B28}" srcOrd="0" destOrd="0" presId="urn:microsoft.com/office/officeart/2005/8/layout/process2"/>
    <dgm:cxn modelId="{B32C15D1-D97A-4596-9DC8-F3603E4671A8}" type="presParOf" srcId="{B05AD743-5E6C-4BD6-AA0D-9CD845BF9D6C}" destId="{3A65E475-6FBF-4518-A92D-3C6B83E4CFC2}" srcOrd="2" destOrd="0" presId="urn:microsoft.com/office/officeart/2005/8/layout/process2"/>
    <dgm:cxn modelId="{409AD4E5-B464-4F95-A4BB-B820748C9020}" type="presParOf" srcId="{B05AD743-5E6C-4BD6-AA0D-9CD845BF9D6C}" destId="{C87BC16E-43C0-41FE-B8DA-40634F63B69C}" srcOrd="3" destOrd="0" presId="urn:microsoft.com/office/officeart/2005/8/layout/process2"/>
    <dgm:cxn modelId="{B7AC2178-4184-42E7-B1BA-D0635E3998EE}" type="presParOf" srcId="{C87BC16E-43C0-41FE-B8DA-40634F63B69C}" destId="{7386DB73-3848-4654-AA9E-A865276B2302}" srcOrd="0" destOrd="0" presId="urn:microsoft.com/office/officeart/2005/8/layout/process2"/>
    <dgm:cxn modelId="{469704E7-9BEF-4CBD-85FF-978092D2BE15}" type="presParOf" srcId="{B05AD743-5E6C-4BD6-AA0D-9CD845BF9D6C}" destId="{D7C08B8B-E835-4B71-88AE-D3DF6EC186F2}" srcOrd="4" destOrd="0" presId="urn:microsoft.com/office/officeart/2005/8/layout/process2"/>
    <dgm:cxn modelId="{C2029D2B-14D8-4B02-B44A-E44AC41137A2}" type="presParOf" srcId="{B05AD743-5E6C-4BD6-AA0D-9CD845BF9D6C}" destId="{33BEC27C-9ECB-451C-82CA-F8C8823CEB26}" srcOrd="5" destOrd="0" presId="urn:microsoft.com/office/officeart/2005/8/layout/process2"/>
    <dgm:cxn modelId="{D6671428-E642-4D34-8172-2C4C575BAC8D}" type="presParOf" srcId="{33BEC27C-9ECB-451C-82CA-F8C8823CEB26}" destId="{79DC16EF-5EC5-461C-A6D3-7F829C018FC2}" srcOrd="0" destOrd="0" presId="urn:microsoft.com/office/officeart/2005/8/layout/process2"/>
    <dgm:cxn modelId="{AD662DA2-2B5C-4FC3-B258-70E32D344B4D}" type="presParOf" srcId="{B05AD743-5E6C-4BD6-AA0D-9CD845BF9D6C}" destId="{B5C661AB-026A-43EE-89A9-320C2A7BD91F}" srcOrd="6" destOrd="0" presId="urn:microsoft.com/office/officeart/2005/8/layout/process2"/>
    <dgm:cxn modelId="{B7925EE7-5988-426A-BB27-4D556917E90D}" type="presParOf" srcId="{B05AD743-5E6C-4BD6-AA0D-9CD845BF9D6C}" destId="{E50D7E44-0F2A-4790-A48A-34AEA2E1DADE}" srcOrd="7" destOrd="0" presId="urn:microsoft.com/office/officeart/2005/8/layout/process2"/>
    <dgm:cxn modelId="{35193584-245C-4685-B322-4A50792183F8}" type="presParOf" srcId="{E50D7E44-0F2A-4790-A48A-34AEA2E1DADE}" destId="{949ECEDB-FAC3-4942-A277-11F90A916885}" srcOrd="0" destOrd="0" presId="urn:microsoft.com/office/officeart/2005/8/layout/process2"/>
    <dgm:cxn modelId="{7A83F800-F60E-47D7-BAB4-4D770B21C0BE}" type="presParOf" srcId="{B05AD743-5E6C-4BD6-AA0D-9CD845BF9D6C}" destId="{3BD6B010-653F-4B51-A6D5-F9C8516A818A}" srcOrd="8" destOrd="0" presId="urn:microsoft.com/office/officeart/2005/8/layout/process2"/>
    <dgm:cxn modelId="{BA16CB1E-6F26-4371-9A40-B40F5F9C78DD}" type="presParOf" srcId="{B05AD743-5E6C-4BD6-AA0D-9CD845BF9D6C}" destId="{4929C228-EDDD-4025-8B1F-62A38201D510}" srcOrd="9" destOrd="0" presId="urn:microsoft.com/office/officeart/2005/8/layout/process2"/>
    <dgm:cxn modelId="{12F26F59-0B0D-493E-A58C-1E7C0E38F9B8}" type="presParOf" srcId="{4929C228-EDDD-4025-8B1F-62A38201D510}" destId="{020F5744-476E-403A-9688-6AB3CD841250}" srcOrd="0" destOrd="0" presId="urn:microsoft.com/office/officeart/2005/8/layout/process2"/>
    <dgm:cxn modelId="{8A0CDF6D-117D-4C9D-8691-3BD74F2A3027}" type="presParOf" srcId="{B05AD743-5E6C-4BD6-AA0D-9CD845BF9D6C}" destId="{AB3217DD-D102-43A2-9D85-9F1766245B5E}"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15AC31-38A5-4015-89F0-42C503180B0B}" type="datetimeFigureOut">
              <a:rPr lang="uk-UA" smtClean="0"/>
              <a:t>25.03.2024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92ADB4-3900-4259-97A2-4DC9BAA9BF13}" type="slidenum">
              <a:rPr lang="uk-UA" smtClean="0"/>
              <a:t>‹#›</a:t>
            </a:fld>
            <a:endParaRPr lang="uk-UA"/>
          </a:p>
        </p:txBody>
      </p:sp>
    </p:spTree>
    <p:extLst>
      <p:ext uri="{BB962C8B-B14F-4D97-AF65-F5344CB8AC3E}">
        <p14:creationId xmlns:p14="http://schemas.microsoft.com/office/powerpoint/2010/main" val="29108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1</a:t>
            </a:fld>
            <a:endParaRPr lang="uk-UA"/>
          </a:p>
        </p:txBody>
      </p:sp>
    </p:spTree>
    <p:extLst>
      <p:ext uri="{BB962C8B-B14F-4D97-AF65-F5344CB8AC3E}">
        <p14:creationId xmlns:p14="http://schemas.microsoft.com/office/powerpoint/2010/main" val="363736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33</a:t>
            </a:fld>
            <a:endParaRPr lang="uk-UA"/>
          </a:p>
        </p:txBody>
      </p:sp>
    </p:spTree>
    <p:extLst>
      <p:ext uri="{BB962C8B-B14F-4D97-AF65-F5344CB8AC3E}">
        <p14:creationId xmlns:p14="http://schemas.microsoft.com/office/powerpoint/2010/main" val="247863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37</a:t>
            </a:fld>
            <a:endParaRPr lang="uk-UA"/>
          </a:p>
        </p:txBody>
      </p:sp>
    </p:spTree>
    <p:extLst>
      <p:ext uri="{BB962C8B-B14F-4D97-AF65-F5344CB8AC3E}">
        <p14:creationId xmlns:p14="http://schemas.microsoft.com/office/powerpoint/2010/main" val="257089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8</a:t>
            </a:fld>
            <a:endParaRPr lang="uk-UA"/>
          </a:p>
        </p:txBody>
      </p:sp>
    </p:spTree>
    <p:extLst>
      <p:ext uri="{BB962C8B-B14F-4D97-AF65-F5344CB8AC3E}">
        <p14:creationId xmlns:p14="http://schemas.microsoft.com/office/powerpoint/2010/main" val="225507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9</a:t>
            </a:fld>
            <a:endParaRPr lang="uk-UA"/>
          </a:p>
        </p:txBody>
      </p:sp>
    </p:spTree>
    <p:extLst>
      <p:ext uri="{BB962C8B-B14F-4D97-AF65-F5344CB8AC3E}">
        <p14:creationId xmlns:p14="http://schemas.microsoft.com/office/powerpoint/2010/main" val="349911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11</a:t>
            </a:fld>
            <a:endParaRPr lang="uk-UA"/>
          </a:p>
        </p:txBody>
      </p:sp>
    </p:spTree>
    <p:extLst>
      <p:ext uri="{BB962C8B-B14F-4D97-AF65-F5344CB8AC3E}">
        <p14:creationId xmlns:p14="http://schemas.microsoft.com/office/powerpoint/2010/main" val="345817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12</a:t>
            </a:fld>
            <a:endParaRPr lang="uk-UA"/>
          </a:p>
        </p:txBody>
      </p:sp>
    </p:spTree>
    <p:extLst>
      <p:ext uri="{BB962C8B-B14F-4D97-AF65-F5344CB8AC3E}">
        <p14:creationId xmlns:p14="http://schemas.microsoft.com/office/powerpoint/2010/main" val="118547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18</a:t>
            </a:fld>
            <a:endParaRPr lang="uk-UA"/>
          </a:p>
        </p:txBody>
      </p:sp>
    </p:spTree>
    <p:extLst>
      <p:ext uri="{BB962C8B-B14F-4D97-AF65-F5344CB8AC3E}">
        <p14:creationId xmlns:p14="http://schemas.microsoft.com/office/powerpoint/2010/main" val="33015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C992ADB4-3900-4259-97A2-4DC9BAA9BF13}" type="slidenum">
              <a:rPr lang="uk-UA" smtClean="0"/>
              <a:t>22</a:t>
            </a:fld>
            <a:endParaRPr lang="uk-UA"/>
          </a:p>
        </p:txBody>
      </p:sp>
    </p:spTree>
    <p:extLst>
      <p:ext uri="{BB962C8B-B14F-4D97-AF65-F5344CB8AC3E}">
        <p14:creationId xmlns:p14="http://schemas.microsoft.com/office/powerpoint/2010/main" val="266363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31</a:t>
            </a:fld>
            <a:endParaRPr lang="uk-UA"/>
          </a:p>
        </p:txBody>
      </p:sp>
    </p:spTree>
    <p:extLst>
      <p:ext uri="{BB962C8B-B14F-4D97-AF65-F5344CB8AC3E}">
        <p14:creationId xmlns:p14="http://schemas.microsoft.com/office/powerpoint/2010/main" val="42375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992ADB4-3900-4259-97A2-4DC9BAA9BF13}" type="slidenum">
              <a:rPr lang="uk-UA" smtClean="0"/>
              <a:t>32</a:t>
            </a:fld>
            <a:endParaRPr lang="uk-UA"/>
          </a:p>
        </p:txBody>
      </p:sp>
    </p:spTree>
    <p:extLst>
      <p:ext uri="{BB962C8B-B14F-4D97-AF65-F5344CB8AC3E}">
        <p14:creationId xmlns:p14="http://schemas.microsoft.com/office/powerpoint/2010/main" val="331658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20602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166882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776703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3385978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2431398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785B1A4-AD0C-480B-9CAB-F00C46004A65}" type="datetimeFigureOut">
              <a:rPr lang="uk-UA" smtClean="0"/>
              <a:t>25.03.2024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376652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85B1A4-AD0C-480B-9CAB-F00C46004A65}" type="datetimeFigureOut">
              <a:rPr lang="uk-UA" smtClean="0"/>
              <a:t>25.03.2024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2082678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785B1A4-AD0C-480B-9CAB-F00C46004A65}" type="datetimeFigureOut">
              <a:rPr lang="uk-UA" smtClean="0"/>
              <a:t>25.03.2024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772557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85B1A4-AD0C-480B-9CAB-F00C46004A65}" type="datetimeFigureOut">
              <a:rPr lang="uk-UA" smtClean="0"/>
              <a:t>25.03.2024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3572299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0785B1A4-AD0C-480B-9CAB-F00C46004A65}" type="datetimeFigureOut">
              <a:rPr lang="uk-UA" smtClean="0"/>
              <a:t>25.03.2024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2197021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0785B1A4-AD0C-480B-9CAB-F00C46004A65}" type="datetimeFigureOut">
              <a:rPr lang="uk-UA" smtClean="0"/>
              <a:t>25.03.2024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4BBC2B2-F709-442E-858A-2ADC748374E9}" type="slidenum">
              <a:rPr lang="uk-UA" smtClean="0"/>
              <a:t>‹#›</a:t>
            </a:fld>
            <a:endParaRPr lang="uk-UA"/>
          </a:p>
        </p:txBody>
      </p:sp>
    </p:spTree>
    <p:extLst>
      <p:ext uri="{BB962C8B-B14F-4D97-AF65-F5344CB8AC3E}">
        <p14:creationId xmlns:p14="http://schemas.microsoft.com/office/powerpoint/2010/main" val="57140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85B1A4-AD0C-480B-9CAB-F00C46004A65}" type="datetimeFigureOut">
              <a:rPr lang="uk-UA" smtClean="0"/>
              <a:t>25.03.2024</a:t>
            </a:fld>
            <a:endParaRPr lang="uk-UA"/>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BBC2B2-F709-442E-858A-2ADC748374E9}" type="slidenum">
              <a:rPr lang="uk-UA" smtClean="0"/>
              <a:t>‹#›</a:t>
            </a:fld>
            <a:endParaRPr lang="uk-UA"/>
          </a:p>
        </p:txBody>
      </p:sp>
    </p:spTree>
    <p:extLst>
      <p:ext uri="{BB962C8B-B14F-4D97-AF65-F5344CB8AC3E}">
        <p14:creationId xmlns:p14="http://schemas.microsoft.com/office/powerpoint/2010/main" val="7225004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gif"/><Relationship Id="rId7" Type="http://schemas.openxmlformats.org/officeDocument/2006/relationships/diagramColors" Target="../diagrams/colors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17.jpeg"/><Relationship Id="rId7" Type="http://schemas.openxmlformats.org/officeDocument/2006/relationships/diagramData" Target="../diagrams/data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diagramDrawing" Target="../diagrams/drawing8.xml"/><Relationship Id="rId5" Type="http://schemas.openxmlformats.org/officeDocument/2006/relationships/image" Target="../media/image19.png"/><Relationship Id="rId10" Type="http://schemas.openxmlformats.org/officeDocument/2006/relationships/diagramColors" Target="../diagrams/colors8.xml"/><Relationship Id="rId4" Type="http://schemas.openxmlformats.org/officeDocument/2006/relationships/image" Target="../media/image18.png"/><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3.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4.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5.png"/><Relationship Id="rId7" Type="http://schemas.openxmlformats.org/officeDocument/2006/relationships/diagramColors" Target="../diagrams/colors1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5.gif"/><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33.jpeg"/><Relationship Id="rId7" Type="http://schemas.openxmlformats.org/officeDocument/2006/relationships/diagramLayout" Target="../diagrams/layout20.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35.jpeg"/><Relationship Id="rId10" Type="http://schemas.microsoft.com/office/2007/relationships/diagramDrawing" Target="../diagrams/drawing20.xml"/><Relationship Id="rId4" Type="http://schemas.openxmlformats.org/officeDocument/2006/relationships/image" Target="../media/image34.png"/><Relationship Id="rId9" Type="http://schemas.openxmlformats.org/officeDocument/2006/relationships/diagramColors" Target="../diagrams/colors20.xml"/></Relationships>
</file>

<file path=ppt/slides/_rels/slide2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7.png"/><Relationship Id="rId7" Type="http://schemas.openxmlformats.org/officeDocument/2006/relationships/diagramColors" Target="../diagrams/colors21.xml"/><Relationship Id="rId2" Type="http://schemas.openxmlformats.org/officeDocument/2006/relationships/image" Target="../media/image36.gif"/><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1.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0.png"/><Relationship Id="rId7" Type="http://schemas.openxmlformats.org/officeDocument/2006/relationships/diagramColors" Target="../diagrams/colors2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2.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0.png"/><Relationship Id="rId7" Type="http://schemas.openxmlformats.org/officeDocument/2006/relationships/diagramColors" Target="../diagrams/colors2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33.xml.rels><?xml version="1.0" encoding="UTF-8" standalone="yes"?>
<Relationships xmlns="http://schemas.openxmlformats.org/package/2006/relationships"><Relationship Id="rId8" Type="http://schemas.microsoft.com/office/2007/relationships/diagramDrawing" Target="../diagrams/drawing26.xml"/><Relationship Id="rId13" Type="http://schemas.microsoft.com/office/2007/relationships/diagramDrawing" Target="../diagrams/drawing27.xml"/><Relationship Id="rId18" Type="http://schemas.microsoft.com/office/2007/relationships/diagramDrawing" Target="../diagrams/drawing28.xml"/><Relationship Id="rId3" Type="http://schemas.openxmlformats.org/officeDocument/2006/relationships/image" Target="../media/image6.jpg"/><Relationship Id="rId7" Type="http://schemas.openxmlformats.org/officeDocument/2006/relationships/diagramColors" Target="../diagrams/colors26.xml"/><Relationship Id="rId12" Type="http://schemas.openxmlformats.org/officeDocument/2006/relationships/diagramColors" Target="../diagrams/colors27.xml"/><Relationship Id="rId17" Type="http://schemas.openxmlformats.org/officeDocument/2006/relationships/diagramColors" Target="../diagrams/colors28.xml"/><Relationship Id="rId2" Type="http://schemas.openxmlformats.org/officeDocument/2006/relationships/notesSlide" Target="../notesSlides/notesSlide10.xml"/><Relationship Id="rId16" Type="http://schemas.openxmlformats.org/officeDocument/2006/relationships/diagramQuickStyle" Target="../diagrams/quickStyle28.xml"/><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diagramQuickStyle" Target="../diagrams/quickStyle27.xml"/><Relationship Id="rId5" Type="http://schemas.openxmlformats.org/officeDocument/2006/relationships/diagramLayout" Target="../diagrams/layout26.xml"/><Relationship Id="rId15" Type="http://schemas.openxmlformats.org/officeDocument/2006/relationships/diagramLayout" Target="../diagrams/layout28.xml"/><Relationship Id="rId10" Type="http://schemas.openxmlformats.org/officeDocument/2006/relationships/diagramLayout" Target="../diagrams/layout27.xml"/><Relationship Id="rId4" Type="http://schemas.openxmlformats.org/officeDocument/2006/relationships/diagramData" Target="../diagrams/data26.xml"/><Relationship Id="rId9" Type="http://schemas.openxmlformats.org/officeDocument/2006/relationships/diagramData" Target="../diagrams/data27.xml"/><Relationship Id="rId14" Type="http://schemas.openxmlformats.org/officeDocument/2006/relationships/diagramData" Target="../diagrams/data28.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7.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4.jpg"/><Relationship Id="rId7" Type="http://schemas.openxmlformats.org/officeDocument/2006/relationships/diagramColors" Target="../diagrams/colors3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jpeg"/><Relationship Id="rId7" Type="http://schemas.openxmlformats.org/officeDocument/2006/relationships/diagramQuickStyle" Target="../diagrams/quickStyle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jpg"/><Relationship Id="rId7" Type="http://schemas.openxmlformats.org/officeDocument/2006/relationships/diagramColors" Target="../diagrams/colors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3.png"/><Relationship Id="rId7" Type="http://schemas.openxmlformats.org/officeDocument/2006/relationships/diagramLayout" Target="../diagrams/layout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1.jpg"/><Relationship Id="rId10" Type="http://schemas.microsoft.com/office/2007/relationships/diagramDrawing" Target="../diagrams/drawing6.xml"/><Relationship Id="rId4" Type="http://schemas.openxmlformats.org/officeDocument/2006/relationships/image" Target="../media/image14.jpg"/><Relationship Id="rId9" Type="http://schemas.openxmlformats.org/officeDocument/2006/relationships/diagramColors" Target="../diagrams/colors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728" y="4614711"/>
            <a:ext cx="1696810" cy="2152699"/>
          </a:xfrm>
          <a:prstGeom prst="rect">
            <a:avLst/>
          </a:prstGeom>
          <a:ln>
            <a:noFill/>
          </a:ln>
          <a:effectLst>
            <a:softEdge rad="11250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855" y="4719884"/>
            <a:ext cx="3914872" cy="2066267"/>
          </a:xfrm>
          <a:prstGeom prst="rect">
            <a:avLst/>
          </a:prstGeom>
          <a:ln>
            <a:noFill/>
          </a:ln>
          <a:effectLst>
            <a:softEdge rad="112500"/>
          </a:effectLst>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1375" y="4614711"/>
            <a:ext cx="1575781" cy="2133958"/>
          </a:xfrm>
          <a:prstGeom prst="rect">
            <a:avLst/>
          </a:prstGeom>
          <a:ln>
            <a:noFill/>
          </a:ln>
          <a:effectLst>
            <a:softEdge rad="112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7183" y="2254022"/>
            <a:ext cx="3068509" cy="2109740"/>
          </a:xfrm>
          <a:prstGeom prst="rect">
            <a:avLst/>
          </a:prstGeom>
          <a:ln>
            <a:noFill/>
          </a:ln>
          <a:effectLst>
            <a:softEdge rad="112500"/>
          </a:effectLst>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6528" y="2242988"/>
            <a:ext cx="2088232" cy="2298905"/>
          </a:xfrm>
          <a:prstGeom prst="rect">
            <a:avLst/>
          </a:prstGeom>
          <a:ln>
            <a:noFill/>
          </a:ln>
          <a:effectLst>
            <a:softEdge rad="112500"/>
          </a:effectLst>
        </p:spPr>
      </p:pic>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7" y="2181204"/>
            <a:ext cx="3359679" cy="2371819"/>
          </a:xfrm>
          <a:prstGeom prst="rect">
            <a:avLst/>
          </a:prstGeom>
          <a:ln>
            <a:noFill/>
          </a:ln>
          <a:effectLst>
            <a:softEdge rad="112500"/>
          </a:effectLst>
        </p:spPr>
      </p:pic>
      <p:sp>
        <p:nvSpPr>
          <p:cNvPr id="2" name="Заголовок 1"/>
          <p:cNvSpPr>
            <a:spLocks noGrp="1"/>
          </p:cNvSpPr>
          <p:nvPr>
            <p:ph type="ctrTitle"/>
          </p:nvPr>
        </p:nvSpPr>
        <p:spPr>
          <a:xfrm>
            <a:off x="-108520" y="0"/>
            <a:ext cx="9252520" cy="2181204"/>
          </a:xfrm>
          <a:solidFill>
            <a:schemeClr val="bg1">
              <a:lumMod val="75000"/>
            </a:schemeClr>
          </a:solidFill>
        </p:spPr>
        <p:txBody>
          <a:bodyPr>
            <a:normAutofit fontScale="90000"/>
          </a:bodyPr>
          <a:lstStyle/>
          <a:p>
            <a:r>
              <a:rPr lang="uk-UA" sz="3600" b="1" cap="all" dirty="0" smtClean="0">
                <a:latin typeface="Times New Roman" panose="02020603050405020304" pitchFamily="18" charset="0"/>
                <a:cs typeface="Times New Roman" panose="02020603050405020304" pitchFamily="18" charset="0"/>
              </a:rPr>
              <a:t>Тема 10. </a:t>
            </a:r>
            <a:r>
              <a:rPr lang="ru-RU" sz="3600" b="1" dirty="0" smtClean="0">
                <a:solidFill>
                  <a:srgbClr val="1D2125"/>
                </a:solidFill>
                <a:latin typeface="Times New Roman" panose="02020603050405020304" pitchFamily="18" charset="0"/>
                <a:cs typeface="Times New Roman" panose="02020603050405020304" pitchFamily="18" charset="0"/>
              </a:rPr>
              <a:t>ДЕРЖАВНО-ПРАВОВИЙ РОЗВИТОК РОСІЙСЬКОЇ, АВСТРІЙСЬКОЇ ТА АВСТРО-УГОРСЬКОЇ ІМПЕРІЙ </a:t>
            </a:r>
            <a:br>
              <a:rPr lang="ru-RU" sz="3600" b="1" dirty="0" smtClean="0">
                <a:solidFill>
                  <a:srgbClr val="1D2125"/>
                </a:solidFill>
                <a:latin typeface="Times New Roman" panose="02020603050405020304" pitchFamily="18" charset="0"/>
                <a:cs typeface="Times New Roman" panose="02020603050405020304" pitchFamily="18" charset="0"/>
              </a:rPr>
            </a:br>
            <a:r>
              <a:rPr lang="ru-RU" sz="3600" b="1" dirty="0" smtClean="0">
                <a:solidFill>
                  <a:srgbClr val="1D2125"/>
                </a:solidFill>
                <a:latin typeface="Times New Roman" panose="02020603050405020304" pitchFamily="18" charset="0"/>
                <a:cs typeface="Times New Roman" panose="02020603050405020304" pitchFamily="18" charset="0"/>
              </a:rPr>
              <a:t>(XIX – ПОЧ. ХХ СТ.)</a:t>
            </a:r>
            <a:endParaRPr lang="ru-RU" sz="3600" b="1" i="0" dirty="0">
              <a:solidFill>
                <a:srgbClr val="1D2125"/>
              </a:solidFill>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0102" y="3873494"/>
            <a:ext cx="1635280" cy="1737644"/>
          </a:xfrm>
          <a:prstGeom prst="rect">
            <a:avLst/>
          </a:prstGeom>
          <a:ln>
            <a:noFill/>
          </a:ln>
          <a:effectLst>
            <a:softEdge rad="112500"/>
          </a:effectLst>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179" y="4541893"/>
            <a:ext cx="1909676" cy="2365611"/>
          </a:xfrm>
          <a:prstGeom prst="rect">
            <a:avLst/>
          </a:prstGeom>
          <a:ln>
            <a:noFill/>
          </a:ln>
          <a:effectLst>
            <a:softEdge rad="112500"/>
          </a:effectLst>
        </p:spPr>
      </p:pic>
    </p:spTree>
    <p:extLst>
      <p:ext uri="{BB962C8B-B14F-4D97-AF65-F5344CB8AC3E}">
        <p14:creationId xmlns:p14="http://schemas.microsoft.com/office/powerpoint/2010/main" val="3473014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6853" cy="6858000"/>
          </a:xfrm>
          <a:prstGeom prst="rect">
            <a:avLst/>
          </a:prstGeom>
          <a:ln>
            <a:noFill/>
          </a:ln>
          <a:effectLst>
            <a:softEdge rad="112500"/>
          </a:effectLst>
        </p:spPr>
      </p:pic>
      <p:sp>
        <p:nvSpPr>
          <p:cNvPr id="2" name="Заголовок 1"/>
          <p:cNvSpPr>
            <a:spLocks noGrp="1"/>
          </p:cNvSpPr>
          <p:nvPr>
            <p:ph type="title"/>
          </p:nvPr>
        </p:nvSpPr>
        <p:spPr>
          <a:xfrm>
            <a:off x="251520" y="260649"/>
            <a:ext cx="8640958" cy="941459"/>
          </a:xfrm>
          <a:solidFill>
            <a:schemeClr val="bg1">
              <a:lumMod val="75000"/>
            </a:schemeClr>
          </a:solidFill>
        </p:spPr>
        <p:txBody>
          <a:bodyPr>
            <a:normAutofit/>
          </a:bodyPr>
          <a:lstStyle/>
          <a:p>
            <a:pPr marL="457200" algn="ctr">
              <a:lnSpc>
                <a:spcPct val="107000"/>
              </a:lnSpc>
              <a:spcAft>
                <a:spcPts val="800"/>
              </a:spcAft>
            </a:pPr>
            <a:r>
              <a:rPr lang="uk-UA" sz="2400" b="1" dirty="0">
                <a:latin typeface="Times New Roman" panose="02020603050405020304" pitchFamily="18" charset="0"/>
                <a:ea typeface="Calibri" panose="020F0502020204030204" pitchFamily="34" charset="0"/>
              </a:rPr>
              <a:t>Причини проведення буржуазних </a:t>
            </a:r>
            <a:r>
              <a:rPr lang="uk-UA" sz="2400" b="1" dirty="0" smtClean="0">
                <a:latin typeface="Times New Roman" panose="02020603050405020304" pitchFamily="18" charset="0"/>
                <a:ea typeface="Calibri" panose="020F0502020204030204" pitchFamily="34" charset="0"/>
              </a:rPr>
              <a:t>реформ</a:t>
            </a:r>
            <a:br>
              <a:rPr lang="uk-UA" sz="2400" b="1" dirty="0" smtClean="0">
                <a:latin typeface="Times New Roman" panose="02020603050405020304" pitchFamily="18" charset="0"/>
                <a:ea typeface="Calibri" panose="020F0502020204030204" pitchFamily="34" charset="0"/>
              </a:rPr>
            </a:br>
            <a:r>
              <a:rPr lang="uk-UA" sz="2400" b="1" dirty="0" smtClean="0">
                <a:latin typeface="Times New Roman" panose="02020603050405020304" pitchFamily="18" charset="0"/>
                <a:ea typeface="Calibri" panose="020F0502020204030204" pitchFamily="34" charset="0"/>
              </a:rPr>
              <a:t> у </a:t>
            </a:r>
            <a:r>
              <a:rPr lang="uk-UA" sz="2400" b="1" dirty="0">
                <a:latin typeface="Times New Roman" panose="02020603050405020304" pitchFamily="18" charset="0"/>
                <a:ea typeface="Calibri" panose="020F0502020204030204" pitchFamily="34" charset="0"/>
              </a:rPr>
              <a:t>Російській імперії</a:t>
            </a:r>
            <a:r>
              <a:rPr lang="ru-RU" sz="2400" b="1" i="1" dirty="0" smtClean="0">
                <a:latin typeface="Times New Roman" panose="02020603050405020304" pitchFamily="18" charset="0"/>
                <a:ea typeface="Calibri" panose="020F0502020204030204" pitchFamily="34" charset="0"/>
              </a:rPr>
              <a:t>:</a:t>
            </a:r>
            <a:endParaRPr lang="en-US" sz="2400" dirty="0"/>
          </a:p>
        </p:txBody>
      </p:sp>
      <p:pic>
        <p:nvPicPr>
          <p:cNvPr id="6146" name="Схема 1"/>
          <p:cNvPicPr>
            <a:picLocks noChangeArrowheads="1"/>
          </p:cNvPicPr>
          <p:nvPr/>
        </p:nvPicPr>
        <p:blipFill>
          <a:blip r:embed="rId3">
            <a:extLst>
              <a:ext uri="{28A0092B-C50C-407E-A947-70E740481C1C}">
                <a14:useLocalDpi xmlns:a14="http://schemas.microsoft.com/office/drawing/2010/main" val="0"/>
              </a:ext>
            </a:extLst>
          </a:blip>
          <a:srcRect t="-2142" b="-2193"/>
          <a:stretch>
            <a:fillRect/>
          </a:stretch>
        </p:blipFill>
        <p:spPr bwMode="auto">
          <a:xfrm>
            <a:off x="251519" y="1202108"/>
            <a:ext cx="8640959"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70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06154"/>
            <a:ext cx="9433048" cy="7122596"/>
          </a:xfrm>
          <a:prstGeom prst="rect">
            <a:avLst/>
          </a:prstGeom>
          <a:ln>
            <a:noFill/>
          </a:ln>
          <a:effectLst>
            <a:softEdge rad="112500"/>
          </a:effectLst>
        </p:spPr>
      </p:pic>
      <p:graphicFrame>
        <p:nvGraphicFramePr>
          <p:cNvPr id="4" name="Схема 3"/>
          <p:cNvGraphicFramePr/>
          <p:nvPr>
            <p:extLst>
              <p:ext uri="{D42A27DB-BD31-4B8C-83A1-F6EECF244321}">
                <p14:modId xmlns:p14="http://schemas.microsoft.com/office/powerpoint/2010/main" val="2925800108"/>
              </p:ext>
            </p:extLst>
          </p:nvPr>
        </p:nvGraphicFramePr>
        <p:xfrm>
          <a:off x="0" y="0"/>
          <a:ext cx="8964488" cy="6741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7730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http://www.litopys.com.ua/upload/medialibrary/ccf/ccfadb3db523b248ccfabd8f4fac4fb7.jpg"/>
          <p:cNvPicPr/>
          <p:nvPr/>
        </p:nvPicPr>
        <p:blipFill>
          <a:blip r:embed="rId3" cstate="print"/>
          <a:srcRect/>
          <a:stretch>
            <a:fillRect/>
          </a:stretch>
        </p:blipFill>
        <p:spPr bwMode="auto">
          <a:xfrm>
            <a:off x="2393759" y="3852340"/>
            <a:ext cx="6750242" cy="2898619"/>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42391" y="3817458"/>
            <a:ext cx="2351367" cy="3131295"/>
          </a:xfrm>
          <a:prstGeom prst="rect">
            <a:avLst/>
          </a:prstGeom>
        </p:spPr>
      </p:pic>
      <p:pic>
        <p:nvPicPr>
          <p:cNvPr id="7" name="Рисунок 6"/>
          <p:cNvPicPr>
            <a:picLocks noChangeAspect="1"/>
          </p:cNvPicPr>
          <p:nvPr/>
        </p:nvPicPr>
        <p:blipFill>
          <a:blip r:embed="rId5"/>
          <a:stretch>
            <a:fillRect/>
          </a:stretch>
        </p:blipFill>
        <p:spPr>
          <a:xfrm>
            <a:off x="5940152" y="35169"/>
            <a:ext cx="2952328" cy="3570912"/>
          </a:xfrm>
          <a:prstGeom prst="rect">
            <a:avLst/>
          </a:prstGeom>
          <a:ln>
            <a:noFill/>
          </a:ln>
          <a:effectLst>
            <a:softEdge rad="112500"/>
          </a:effectLst>
        </p:spPr>
      </p:pic>
      <p:pic>
        <p:nvPicPr>
          <p:cNvPr id="6" name="Рисунок 5"/>
          <p:cNvPicPr>
            <a:picLocks noChangeAspect="1"/>
          </p:cNvPicPr>
          <p:nvPr/>
        </p:nvPicPr>
        <p:blipFill>
          <a:blip r:embed="rId6"/>
          <a:stretch>
            <a:fillRect/>
          </a:stretch>
        </p:blipFill>
        <p:spPr>
          <a:xfrm>
            <a:off x="0" y="120660"/>
            <a:ext cx="5436096" cy="3696798"/>
          </a:xfrm>
          <a:prstGeom prst="rect">
            <a:avLst/>
          </a:prstGeom>
          <a:ln>
            <a:noFill/>
          </a:ln>
          <a:effectLst>
            <a:softEdge rad="112500"/>
          </a:effectLst>
        </p:spPr>
      </p:pic>
      <p:graphicFrame>
        <p:nvGraphicFramePr>
          <p:cNvPr id="5" name="Объект 4"/>
          <p:cNvGraphicFramePr>
            <a:graphicFrameLocks noGrp="1"/>
          </p:cNvGraphicFramePr>
          <p:nvPr>
            <p:ph idx="1"/>
            <p:extLst>
              <p:ext uri="{D42A27DB-BD31-4B8C-83A1-F6EECF244321}">
                <p14:modId xmlns:p14="http://schemas.microsoft.com/office/powerpoint/2010/main" val="437124999"/>
              </p:ext>
            </p:extLst>
          </p:nvPr>
        </p:nvGraphicFramePr>
        <p:xfrm>
          <a:off x="0" y="35169"/>
          <a:ext cx="9144000" cy="69415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8788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88640"/>
            <a:ext cx="9036496" cy="6480720"/>
          </a:xfrm>
          <a:prstGeom prst="rect">
            <a:avLst/>
          </a:prstGeom>
          <a:ln>
            <a:noFill/>
          </a:ln>
          <a:effectLst>
            <a:softEdge rad="112500"/>
          </a:effectLst>
        </p:spPr>
      </p:pic>
      <p:graphicFrame>
        <p:nvGraphicFramePr>
          <p:cNvPr id="4" name="Схема 3"/>
          <p:cNvGraphicFramePr/>
          <p:nvPr>
            <p:extLst>
              <p:ext uri="{D42A27DB-BD31-4B8C-83A1-F6EECF244321}">
                <p14:modId xmlns:p14="http://schemas.microsoft.com/office/powerpoint/2010/main" val="371986898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514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ukrmap.su/program2010/uh9/uh9_20_files/image008.jpg"/>
          <p:cNvPicPr/>
          <p:nvPr/>
        </p:nvPicPr>
        <p:blipFill>
          <a:blip r:embed="rId2" cstate="print"/>
          <a:srcRect/>
          <a:stretch>
            <a:fillRect/>
          </a:stretch>
        </p:blipFill>
        <p:spPr bwMode="auto">
          <a:xfrm>
            <a:off x="107504" y="1124744"/>
            <a:ext cx="8856984" cy="5733256"/>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17906783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54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3304687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descr="Буржуазные реформы кратко"/>
          <p:cNvPicPr/>
          <p:nvPr/>
        </p:nvPicPr>
        <p:blipFill>
          <a:blip r:embed="rId7" cstate="print"/>
          <a:srcRect/>
          <a:stretch>
            <a:fillRect/>
          </a:stretch>
        </p:blipFill>
        <p:spPr bwMode="auto">
          <a:xfrm>
            <a:off x="539552" y="220588"/>
            <a:ext cx="8280920" cy="4000500"/>
          </a:xfrm>
          <a:prstGeom prst="rect">
            <a:avLst/>
          </a:prstGeom>
          <a:ln>
            <a:noFill/>
          </a:ln>
          <a:effectLst>
            <a:softEdge rad="112500"/>
          </a:effectLst>
        </p:spPr>
      </p:pic>
    </p:spTree>
    <p:extLst>
      <p:ext uri="{BB962C8B-B14F-4D97-AF65-F5344CB8AC3E}">
        <p14:creationId xmlns:p14="http://schemas.microsoft.com/office/powerpoint/2010/main" val="350350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777326165"/>
              </p:ext>
            </p:extLst>
          </p:nvPr>
        </p:nvGraphicFramePr>
        <p:xfrm>
          <a:off x="755576" y="332656"/>
          <a:ext cx="78867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845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1516597292"/>
              </p:ext>
            </p:extLst>
          </p:nvPr>
        </p:nvGraphicFramePr>
        <p:xfrm>
          <a:off x="0" y="476672"/>
          <a:ext cx="911643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рямоугольник 1"/>
          <p:cNvSpPr/>
          <p:nvPr/>
        </p:nvSpPr>
        <p:spPr>
          <a:xfrm>
            <a:off x="319571" y="-4372"/>
            <a:ext cx="8800669" cy="461665"/>
          </a:xfrm>
          <a:prstGeom prst="rect">
            <a:avLst/>
          </a:prstGeom>
          <a:solidFill>
            <a:schemeClr val="bg1">
              <a:lumMod val="75000"/>
            </a:schemeClr>
          </a:solidFill>
        </p:spPr>
        <p:txBody>
          <a:bodyPr wrap="square">
            <a:spAutoFit/>
          </a:bodyPr>
          <a:lstStyle/>
          <a:p>
            <a:pPr lvl="0" algn="ctr"/>
            <a:r>
              <a:rPr lang="uk-UA" sz="2400" b="1" dirty="0">
                <a:solidFill>
                  <a:srgbClr val="191F27"/>
                </a:solidFill>
                <a:latin typeface="Times New Roman" panose="02020603050405020304" pitchFamily="18" charset="0"/>
                <a:cs typeface="Times New Roman" panose="02020603050405020304" pitchFamily="18" charset="0"/>
              </a:rPr>
              <a:t>СУДОВА РЕФОРМА</a:t>
            </a:r>
            <a:endParaRPr lang="ru-RU" sz="2400" dirty="0">
              <a:ln w="0"/>
              <a:solidFill>
                <a:srgbClr val="191F27"/>
              </a:solidFill>
              <a:effectLst>
                <a:outerShdw blurRad="38100" dist="19050" dir="2700000" algn="tl" rotWithShape="0">
                  <a:srgbClr val="191F27">
                    <a:alpha val="40000"/>
                  </a:srgbClr>
                </a:outerShdw>
              </a:effectLst>
              <a:latin typeface="Times New Roman" panose="02020603050405020304" pitchFamily="18" charset="0"/>
              <a:cs typeface="Times New Roman" panose="02020603050405020304" pitchFamily="18" charset="0"/>
            </a:endParaRPr>
          </a:p>
        </p:txBody>
      </p:sp>
      <p:grpSp>
        <p:nvGrpSpPr>
          <p:cNvPr id="9" name="Группа 8"/>
          <p:cNvGrpSpPr/>
          <p:nvPr/>
        </p:nvGrpSpPr>
        <p:grpSpPr>
          <a:xfrm>
            <a:off x="307835" y="2492896"/>
            <a:ext cx="8790915" cy="1728192"/>
            <a:chOff x="524375" y="3805084"/>
            <a:chExt cx="8790915" cy="4104435"/>
          </a:xfrm>
        </p:grpSpPr>
        <p:sp>
          <p:nvSpPr>
            <p:cNvPr id="10" name="Скругленный прямоугольник 9"/>
            <p:cNvSpPr/>
            <p:nvPr/>
          </p:nvSpPr>
          <p:spPr>
            <a:xfrm>
              <a:off x="3842682" y="6541374"/>
              <a:ext cx="5472608" cy="136814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lvl="0"/>
              <a:r>
                <a:rPr lang="uk-UA" sz="2800" b="1" dirty="0">
                  <a:solidFill>
                    <a:schemeClr val="tx1"/>
                  </a:solidFill>
                  <a:latin typeface="Times New Roman" panose="02020603050405020304" pitchFamily="18" charset="0"/>
                  <a:cs typeface="Times New Roman" panose="02020603050405020304" pitchFamily="18" charset="0"/>
                </a:rPr>
                <a:t>рівність усіх перед судом;</a:t>
              </a:r>
            </a:p>
            <a:p>
              <a:endParaRPr lang="uk-UA" dirty="0"/>
            </a:p>
          </p:txBody>
        </p:sp>
        <p:sp>
          <p:nvSpPr>
            <p:cNvPr id="11" name="Скругленный прямоугольник 4"/>
            <p:cNvSpPr/>
            <p:nvPr/>
          </p:nvSpPr>
          <p:spPr>
            <a:xfrm>
              <a:off x="524375" y="3805084"/>
              <a:ext cx="8528330" cy="1646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935" tIns="0" rIns="241935"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uk-UA" sz="3200" b="1" kern="1200" dirty="0" smtClean="0">
                <a:solidFill>
                  <a:schemeClr val="tx1"/>
                </a:solidFill>
              </a:endParaRPr>
            </a:p>
          </p:txBody>
        </p:sp>
      </p:grpSp>
      <p:pic>
        <p:nvPicPr>
          <p:cNvPr id="12" name="Picture 2" descr="F:\сироватко\відзначення ювілеїв судової реформи 1864року.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4" y="1810014"/>
            <a:ext cx="2751997" cy="2751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0052" y="1628800"/>
            <a:ext cx="9176129" cy="5453514"/>
          </a:xfrm>
          <a:prstGeom prst="rect">
            <a:avLst/>
          </a:prstGeom>
        </p:spPr>
      </p:pic>
      <p:graphicFrame>
        <p:nvGraphicFramePr>
          <p:cNvPr id="6" name="Объект 5"/>
          <p:cNvGraphicFramePr>
            <a:graphicFrameLocks noGrp="1"/>
          </p:cNvGraphicFramePr>
          <p:nvPr>
            <p:ph idx="1"/>
            <p:extLst>
              <p:ext uri="{D42A27DB-BD31-4B8C-83A1-F6EECF244321}">
                <p14:modId xmlns:p14="http://schemas.microsoft.com/office/powerpoint/2010/main" val="1613639242"/>
              </p:ext>
            </p:extLst>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Прямоугольник 4"/>
          <p:cNvSpPr/>
          <p:nvPr/>
        </p:nvSpPr>
        <p:spPr>
          <a:xfrm>
            <a:off x="215516" y="166281"/>
            <a:ext cx="8712968" cy="830997"/>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lvl="0" algn="just">
              <a:defRPr/>
            </a:pPr>
            <a:r>
              <a:rPr lang="uk-UA" sz="2400" b="1" dirty="0">
                <a:latin typeface="Times New Roman" panose="02020603050405020304" pitchFamily="18" charset="0"/>
                <a:ea typeface="Times New Roman"/>
                <a:cs typeface="Times New Roman" panose="02020603050405020304" pitchFamily="18" charset="0"/>
              </a:rPr>
              <a:t>У 1864 р. були затверджені Судові статути, що запроваджували нові принципи судоустрою і судочинства. </a:t>
            </a:r>
          </a:p>
        </p:txBody>
      </p:sp>
    </p:spTree>
    <p:extLst>
      <p:ext uri="{BB962C8B-B14F-4D97-AF65-F5344CB8AC3E}">
        <p14:creationId xmlns:p14="http://schemas.microsoft.com/office/powerpoint/2010/main" val="367917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8679"/>
            <a:ext cx="5395352" cy="6255623"/>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556298955"/>
              </p:ext>
            </p:extLst>
          </p:nvPr>
        </p:nvGraphicFramePr>
        <p:xfrm>
          <a:off x="552908" y="1052735"/>
          <a:ext cx="8483588" cy="3747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Схема 4"/>
          <p:cNvGraphicFramePr/>
          <p:nvPr>
            <p:extLst>
              <p:ext uri="{D42A27DB-BD31-4B8C-83A1-F6EECF244321}">
                <p14:modId xmlns:p14="http://schemas.microsoft.com/office/powerpoint/2010/main" val="4053043022"/>
              </p:ext>
            </p:extLst>
          </p:nvPr>
        </p:nvGraphicFramePr>
        <p:xfrm>
          <a:off x="278232" y="4869160"/>
          <a:ext cx="8758264" cy="20036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Прямоугольник 6"/>
          <p:cNvSpPr/>
          <p:nvPr/>
        </p:nvSpPr>
        <p:spPr>
          <a:xfrm>
            <a:off x="218404" y="15313"/>
            <a:ext cx="8818092" cy="830997"/>
          </a:xfrm>
          <a:prstGeom prst="rect">
            <a:avLst/>
          </a:prstGeom>
          <a:solidFill>
            <a:schemeClr val="bg1">
              <a:lumMod val="75000"/>
            </a:schemeClr>
          </a:solidFill>
        </p:spPr>
        <p:txBody>
          <a:bodyPr wrap="square">
            <a:spAutoFit/>
          </a:bodyPr>
          <a:lstStyle/>
          <a:p>
            <a:pPr marL="179705" lvl="0" indent="457200" algn="ctr">
              <a:spcAft>
                <a:spcPts val="600"/>
              </a:spcAft>
            </a:pPr>
            <a:r>
              <a:rPr lang="uk-UA" sz="2400" b="1" dirty="0">
                <a:solidFill>
                  <a:srgbClr val="191F27"/>
                </a:solidFill>
                <a:latin typeface="Times New Roman" pitchFamily="18" charset="0"/>
                <a:ea typeface="Times New Roman"/>
                <a:cs typeface="Times New Roman" pitchFamily="18" charset="0"/>
              </a:rPr>
              <a:t>Судова система поділялася на дві гілки: місцеві та загальні суди.</a:t>
            </a:r>
          </a:p>
        </p:txBody>
      </p:sp>
    </p:spTree>
    <p:extLst>
      <p:ext uri="{BB962C8B-B14F-4D97-AF65-F5344CB8AC3E}">
        <p14:creationId xmlns:p14="http://schemas.microsoft.com/office/powerpoint/2010/main" val="4236082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903634"/>
          </a:xfrm>
          <a:solidFill>
            <a:schemeClr val="bg1">
              <a:lumMod val="75000"/>
            </a:schemeClr>
          </a:solidFill>
        </p:spPr>
        <p:txBody>
          <a:bodyPr>
            <a:normAutofit/>
          </a:bodyPr>
          <a:lstStyle/>
          <a:p>
            <a:pPr marL="171450" lvl="0" indent="-171450" algn="ctr">
              <a:lnSpc>
                <a:spcPct val="115000"/>
              </a:lnSpc>
              <a:spcBef>
                <a:spcPts val="750"/>
              </a:spcBef>
            </a:pPr>
            <a:r>
              <a:rPr lang="uk-UA" sz="32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НАВЧАЛЬНІ ПИТАННЯ:</a:t>
            </a:r>
            <a:endParaRPr lang="en-US" sz="4000" dirty="0"/>
          </a:p>
        </p:txBody>
      </p:sp>
      <p:sp>
        <p:nvSpPr>
          <p:cNvPr id="3" name="Объект 2"/>
          <p:cNvSpPr>
            <a:spLocks noGrp="1"/>
          </p:cNvSpPr>
          <p:nvPr>
            <p:ph idx="1"/>
          </p:nvPr>
        </p:nvSpPr>
        <p:spPr>
          <a:xfrm>
            <a:off x="628650" y="1844824"/>
            <a:ext cx="7886700" cy="4764187"/>
          </a:xfrm>
        </p:spPr>
        <p:txBody>
          <a:bodyPr>
            <a:normAutofit/>
          </a:bodyPr>
          <a:lstStyle/>
          <a:p>
            <a:pPr marL="0" indent="0" algn="just">
              <a:lnSpc>
                <a:spcPct val="150000"/>
              </a:lnSpc>
              <a:spcBef>
                <a:spcPts val="0"/>
              </a:spcBef>
              <a:spcAft>
                <a:spcPts val="0"/>
              </a:spcAft>
              <a:buNone/>
              <a:tabLst>
                <a:tab pos="630555" algn="l"/>
              </a:tabLst>
            </a:pP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1</a:t>
            </a:r>
            <a:r>
              <a:rPr lang="uk-UA" sz="2400" b="1" dirty="0">
                <a:latin typeface="Times New Roman" panose="02020603050405020304" pitchFamily="18" charset="0"/>
                <a:ea typeface="Calibri" panose="020F0502020204030204" pitchFamily="34" charset="0"/>
                <a:cs typeface="Times New Roman" panose="02020603050405020304" pitchFamily="18" charset="0"/>
              </a:rPr>
              <a:t>.</a:t>
            </a:r>
            <a:r>
              <a:rPr lang="uk-UA" sz="2400" dirty="0">
                <a:latin typeface="Times New Roman" panose="02020603050405020304" pitchFamily="18" charset="0"/>
                <a:ea typeface="Calibri" panose="020F0502020204030204" pitchFamily="34" charset="0"/>
                <a:cs typeface="Times New Roman" panose="02020603050405020304" pitchFamily="18" charset="0"/>
              </a:rPr>
              <a:t> </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СУСПІЛЬНИЙ ЛАД ТА ДЕРЖАВНИЙ УСТРІЙ РОСІЙСЬКОЇ ІМПЕРІЇ У ХІХ – ПОЧ. ХХ СТ.</a:t>
            </a:r>
            <a:endParaRPr lang="en-US" sz="1800" b="1"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Bef>
                <a:spcPts val="0"/>
              </a:spcBef>
              <a:spcAft>
                <a:spcPts val="0"/>
              </a:spcAft>
              <a:buNone/>
              <a:tabLst>
                <a:tab pos="630555" algn="l"/>
              </a:tabLst>
            </a:pP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	2. БУРЖУАЗНІ РЕФОРМИ В РОСІЙСЬКІЙ ІМПЕРІЇ.</a:t>
            </a:r>
            <a:endParaRPr lang="en-US" sz="1800" b="1"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Bef>
                <a:spcPts val="0"/>
              </a:spcBef>
              <a:spcAft>
                <a:spcPts val="0"/>
              </a:spcAft>
              <a:buNone/>
              <a:tabLst>
                <a:tab pos="630555" algn="l"/>
              </a:tabLst>
            </a:pP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	3. СУСПІЛЬНИЙ ЛАД ТА ДЕРЖАВНИЙ УСТРІЙ АВСТРІЙСЬКОЇ ТА АВСТРО-УГОРСЬКОЇ ІМПЕРІЙ.</a:t>
            </a:r>
            <a:endParaRPr lang="en-US" sz="1800" b="1" dirty="0" smtClean="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Bef>
                <a:spcPts val="0"/>
              </a:spcBef>
              <a:spcAft>
                <a:spcPts val="0"/>
              </a:spcAft>
              <a:buNone/>
              <a:tabLst>
                <a:tab pos="630555" algn="l"/>
              </a:tabLst>
            </a:pP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	4. БУРЖУАЗНІ РЕФОРМИ В АВСТРІЙСЬКІЙ ТА АВСТРО-УГОРСЬКІЙ ІМПЕРІЯХ.</a:t>
            </a: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47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643"/>
            <a:ext cx="9144000" cy="5170714"/>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829660530"/>
              </p:ext>
            </p:extLst>
          </p:nvPr>
        </p:nvGraphicFramePr>
        <p:xfrm>
          <a:off x="683568" y="260648"/>
          <a:ext cx="8352928"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Схема 4"/>
          <p:cNvGraphicFramePr/>
          <p:nvPr>
            <p:extLst>
              <p:ext uri="{D42A27DB-BD31-4B8C-83A1-F6EECF244321}">
                <p14:modId xmlns:p14="http://schemas.microsoft.com/office/powerpoint/2010/main" val="3749520997"/>
              </p:ext>
            </p:extLst>
          </p:nvPr>
        </p:nvGraphicFramePr>
        <p:xfrm>
          <a:off x="683568" y="3933056"/>
          <a:ext cx="7416824" cy="3200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788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38816" y="1433809"/>
            <a:ext cx="4608512" cy="4083422"/>
          </a:xfrm>
          <a:solidFill>
            <a:schemeClr val="bg1">
              <a:lumMod val="75000"/>
            </a:schemeClr>
          </a:solidFill>
        </p:spPr>
        <p:txBody>
          <a:bodyPr>
            <a:normAutofit/>
          </a:bodyPr>
          <a:lstStyle/>
          <a:p>
            <a:pPr indent="0" algn="just">
              <a:spcAft>
                <a:spcPts val="0"/>
              </a:spcAft>
              <a:buNone/>
            </a:pPr>
            <a:r>
              <a:rPr lang="uk-UA" sz="2800" dirty="0">
                <a:latin typeface="Times New Roman" panose="02020603050405020304" pitchFamily="18" charset="0"/>
                <a:cs typeface="Times New Roman" panose="02020603050405020304" pitchFamily="18" charset="0"/>
              </a:rPr>
              <a:t>Було запроваджена </a:t>
            </a:r>
            <a:r>
              <a:rPr lang="uk-UA" sz="2800" b="1" dirty="0">
                <a:latin typeface="Times New Roman" panose="02020603050405020304" pitchFamily="18" charset="0"/>
                <a:cs typeface="Times New Roman" panose="02020603050405020304" pitchFamily="18" charset="0"/>
              </a:rPr>
              <a:t>адвокатуру</a:t>
            </a:r>
            <a:r>
              <a:rPr lang="uk-UA" sz="2800" dirty="0">
                <a:latin typeface="Times New Roman" panose="02020603050405020304" pitchFamily="18" charset="0"/>
                <a:cs typeface="Times New Roman" panose="02020603050405020304" pitchFamily="18" charset="0"/>
              </a:rPr>
              <a:t>. Адвокати поділялися на присяжних повірених, які працювали у колегіях при </a:t>
            </a:r>
            <a:r>
              <a:rPr lang="uk-UA" sz="2800" dirty="0" smtClean="0">
                <a:latin typeface="Times New Roman" panose="02020603050405020304" pitchFamily="18" charset="0"/>
                <a:cs typeface="Times New Roman" panose="02020603050405020304" pitchFamily="18" charset="0"/>
              </a:rPr>
              <a:t>судах</a:t>
            </a:r>
            <a:r>
              <a:rPr lang="ru-RU" sz="2800" dirty="0" smtClean="0">
                <a:latin typeface="Times New Roman" panose="02020603050405020304" pitchFamily="18" charset="0"/>
                <a:cs typeface="Times New Roman" panose="02020603050405020304" pitchFamily="18" charset="0"/>
              </a:rPr>
              <a:t>,</a:t>
            </a:r>
            <a:r>
              <a:rPr lang="uk-UA" sz="2800" dirty="0" smtClean="0">
                <a:latin typeface="Times New Roman" panose="02020603050405020304" pitchFamily="18" charset="0"/>
                <a:cs typeface="Times New Roman" panose="02020603050405020304" pitchFamily="18" charset="0"/>
              </a:rPr>
              <a:t> і </a:t>
            </a:r>
            <a:r>
              <a:rPr lang="uk-UA" sz="2800" dirty="0">
                <a:latin typeface="Times New Roman" panose="02020603050405020304" pitchFamily="18" charset="0"/>
                <a:cs typeface="Times New Roman" panose="02020603050405020304" pitchFamily="18" charset="0"/>
              </a:rPr>
              <a:t>приватних </a:t>
            </a:r>
            <a:r>
              <a:rPr lang="uk-UA" sz="2800" dirty="0" smtClean="0">
                <a:latin typeface="Times New Roman" panose="02020603050405020304" pitchFamily="18" charset="0"/>
                <a:cs typeface="Times New Roman" panose="02020603050405020304" pitchFamily="18" charset="0"/>
              </a:rPr>
              <a:t>повірених, </a:t>
            </a:r>
            <a:r>
              <a:rPr lang="uk-UA" sz="2800" dirty="0">
                <a:latin typeface="Times New Roman" panose="02020603050405020304" pitchFamily="18" charset="0"/>
                <a:cs typeface="Times New Roman" panose="02020603050405020304" pitchFamily="18" charset="0"/>
              </a:rPr>
              <a:t>які діли по довіреності сторін з дозволу суду</a:t>
            </a:r>
            <a:r>
              <a:rPr lang="uk-UA" sz="2800" dirty="0" smtClean="0">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0" y="569713"/>
            <a:ext cx="3995936" cy="58116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287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39952" y="482312"/>
            <a:ext cx="4752528" cy="4674881"/>
          </a:xfrm>
          <a:solidFill>
            <a:schemeClr val="bg1">
              <a:lumMod val="75000"/>
            </a:schemeClr>
          </a:solidFill>
        </p:spPr>
        <p:txBody>
          <a:bodyPr>
            <a:normAutofit lnSpcReduction="10000"/>
          </a:bodyPr>
          <a:lstStyle/>
          <a:p>
            <a:pPr marL="0" indent="0" algn="just">
              <a:spcBef>
                <a:spcPts val="600"/>
              </a:spcBef>
              <a:spcAft>
                <a:spcPts val="0"/>
              </a:spcAft>
              <a:buNone/>
            </a:pPr>
            <a:r>
              <a:rPr lang="uk-UA" sz="2800" dirty="0" smtClean="0">
                <a:effectLst/>
                <a:latin typeface="Times New Roman" pitchFamily="18" charset="0"/>
                <a:ea typeface="Times New Roman"/>
                <a:cs typeface="Times New Roman" pitchFamily="18" charset="0"/>
              </a:rPr>
              <a:t>Змінилися функції прокуратури</a:t>
            </a:r>
            <a:r>
              <a:rPr lang="en-US" sz="2800" dirty="0">
                <a:latin typeface="Times New Roman" pitchFamily="18" charset="0"/>
                <a:ea typeface="Times New Roman"/>
                <a:cs typeface="Times New Roman" pitchFamily="18" charset="0"/>
              </a:rPr>
              <a:t>.</a:t>
            </a:r>
            <a:r>
              <a:rPr lang="uk-UA" sz="2800" dirty="0" smtClean="0">
                <a:effectLst/>
                <a:latin typeface="Times New Roman" pitchFamily="18" charset="0"/>
                <a:ea typeface="Times New Roman"/>
                <a:cs typeface="Times New Roman" pitchFamily="18" charset="0"/>
              </a:rPr>
              <a:t> </a:t>
            </a:r>
            <a:r>
              <a:rPr lang="uk-UA" sz="2800" b="1" dirty="0" smtClean="0">
                <a:effectLst/>
                <a:latin typeface="Times New Roman" pitchFamily="18" charset="0"/>
                <a:ea typeface="Times New Roman"/>
                <a:cs typeface="Times New Roman" pitchFamily="18" charset="0"/>
              </a:rPr>
              <a:t>Прокуратура зобов’язувалася </a:t>
            </a:r>
            <a:r>
              <a:rPr lang="uk-UA" sz="2800" dirty="0" smtClean="0">
                <a:effectLst/>
                <a:latin typeface="Times New Roman" pitchFamily="18" charset="0"/>
                <a:ea typeface="Times New Roman"/>
                <a:cs typeface="Times New Roman" pitchFamily="18" charset="0"/>
              </a:rPr>
              <a:t>наглядати за законністю діяльності суду, слідства і місцями позбавлення волі.</a:t>
            </a:r>
          </a:p>
          <a:p>
            <a:pPr marL="0" indent="0">
              <a:spcBef>
                <a:spcPts val="600"/>
              </a:spcBef>
              <a:spcAft>
                <a:spcPts val="0"/>
              </a:spcAft>
              <a:buNone/>
            </a:pPr>
            <a:endParaRPr lang="uk-UA" sz="2800" dirty="0" smtClean="0">
              <a:effectLst/>
              <a:latin typeface="Times New Roman" pitchFamily="18" charset="0"/>
              <a:ea typeface="Times New Roman"/>
              <a:cs typeface="Times New Roman" pitchFamily="18" charset="0"/>
            </a:endParaRPr>
          </a:p>
          <a:p>
            <a:pPr marL="0" indent="0" algn="just">
              <a:spcAft>
                <a:spcPts val="0"/>
              </a:spcAft>
              <a:buNone/>
            </a:pPr>
            <a:r>
              <a:rPr lang="uk-UA" sz="2800" b="1" dirty="0" smtClean="0">
                <a:effectLst/>
                <a:latin typeface="Times New Roman" pitchFamily="18" charset="0"/>
                <a:ea typeface="Times New Roman"/>
                <a:cs typeface="Times New Roman" pitchFamily="18" charset="0"/>
              </a:rPr>
              <a:t>Прокурори</a:t>
            </a:r>
            <a:r>
              <a:rPr lang="uk-UA" sz="2800" dirty="0" smtClean="0">
                <a:effectLst/>
                <a:latin typeface="Times New Roman" pitchFamily="18" charset="0"/>
                <a:ea typeface="Times New Roman"/>
                <a:cs typeface="Times New Roman" pitchFamily="18" charset="0"/>
              </a:rPr>
              <a:t> мали підтримувати обвинувачення в суді, виносити протести на незаконні вироки та рішення судів. </a:t>
            </a:r>
          </a:p>
          <a:p>
            <a:pPr marL="0" indent="0">
              <a:buNone/>
            </a:pPr>
            <a:endParaRPr lang="uk-UA" sz="28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 y="332657"/>
            <a:ext cx="3995936"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2"/>
          <p:cNvSpPr txBox="1">
            <a:spLocks/>
          </p:cNvSpPr>
          <p:nvPr/>
        </p:nvSpPr>
        <p:spPr>
          <a:xfrm>
            <a:off x="107504" y="5370792"/>
            <a:ext cx="8784976" cy="1459359"/>
          </a:xfrm>
          <a:prstGeom prst="rect">
            <a:avLst/>
          </a:prstGeom>
          <a:solidFill>
            <a:schemeClr val="bg1">
              <a:lumMod val="7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uk-UA" sz="2800" dirty="0" smtClean="0">
                <a:latin typeface="Times New Roman" panose="02020603050405020304" pitchFamily="18" charset="0"/>
                <a:cs typeface="Times New Roman" panose="02020603050405020304" pitchFamily="18" charset="0"/>
              </a:rPr>
              <a:t>Започатковувалися посади </a:t>
            </a:r>
            <a:r>
              <a:rPr lang="uk-UA" sz="2800" b="1" dirty="0" smtClean="0">
                <a:latin typeface="Times New Roman" panose="02020603050405020304" pitchFamily="18" charset="0"/>
                <a:cs typeface="Times New Roman" panose="02020603050405020304" pitchFamily="18" charset="0"/>
              </a:rPr>
              <a:t>судових слідчих</a:t>
            </a:r>
            <a:r>
              <a:rPr lang="uk-UA" sz="2800" dirty="0" smtClean="0">
                <a:latin typeface="Times New Roman" panose="02020603050405020304" pitchFamily="18" charset="0"/>
                <a:cs typeface="Times New Roman" panose="02020603050405020304" pitchFamily="18" charset="0"/>
              </a:rPr>
              <a:t>, які порушували кримінальне переслідування, проводили слідчі дії</a:t>
            </a:r>
            <a:r>
              <a:rPr lang="en-US" sz="2800" dirty="0" smtClean="0">
                <a:latin typeface="Times New Roman" panose="02020603050405020304" pitchFamily="18" charset="0"/>
                <a:cs typeface="Times New Roman" panose="02020603050405020304" pitchFamily="18" charset="0"/>
              </a:rPr>
              <a:t>.</a:t>
            </a:r>
            <a:r>
              <a:rPr lang="uk-UA" sz="2800" dirty="0" smtClean="0">
                <a:latin typeface="Times New Roman" panose="02020603050405020304" pitchFamily="18" charset="0"/>
                <a:cs typeface="Times New Roman" panose="02020603050405020304" pitchFamily="18" charset="0"/>
              </a:rPr>
              <a:t> </a:t>
            </a:r>
          </a:p>
          <a:p>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69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332656"/>
            <a:ext cx="8928992" cy="1368152"/>
          </a:xfrm>
          <a:solidFill>
            <a:schemeClr val="bg1">
              <a:lumMod val="75000"/>
            </a:schemeClr>
          </a:solidFill>
        </p:spPr>
        <p:txBody>
          <a:bodyPr>
            <a:normAutofit/>
          </a:bodyPr>
          <a:lstStyle/>
          <a:p>
            <a:pPr marL="0" indent="355600" algn="ctr">
              <a:buNone/>
            </a:pPr>
            <a:r>
              <a:rPr lang="uk-UA" sz="2800" dirty="0" smtClean="0">
                <a:latin typeface="Times New Roman" panose="02020603050405020304" pitchFamily="18" charset="0"/>
                <a:cs typeface="Times New Roman" panose="02020603050405020304" pitchFamily="18" charset="0"/>
              </a:rPr>
              <a:t>Для </a:t>
            </a:r>
            <a:r>
              <a:rPr lang="uk-UA" sz="2800" dirty="0">
                <a:latin typeface="Times New Roman" panose="02020603050405020304" pitchFamily="18" charset="0"/>
                <a:cs typeface="Times New Roman" panose="02020603050405020304" pitchFamily="18" charset="0"/>
              </a:rPr>
              <a:t>посвідчення ділових паперів, оформлення угод і інших актів засновувалася система </a:t>
            </a:r>
            <a:r>
              <a:rPr lang="uk-UA" sz="2800" b="1" dirty="0">
                <a:latin typeface="Times New Roman" panose="02020603050405020304" pitchFamily="18" charset="0"/>
                <a:cs typeface="Times New Roman" panose="02020603050405020304" pitchFamily="18" charset="0"/>
              </a:rPr>
              <a:t>нотаріальних контор </a:t>
            </a:r>
            <a:r>
              <a:rPr lang="uk-UA" sz="2800" dirty="0">
                <a:latin typeface="Times New Roman" panose="02020603050405020304" pitchFamily="18" charset="0"/>
                <a:cs typeface="Times New Roman" panose="02020603050405020304" pitchFamily="18" charset="0"/>
              </a:rPr>
              <a:t>у губернських і повітових містах.</a:t>
            </a:r>
          </a:p>
          <a:p>
            <a:endParaRPr lang="uk-UA" sz="2800"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8928991" cy="48965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89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282017458"/>
              </p:ext>
            </p:extLst>
          </p:nvPr>
        </p:nvGraphicFramePr>
        <p:xfrm>
          <a:off x="0" y="1052736"/>
          <a:ext cx="9144000" cy="580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H:\Лаптиренко\судова реформа в росіїм186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25" y="2564904"/>
            <a:ext cx="4818360" cy="3209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26825" y="616299"/>
            <a:ext cx="8706436" cy="1143351"/>
            <a:chOff x="435322" y="220695"/>
            <a:chExt cx="8706436" cy="3927874"/>
          </a:xfrm>
        </p:grpSpPr>
        <p:sp>
          <p:nvSpPr>
            <p:cNvPr id="6" name="Скругленный прямоугольник 5"/>
            <p:cNvSpPr/>
            <p:nvPr/>
          </p:nvSpPr>
          <p:spPr>
            <a:xfrm>
              <a:off x="435322" y="741221"/>
              <a:ext cx="8706436" cy="340734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Скругленный прямоугольник 4"/>
            <p:cNvSpPr/>
            <p:nvPr/>
          </p:nvSpPr>
          <p:spPr>
            <a:xfrm>
              <a:off x="627279" y="220695"/>
              <a:ext cx="8322522" cy="3927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uk-UA" sz="2800" b="1" kern="1200" dirty="0" smtClean="0">
                  <a:solidFill>
                    <a:schemeClr val="tx1"/>
                  </a:solidFill>
                  <a:latin typeface="Times New Roman" panose="02020603050405020304" pitchFamily="18" charset="0"/>
                  <a:cs typeface="Times New Roman" panose="02020603050405020304" pitchFamily="18" charset="0"/>
                </a:rPr>
                <a:t>Встановлювалися принципи буржуазного судового процесу: </a:t>
              </a:r>
              <a:endParaRPr lang="ru-RU" sz="2800" b="1" kern="1200" dirty="0">
                <a:solidFill>
                  <a:schemeClr val="tx1"/>
                </a:solidFill>
                <a:latin typeface="Times New Roman" panose="02020603050405020304" pitchFamily="18" charset="0"/>
                <a:cs typeface="Times New Roman" panose="02020603050405020304" pitchFamily="18" charset="0"/>
              </a:endParaRPr>
            </a:p>
          </p:txBody>
        </p:sp>
      </p:grpSp>
      <p:sp>
        <p:nvSpPr>
          <p:cNvPr id="4" name="Прямоугольник 3"/>
          <p:cNvSpPr/>
          <p:nvPr/>
        </p:nvSpPr>
        <p:spPr>
          <a:xfrm>
            <a:off x="26825" y="125447"/>
            <a:ext cx="9144000" cy="523220"/>
          </a:xfrm>
          <a:prstGeom prst="rect">
            <a:avLst/>
          </a:prstGeom>
          <a:solidFill>
            <a:schemeClr val="bg1">
              <a:lumMod val="75000"/>
            </a:schemeClr>
          </a:solidFill>
        </p:spPr>
        <p:txBody>
          <a:bodyPr wrap="square">
            <a:spAutoFit/>
          </a:bodyPr>
          <a:lstStyle/>
          <a:p>
            <a:pPr lvl="0" algn="ctr"/>
            <a:r>
              <a:rPr lang="uk-UA" sz="2800" b="1" dirty="0">
                <a:solidFill>
                  <a:srgbClr val="191F27"/>
                </a:solidFill>
                <a:latin typeface="Times New Roman" panose="02020603050405020304" pitchFamily="18" charset="0"/>
                <a:cs typeface="Times New Roman" panose="02020603050405020304" pitchFamily="18" charset="0"/>
              </a:rPr>
              <a:t>СУДОВА РЕФОРМА</a:t>
            </a:r>
            <a:endParaRPr lang="ru-RU" sz="2800" dirty="0">
              <a:ln w="0"/>
              <a:solidFill>
                <a:srgbClr val="191F27"/>
              </a:solidFill>
              <a:effectLst>
                <a:outerShdw blurRad="38100" dist="19050" dir="2700000" algn="tl" rotWithShape="0">
                  <a:srgbClr val="191F27">
                    <a:alpha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182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44624"/>
            <a:ext cx="9144000" cy="2376264"/>
          </a:xfrm>
          <a:solidFill>
            <a:schemeClr val="bg1">
              <a:lumMod val="75000"/>
            </a:schemeClr>
          </a:solidFill>
        </p:spPr>
        <p:txBody>
          <a:bodyPr>
            <a:noAutofit/>
          </a:bodyPr>
          <a:lstStyle/>
          <a:p>
            <a:pPr algn="ctr"/>
            <a:r>
              <a:rPr lang="uk-UA" sz="2800" b="1" dirty="0">
                <a:latin typeface="Times New Roman" pitchFamily="18" charset="0"/>
                <a:cs typeface="Times New Roman" pitchFamily="18" charset="0"/>
              </a:rPr>
              <a:t>Судові палати</a:t>
            </a:r>
            <a:r>
              <a:rPr lang="uk-UA" sz="2800" dirty="0">
                <a:latin typeface="Times New Roman" pitchFamily="18" charset="0"/>
                <a:cs typeface="Times New Roman" pitchFamily="18" charset="0"/>
              </a:rPr>
              <a:t> – були судом першої інстанції у найважливіших кримінальних справах (державні та деякі посадові злочини) та другою, апеляційною інстанцією для окружних судів по справах, розглянутих без присяжних засідателів.</a:t>
            </a:r>
          </a:p>
        </p:txBody>
      </p:sp>
      <p:pic>
        <p:nvPicPr>
          <p:cNvPr id="4" name="Рисунок 3" descr="http://ua.convdocs.org/pars_docs/refs/107/106070/106070_html_m7177bd57.png"/>
          <p:cNvPicPr/>
          <p:nvPr/>
        </p:nvPicPr>
        <p:blipFill>
          <a:blip r:embed="rId2" cstate="print"/>
          <a:srcRect/>
          <a:stretch>
            <a:fillRect/>
          </a:stretch>
        </p:blipFill>
        <p:spPr bwMode="auto">
          <a:xfrm>
            <a:off x="107504" y="2636912"/>
            <a:ext cx="9036496" cy="4221088"/>
          </a:xfrm>
          <a:prstGeom prst="rect">
            <a:avLst/>
          </a:prstGeom>
          <a:ln>
            <a:noFill/>
          </a:ln>
          <a:effectLst>
            <a:softEdge rad="112500"/>
          </a:effectLst>
        </p:spPr>
      </p:pic>
    </p:spTree>
    <p:extLst>
      <p:ext uri="{BB962C8B-B14F-4D97-AF65-F5344CB8AC3E}">
        <p14:creationId xmlns:p14="http://schemas.microsoft.com/office/powerpoint/2010/main" val="360257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1"/>
            <a:ext cx="8712968" cy="1440160"/>
          </a:xfrm>
          <a:solidFill>
            <a:schemeClr val="bg1">
              <a:lumMod val="75000"/>
            </a:schemeClr>
          </a:solidFill>
        </p:spPr>
        <p:txBody>
          <a:bodyPr>
            <a:normAutofit/>
          </a:bodyPr>
          <a:lstStyle/>
          <a:p>
            <a:pPr marL="0" indent="279400" algn="ctr">
              <a:buNone/>
            </a:pPr>
            <a:r>
              <a:rPr lang="uk-UA" sz="2800" b="1" dirty="0">
                <a:latin typeface="Times New Roman" panose="02020603050405020304" pitchFamily="18" charset="0"/>
                <a:cs typeface="Times New Roman" panose="02020603050405020304" pitchFamily="18" charset="0"/>
              </a:rPr>
              <a:t>Касаційною інстанцією для усіх судів імперії були два департаменти Сенату – кримінально-касаційний та циві­льно-касаційний. </a:t>
            </a:r>
          </a:p>
          <a:p>
            <a:pPr algn="ctr"/>
            <a:endParaRPr lang="uk-UA" sz="2800" b="1"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72816"/>
            <a:ext cx="8568952"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679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www.vokrugsveta.ru/img/cmn/2008/10/23/250x147x011.jpg.pagespeed.ic.8xoh8LYp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906" y="1092427"/>
            <a:ext cx="3147338" cy="2330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http://www.vokrugsveta.ru/img/cmn/2008/10/23/250x238x014.jpg.pagespeed.ic.dVmD62FBJ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6" y="4448548"/>
            <a:ext cx="2520280" cy="2291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423274"/>
            <a:ext cx="3995936" cy="34621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tdata.ru/u29/photo8DDB/20885519196-0/original.jpg#208855191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31" y="1124744"/>
            <a:ext cx="5014861" cy="3323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0"/>
            <a:ext cx="9144000" cy="908721"/>
          </a:xfrm>
          <a:solidFill>
            <a:schemeClr val="bg1">
              <a:lumMod val="75000"/>
            </a:schemeClr>
          </a:solidFill>
        </p:spPr>
        <p:txBody>
          <a:bodyPr>
            <a:normAutofit/>
          </a:bodyPr>
          <a:lstStyle/>
          <a:p>
            <a:pPr lvl="0" algn="ctr" defTabSz="914400">
              <a:lnSpc>
                <a:spcPct val="100000"/>
              </a:lnSpc>
              <a:spcBef>
                <a:spcPts val="0"/>
              </a:spcBef>
            </a:pPr>
            <a:r>
              <a:rPr lang="uk-UA" sz="2800" b="1" dirty="0">
                <a:latin typeface="Times New Roman" panose="02020603050405020304" pitchFamily="18" charset="0"/>
                <a:cs typeface="Times New Roman" panose="02020603050405020304" pitchFamily="18" charset="0"/>
              </a:rPr>
              <a:t>ВІЙСЬКОВА </a:t>
            </a:r>
            <a:r>
              <a:rPr lang="uk-UA" sz="2800" b="1" dirty="0" smtClean="0">
                <a:latin typeface="Times New Roman" panose="02020603050405020304" pitchFamily="18" charset="0"/>
                <a:cs typeface="Times New Roman" panose="02020603050405020304" pitchFamily="18" charset="0"/>
              </a:rPr>
              <a:t>РЕФОРМА 1864 </a:t>
            </a:r>
            <a:r>
              <a:rPr lang="uk-UA" sz="2800" b="1" dirty="0">
                <a:solidFill>
                  <a:sysClr val="windowText" lastClr="000000"/>
                </a:solidFill>
                <a:latin typeface="Times New Roman" pitchFamily="18" charset="0"/>
                <a:ea typeface="+mn-ea"/>
                <a:cs typeface="Times New Roman" pitchFamily="18" charset="0"/>
              </a:rPr>
              <a:t>р</a:t>
            </a:r>
            <a:r>
              <a:rPr lang="uk-UA" sz="2800" b="1" dirty="0" smtClean="0">
                <a:solidFill>
                  <a:sysClr val="windowText" lastClr="000000"/>
                </a:solidFill>
                <a:latin typeface="Times New Roman" pitchFamily="18" charset="0"/>
                <a:ea typeface="+mn-ea"/>
                <a:cs typeface="Times New Roman" pitchFamily="18" charset="0"/>
              </a:rPr>
              <a:t>.</a:t>
            </a:r>
            <a:endParaRPr lang="uk-UA" sz="2800"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3476368771"/>
              </p:ext>
            </p:extLst>
          </p:nvPr>
        </p:nvGraphicFramePr>
        <p:xfrm>
          <a:off x="78016" y="476672"/>
          <a:ext cx="9065984" cy="69159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1998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mp;Pcy;&amp;ocy;&amp;lcy;&amp;icy;&amp;tscy;&amp;iecy;&amp;jcy;&amp;scy;&amp;kcy;&amp;ocy;&amp;iecy; &amp;dcy;&amp;iecy;&amp;lcy;&amp;o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4743"/>
            <a:ext cx="4857752" cy="3184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14532" y="-3299"/>
            <a:ext cx="9144000" cy="984027"/>
          </a:xfrm>
          <a:prstGeom prst="rect">
            <a:avLst/>
          </a:prstGeom>
          <a:solidFill>
            <a:schemeClr val="bg1">
              <a:lumMod val="75000"/>
            </a:scheme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a:lnSpc>
                <a:spcPct val="100000"/>
              </a:lnSpc>
              <a:spcAft>
                <a:spcPts val="0"/>
              </a:spcAft>
            </a:pPr>
            <a:r>
              <a:rPr lang="uk-UA" sz="2800" b="1" dirty="0" smtClean="0">
                <a:solidFill>
                  <a:sysClr val="windowText" lastClr="000000"/>
                </a:solidFill>
                <a:latin typeface="Times New Roman" pitchFamily="18" charset="0"/>
                <a:cs typeface="Times New Roman" pitchFamily="18" charset="0"/>
              </a:rPr>
              <a:t>РЕФОРМУВАННЯ ПОЛІЦІЇ 1862 р.</a:t>
            </a:r>
            <a:endParaRPr lang="uk-UA" sz="2800" b="1" dirty="0">
              <a:solidFill>
                <a:sysClr val="windowText" lastClr="000000"/>
              </a:solidFill>
              <a:latin typeface="Times New Roman" pitchFamily="18" charset="0"/>
              <a:cs typeface="Times New Roman" pitchFamily="18" charset="0"/>
            </a:endParaRPr>
          </a:p>
        </p:txBody>
      </p:sp>
      <p:pic>
        <p:nvPicPr>
          <p:cNvPr id="9" name="Picture 6" descr="&quot;&amp;Ocy;&amp;tcy; &amp;vcy;&amp;rcy;&amp;acy;&amp;gcy;&amp;ocy;&amp;vcy; &amp;vcy;&amp;ncy;&amp;ucy;&amp;tcy;&amp;rcy;&amp;iecy;&amp;ncy;&amp;ncy;&amp;icy;&amp;khcy;...&quot; &amp;CHcy;&amp;acy;&amp;scy;&amp;tcy;&amp;softcy;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439594"/>
            <a:ext cx="5259709" cy="3396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0" name="Схема 9"/>
          <p:cNvGraphicFramePr/>
          <p:nvPr>
            <p:extLst>
              <p:ext uri="{D42A27DB-BD31-4B8C-83A1-F6EECF244321}">
                <p14:modId xmlns:p14="http://schemas.microsoft.com/office/powerpoint/2010/main" val="780794219"/>
              </p:ext>
            </p:extLst>
          </p:nvPr>
        </p:nvGraphicFramePr>
        <p:xfrm>
          <a:off x="-14532" y="1121444"/>
          <a:ext cx="9143999" cy="6002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100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 y="886408"/>
            <a:ext cx="9144000" cy="5971592"/>
          </a:xfrm>
          <a:prstGeom prst="rect">
            <a:avLst/>
          </a:prstGeom>
          <a:ln>
            <a:noFill/>
          </a:ln>
          <a:effectLst>
            <a:softEdge rad="112500"/>
          </a:effectLst>
        </p:spPr>
      </p:pic>
      <p:sp>
        <p:nvSpPr>
          <p:cNvPr id="2" name="Заголовок 1"/>
          <p:cNvSpPr>
            <a:spLocks noGrp="1"/>
          </p:cNvSpPr>
          <p:nvPr>
            <p:ph type="title"/>
          </p:nvPr>
        </p:nvSpPr>
        <p:spPr>
          <a:xfrm>
            <a:off x="6678" y="-2057"/>
            <a:ext cx="9144000" cy="1043638"/>
          </a:xfrm>
          <a:solidFill>
            <a:schemeClr val="bg1">
              <a:lumMod val="75000"/>
            </a:schemeClr>
          </a:solidFill>
        </p:spPr>
        <p:txBody>
          <a:bodyPr>
            <a:normAutofit/>
          </a:bodyPr>
          <a:lstStyle/>
          <a:p>
            <a:pPr lvl="0" algn="ctr" defTabSz="914400">
              <a:lnSpc>
                <a:spcPct val="100000"/>
              </a:lnSpc>
              <a:spcBef>
                <a:spcPts val="0"/>
              </a:spcBef>
            </a:pPr>
            <a:r>
              <a:rPr lang="uk-UA" sz="2800" b="1" dirty="0" smtClean="0">
                <a:latin typeface="Times New Roman" panose="02020603050405020304" pitchFamily="18" charset="0"/>
                <a:cs typeface="Times New Roman" panose="02020603050405020304" pitchFamily="18" charset="0"/>
              </a:rPr>
              <a:t>ТЮРЕМНА</a:t>
            </a:r>
            <a:r>
              <a:rPr lang="uk-UA" sz="2800" b="1" cap="all" dirty="0" smtClean="0">
                <a:latin typeface="Times New Roman" panose="02020603050405020304" pitchFamily="18" charset="0"/>
                <a:cs typeface="Times New Roman" panose="02020603050405020304" pitchFamily="18" charset="0"/>
              </a:rPr>
              <a:t> реформа 1879 </a:t>
            </a:r>
            <a:r>
              <a:rPr lang="uk-UA" sz="2800" b="1" dirty="0">
                <a:solidFill>
                  <a:sysClr val="windowText" lastClr="000000"/>
                </a:solidFill>
                <a:latin typeface="Times New Roman" pitchFamily="18" charset="0"/>
                <a:ea typeface="+mn-ea"/>
                <a:cs typeface="Times New Roman" pitchFamily="18" charset="0"/>
              </a:rPr>
              <a:t>р</a:t>
            </a:r>
            <a:r>
              <a:rPr lang="uk-UA" sz="2800" b="1" dirty="0" smtClean="0">
                <a:solidFill>
                  <a:sysClr val="windowText" lastClr="000000"/>
                </a:solidFill>
                <a:latin typeface="Times New Roman" pitchFamily="18" charset="0"/>
                <a:ea typeface="+mn-ea"/>
                <a:cs typeface="Times New Roman" pitchFamily="18" charset="0"/>
              </a:rPr>
              <a:t>.</a:t>
            </a:r>
            <a:endParaRPr lang="uk-UA" sz="2800" dirty="0">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1796233969"/>
              </p:ext>
            </p:extLst>
          </p:nvPr>
        </p:nvGraphicFramePr>
        <p:xfrm>
          <a:off x="-22415" y="1196753"/>
          <a:ext cx="9166415"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1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65126"/>
            <a:ext cx="8424936" cy="1325563"/>
          </a:xfrm>
          <a:solidFill>
            <a:schemeClr val="bg1">
              <a:lumMod val="75000"/>
            </a:schemeClr>
          </a:solidFill>
        </p:spPr>
        <p:txBody>
          <a:bodyPr/>
          <a:lstStyle/>
          <a:p>
            <a:pPr algn="ctr"/>
            <a:r>
              <a:rPr lang="uk-UA"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СУСПІЛЬНИЙ ЛАД ТА ДЕРЖАВНИЙ УСТРІЙ </a:t>
            </a:r>
            <a:br>
              <a:rPr lang="uk-UA"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br>
            <a:r>
              <a:rPr lang="uk-UA"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РОСІЙСЬКОЇ ІМПЕРІЇ У ХІХ – ПОЧ. ХХ СТ.</a:t>
            </a:r>
            <a:endParaRPr lang="en-US"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953115815"/>
              </p:ext>
            </p:extLst>
          </p:nvPr>
        </p:nvGraphicFramePr>
        <p:xfrm>
          <a:off x="395536" y="1825625"/>
          <a:ext cx="8424936" cy="4699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715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716" y="0"/>
            <a:ext cx="4968552" cy="6955973"/>
          </a:xfrm>
          <a:prstGeom prst="rect">
            <a:avLst/>
          </a:prstGeom>
          <a:ln>
            <a:noFill/>
          </a:ln>
          <a:effectLst>
            <a:softEdge rad="112500"/>
          </a:effectLst>
        </p:spPr>
      </p:pic>
      <p:graphicFrame>
        <p:nvGraphicFramePr>
          <p:cNvPr id="7" name="Схема 6"/>
          <p:cNvGraphicFramePr/>
          <p:nvPr>
            <p:extLst>
              <p:ext uri="{D42A27DB-BD31-4B8C-83A1-F6EECF244321}">
                <p14:modId xmlns:p14="http://schemas.microsoft.com/office/powerpoint/2010/main" val="2452857120"/>
              </p:ext>
            </p:extLst>
          </p:nvPr>
        </p:nvGraphicFramePr>
        <p:xfrm>
          <a:off x="107504" y="116632"/>
          <a:ext cx="9036496" cy="6552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25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54292" cy="6858000"/>
          </a:xfrm>
          <a:prstGeom prst="rect">
            <a:avLst/>
          </a:prstGeom>
          <a:ln>
            <a:noFill/>
          </a:ln>
          <a:effectLst>
            <a:softEdge rad="112500"/>
          </a:effectLst>
        </p:spPr>
      </p:pic>
      <p:sp>
        <p:nvSpPr>
          <p:cNvPr id="2" name="Заголовок 1"/>
          <p:cNvSpPr>
            <a:spLocks noGrp="1"/>
          </p:cNvSpPr>
          <p:nvPr>
            <p:ph type="title"/>
          </p:nvPr>
        </p:nvSpPr>
        <p:spPr>
          <a:xfrm>
            <a:off x="628650" y="188640"/>
            <a:ext cx="7886700" cy="1080121"/>
          </a:xfrm>
          <a:solidFill>
            <a:schemeClr val="bg1">
              <a:lumMod val="75000"/>
            </a:schemeClr>
          </a:solidFill>
        </p:spPr>
        <p:txBody>
          <a:bodyPr>
            <a:noAutofit/>
          </a:bodyPr>
          <a:lstStyle/>
          <a:p>
            <a:pPr lvl="0" algn="ctr">
              <a:lnSpc>
                <a:spcPct val="100000"/>
              </a:lnSpc>
              <a:spcBef>
                <a:spcPts val="0"/>
              </a:spcBef>
              <a:tabLst>
                <a:tab pos="630555" algn="l"/>
              </a:tabLst>
            </a:pPr>
            <a:r>
              <a:rPr lang="uk-UA" sz="2400" b="1" dirty="0">
                <a:solidFill>
                  <a:srgbClr val="191F27"/>
                </a:solidFill>
                <a:latin typeface="Times New Roman" panose="02020603050405020304" pitchFamily="18" charset="0"/>
                <a:ea typeface="Calibri" panose="020F0502020204030204" pitchFamily="34" charset="0"/>
                <a:cs typeface="Times New Roman" panose="02020603050405020304" pitchFamily="18" charset="0"/>
              </a:rPr>
              <a:t>Суспільний лад та державний устрій </a:t>
            </a:r>
            <a:r>
              <a:rPr lang="en-US"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
            </a:r>
            <a:br>
              <a:rPr lang="en-US"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br>
            <a:r>
              <a:rPr lang="uk-UA"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Австрійської </a:t>
            </a:r>
            <a:r>
              <a:rPr lang="uk-UA" sz="2400" b="1" dirty="0">
                <a:solidFill>
                  <a:srgbClr val="191F27"/>
                </a:solidFill>
                <a:latin typeface="Times New Roman" panose="02020603050405020304" pitchFamily="18" charset="0"/>
                <a:ea typeface="Calibri" panose="020F0502020204030204" pitchFamily="34" charset="0"/>
                <a:cs typeface="Times New Roman" panose="02020603050405020304" pitchFamily="18" charset="0"/>
              </a:rPr>
              <a:t>та Австро-Угорської імперій</a:t>
            </a:r>
            <a:r>
              <a:rPr lang="uk-UA" sz="2400" b="1" dirty="0" smtClean="0">
                <a:solidFill>
                  <a:srgbClr val="191F27"/>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602799994"/>
              </p:ext>
            </p:extLst>
          </p:nvPr>
        </p:nvGraphicFramePr>
        <p:xfrm>
          <a:off x="107504" y="1268761"/>
          <a:ext cx="9036496" cy="43204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Блок-схема: альтернативный процесс 43"/>
          <p:cNvSpPr>
            <a:spLocks noChangeArrowheads="1"/>
          </p:cNvSpPr>
          <p:nvPr/>
        </p:nvSpPr>
        <p:spPr bwMode="auto">
          <a:xfrm>
            <a:off x="0" y="5730576"/>
            <a:ext cx="9028860" cy="937431"/>
          </a:xfrm>
          <a:prstGeom prst="flowChartAlternateProcess">
            <a:avLst/>
          </a:prstGeom>
          <a:solidFill>
            <a:schemeClr val="bg1">
              <a:lumMod val="75000"/>
            </a:schemeClr>
          </a:solidFill>
          <a:ln w="190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en-US" sz="1600" b="1" u="none" strike="noStrike" cap="none" normalizeH="0" baseline="0" dirty="0" smtClean="0">
                <a:ln>
                  <a:noFill/>
                </a:ln>
                <a:solidFill>
                  <a:schemeClr val="tx1"/>
                </a:solidFill>
                <a:effectLst/>
                <a:latin typeface="Times New Roman" panose="02020603050405020304" pitchFamily="18" charset="0"/>
              </a:rPr>
              <a:t>1848 рік – панщину, як форму кріпосної залежності, скасовано за викуп</a:t>
            </a:r>
            <a:endParaRPr kumimoji="0" lang="en-US" altLang="en-US" sz="1600" b="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5278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324528" cy="6858000"/>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2882928559"/>
              </p:ext>
            </p:extLst>
          </p:nvPr>
        </p:nvGraphicFramePr>
        <p:xfrm>
          <a:off x="251520" y="404664"/>
          <a:ext cx="8640960"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Прямоугольник с двумя скругленными противолежащими углами 5"/>
          <p:cNvSpPr/>
          <p:nvPr/>
        </p:nvSpPr>
        <p:spPr>
          <a:xfrm>
            <a:off x="251520" y="4584948"/>
            <a:ext cx="8640959" cy="1981200"/>
          </a:xfrm>
          <a:prstGeom prst="round2DiagRect">
            <a:avLst/>
          </a:prstGeom>
          <a:solidFill>
            <a:schemeClr val="bg1">
              <a:lumMod val="40000"/>
              <a:lumOff val="60000"/>
            </a:schemeClr>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uk-UA" sz="1400" b="1" dirty="0" smtClean="0">
                <a:effectLst/>
                <a:latin typeface="Times New Roman" panose="02020603050405020304" pitchFamily="18" charset="0"/>
                <a:ea typeface="Calibri" panose="020F0502020204030204" pitchFamily="34" charset="0"/>
                <a:cs typeface="Times New Roman" panose="02020603050405020304" pitchFamily="18" charset="0"/>
              </a:rPr>
              <a:t>ОСНОВНІ ПОЛОЖЕННЯ КОНСТИТУЦІЇ 1867 РОКУ:</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smtClean="0">
                <a:effectLst/>
                <a:latin typeface="Times New Roman" panose="02020603050405020304" pitchFamily="18" charset="0"/>
                <a:ea typeface="Calibri" panose="020F0502020204030204" pitchFamily="34" charset="0"/>
                <a:cs typeface="Times New Roman" panose="02020603050405020304" pitchFamily="18" charset="0"/>
              </a:rPr>
              <a:t>утворюється </a:t>
            </a: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Австро-Угорська дуалістичну монархія з двох рівноправних частин: Австрійської імперії та Угорського королівства, об’єднані одним монархом;</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встановлюється двопалатний парламент для Австрії та Угорщині (по 60 депутатів від кожної, які почергово засідали у Відні та Будапешті);</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запроваджується три спільних міністерства: військове, фінансів і закордоне.</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uk-UA"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270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41625"/>
            <a:ext cx="9213368" cy="6987775"/>
          </a:xfrm>
          <a:prstGeom prst="rect">
            <a:avLst/>
          </a:prstGeom>
          <a:ln>
            <a:noFill/>
          </a:ln>
          <a:effectLst>
            <a:softEdge rad="112500"/>
          </a:effectLst>
        </p:spPr>
      </p:pic>
      <p:sp>
        <p:nvSpPr>
          <p:cNvPr id="4" name="Заголовок 3"/>
          <p:cNvSpPr>
            <a:spLocks noGrp="1"/>
          </p:cNvSpPr>
          <p:nvPr>
            <p:ph type="title"/>
          </p:nvPr>
        </p:nvSpPr>
        <p:spPr>
          <a:xfrm>
            <a:off x="107504" y="41625"/>
            <a:ext cx="8712968" cy="723079"/>
          </a:xfrm>
          <a:prstGeom prst="round2DiagRect">
            <a:avLst/>
          </a:prstGeom>
          <a:solidFill>
            <a:schemeClr val="bg1">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uk-UA" sz="2000" b="1" dirty="0" smtClean="0">
                <a:solidFill>
                  <a:srgbClr val="000000"/>
                </a:solidFill>
                <a:effectLst/>
                <a:latin typeface="Times New Roman" panose="02020603050405020304" pitchFamily="18" charset="0"/>
              </a:rPr>
              <a:t>ДЕРЖАВНИЙ УСТРІЙ АВСТРО-УГОРСЬКОЇ ІМПЕРІЇ</a:t>
            </a:r>
            <a:endParaRPr lang="en-US" sz="2000" dirty="0">
              <a:effectLst/>
              <a:latin typeface="Times New Roman" panose="02020603050405020304" pitchFamily="18" charset="0"/>
              <a:ea typeface="Times New Roman" panose="02020603050405020304" pitchFamily="18" charset="0"/>
            </a:endParaRPr>
          </a:p>
        </p:txBody>
      </p:sp>
      <p:sp>
        <p:nvSpPr>
          <p:cNvPr id="5" name="Объект 4"/>
          <p:cNvSpPr>
            <a:spLocks noGrp="1"/>
          </p:cNvSpPr>
          <p:nvPr>
            <p:ph idx="1"/>
          </p:nvPr>
        </p:nvSpPr>
        <p:spPr>
          <a:xfrm>
            <a:off x="107504" y="839072"/>
            <a:ext cx="8712968" cy="717720"/>
          </a:xfrm>
          <a:prstGeom prst="round2DiagRect">
            <a:avLst/>
          </a:prstGeom>
          <a:solidFill>
            <a:schemeClr val="bg1">
              <a:lumMod val="60000"/>
              <a:lumOff val="40000"/>
            </a:schemeClr>
          </a:solid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Виконавча влада належала </a:t>
            </a: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000000"/>
                </a:solidFill>
                <a:effectLst/>
                <a:uLnTx/>
                <a:uFillTx/>
                <a:latin typeface="Times New Roman" panose="02020603050405020304" pitchFamily="18" charset="0"/>
              </a:rPr>
              <a:t>Королю (</a:t>
            </a:r>
            <a:r>
              <a:rPr kumimoji="0" lang="uk-UA" sz="1400" b="1" i="0" u="none" strike="noStrike" kern="0" cap="none" spc="0" normalizeH="0" baseline="0" noProof="0" dirty="0">
                <a:ln>
                  <a:noFill/>
                </a:ln>
                <a:solidFill>
                  <a:srgbClr val="000000"/>
                </a:solidFill>
                <a:effectLst/>
                <a:uLnTx/>
                <a:uFillTx/>
                <a:latin typeface="Times New Roman" panose="02020603050405020304" pitchFamily="18" charset="0"/>
              </a:rPr>
              <a:t>Австрійському імператору)</a:t>
            </a: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1394649063"/>
              </p:ext>
            </p:extLst>
          </p:nvPr>
        </p:nvGraphicFramePr>
        <p:xfrm>
          <a:off x="291381" y="1543318"/>
          <a:ext cx="8434242" cy="1642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Схема 6"/>
          <p:cNvGraphicFramePr/>
          <p:nvPr>
            <p:extLst>
              <p:ext uri="{D42A27DB-BD31-4B8C-83A1-F6EECF244321}">
                <p14:modId xmlns:p14="http://schemas.microsoft.com/office/powerpoint/2010/main" val="3300247871"/>
              </p:ext>
            </p:extLst>
          </p:nvPr>
        </p:nvGraphicFramePr>
        <p:xfrm>
          <a:off x="69707" y="3040756"/>
          <a:ext cx="8655916" cy="165995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Схема 7"/>
          <p:cNvGraphicFramePr/>
          <p:nvPr>
            <p:extLst>
              <p:ext uri="{D42A27DB-BD31-4B8C-83A1-F6EECF244321}">
                <p14:modId xmlns:p14="http://schemas.microsoft.com/office/powerpoint/2010/main" val="3056573883"/>
              </p:ext>
            </p:extLst>
          </p:nvPr>
        </p:nvGraphicFramePr>
        <p:xfrm>
          <a:off x="69707" y="4802441"/>
          <a:ext cx="8894781" cy="164522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1824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Graphic spid="6" grpId="0">
        <p:bldAsOne/>
      </p:bldGraphic>
      <p:bldGraphic spid="7" grpId="0">
        <p:bldAsOne/>
      </p:bldGraphic>
      <p:bldGraphic spid="8"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72" y="1268759"/>
            <a:ext cx="4320480" cy="5569987"/>
          </a:xfrm>
          <a:prstGeom prst="rect">
            <a:avLst/>
          </a:prstGeom>
          <a:ln>
            <a:noFill/>
          </a:ln>
          <a:effectLst>
            <a:softEdge rad="112500"/>
          </a:effectLst>
        </p:spPr>
      </p:pic>
      <p:sp>
        <p:nvSpPr>
          <p:cNvPr id="4" name="Заголовок 3"/>
          <p:cNvSpPr>
            <a:spLocks noGrp="1"/>
          </p:cNvSpPr>
          <p:nvPr>
            <p:ph type="title"/>
          </p:nvPr>
        </p:nvSpPr>
        <p:spPr>
          <a:xfrm>
            <a:off x="431772" y="365126"/>
            <a:ext cx="8460708" cy="903633"/>
          </a:xfrm>
          <a:prstGeom prst="round2DiagRect">
            <a:avLst/>
          </a:prstGeom>
          <a:solidFill>
            <a:schemeClr val="bg1">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804545" algn="ctr">
              <a:spcAft>
                <a:spcPts val="0"/>
              </a:spcAft>
            </a:pPr>
            <a:r>
              <a:rPr lang="uk-UA" sz="2000" b="1" dirty="0" smtClean="0">
                <a:solidFill>
                  <a:srgbClr val="000000"/>
                </a:solidFill>
                <a:effectLst/>
                <a:latin typeface="Times New Roman" panose="02020603050405020304" pitchFamily="18" charset="0"/>
                <a:ea typeface="+mn-ea"/>
              </a:rPr>
              <a:t>БУРЖУАЗНІ РЕФОРМИ АВСТРІЙСЬКОЇ ІМПЕРІЇ </a:t>
            </a:r>
            <a:br>
              <a:rPr lang="uk-UA" sz="2000" b="1" dirty="0" smtClean="0">
                <a:solidFill>
                  <a:srgbClr val="000000"/>
                </a:solidFill>
                <a:effectLst/>
                <a:latin typeface="Times New Roman" panose="02020603050405020304" pitchFamily="18" charset="0"/>
                <a:ea typeface="+mn-ea"/>
              </a:rPr>
            </a:br>
            <a:r>
              <a:rPr lang="uk-UA" sz="2000" b="1" dirty="0" smtClean="0">
                <a:solidFill>
                  <a:srgbClr val="000000"/>
                </a:solidFill>
                <a:effectLst/>
                <a:latin typeface="Times New Roman" panose="02020603050405020304" pitchFamily="18" charset="0"/>
                <a:ea typeface="+mn-ea"/>
              </a:rPr>
              <a:t>В 70-80</a:t>
            </a:r>
            <a:r>
              <a:rPr lang="ru-RU" sz="2000" b="1" dirty="0" smtClean="0">
                <a:solidFill>
                  <a:srgbClr val="000000"/>
                </a:solidFill>
                <a:effectLst/>
                <a:latin typeface="Times New Roman" panose="02020603050405020304" pitchFamily="18" charset="0"/>
                <a:ea typeface="+mn-ea"/>
              </a:rPr>
              <a:t> Х РР. </a:t>
            </a:r>
            <a:r>
              <a:rPr lang="en-US" sz="2000" b="1" dirty="0" smtClean="0">
                <a:solidFill>
                  <a:srgbClr val="000000"/>
                </a:solidFill>
                <a:effectLst/>
                <a:latin typeface="Times New Roman" panose="02020603050405020304" pitchFamily="18" charset="0"/>
                <a:ea typeface="+mn-ea"/>
              </a:rPr>
              <a:t>XVIII</a:t>
            </a:r>
            <a:r>
              <a:rPr lang="ru-RU" sz="2000" b="1" dirty="0" smtClean="0">
                <a:solidFill>
                  <a:srgbClr val="000000"/>
                </a:solidFill>
                <a:effectLst/>
                <a:latin typeface="Times New Roman" panose="02020603050405020304" pitchFamily="18" charset="0"/>
                <a:ea typeface="+mn-ea"/>
              </a:rPr>
              <a:t> СТ.</a:t>
            </a:r>
            <a:endParaRPr lang="en-US" sz="2000" dirty="0">
              <a:effectLst/>
              <a:latin typeface="Times New Roman" panose="02020603050405020304" pitchFamily="18" charset="0"/>
              <a:ea typeface="Times New Roman" panose="02020603050405020304" pitchFamily="18" charset="0"/>
            </a:endParaRPr>
          </a:p>
        </p:txBody>
      </p:sp>
      <p:sp>
        <p:nvSpPr>
          <p:cNvPr id="5" name="Объект 4"/>
          <p:cNvSpPr>
            <a:spLocks noGrp="1"/>
          </p:cNvSpPr>
          <p:nvPr>
            <p:ph idx="1"/>
          </p:nvPr>
        </p:nvSpPr>
        <p:spPr>
          <a:xfrm>
            <a:off x="4788024" y="1508950"/>
            <a:ext cx="4176464" cy="4872377"/>
          </a:xfrm>
          <a:prstGeom prst="round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gn="ctr">
              <a:spcAft>
                <a:spcPts val="0"/>
              </a:spcAft>
              <a:buNone/>
            </a:pPr>
            <a:r>
              <a:rPr lang="uk-UA" sz="2400" dirty="0">
                <a:solidFill>
                  <a:srgbClr val="000000"/>
                </a:solidFill>
                <a:effectLst/>
                <a:latin typeface="Times New Roman" panose="02020603050405020304" pitchFamily="18" charset="0"/>
              </a:rPr>
              <a:t>Першу хвилю </a:t>
            </a:r>
            <a:r>
              <a:rPr lang="uk-UA" sz="2400" dirty="0" err="1">
                <a:solidFill>
                  <a:srgbClr val="000000"/>
                </a:solidFill>
                <a:effectLst/>
                <a:latin typeface="Times New Roman" panose="02020603050405020304" pitchFamily="18" charset="0"/>
              </a:rPr>
              <a:t>модернізаційних</a:t>
            </a:r>
            <a:r>
              <a:rPr lang="uk-UA" sz="2400" dirty="0">
                <a:solidFill>
                  <a:srgbClr val="000000"/>
                </a:solidFill>
                <a:effectLst/>
                <a:latin typeface="Times New Roman" panose="02020603050405020304" pitchFamily="18" charset="0"/>
              </a:rPr>
              <a:t> реформ у Австрії в 70 - 80 </a:t>
            </a:r>
            <a:r>
              <a:rPr lang="en-US" sz="2400" dirty="0">
                <a:solidFill>
                  <a:srgbClr val="000000"/>
                </a:solidFill>
                <a:effectLst/>
                <a:latin typeface="Times New Roman" panose="02020603050405020304" pitchFamily="18" charset="0"/>
              </a:rPr>
              <a:t>p</a:t>
            </a:r>
            <a:r>
              <a:rPr lang="uk-UA" sz="2400" dirty="0" err="1">
                <a:solidFill>
                  <a:srgbClr val="000000"/>
                </a:solidFill>
                <a:effectLst/>
                <a:latin typeface="Times New Roman" panose="02020603050405020304" pitchFamily="18" charset="0"/>
              </a:rPr>
              <a:t>оках</a:t>
            </a:r>
            <a:r>
              <a:rPr lang="uk-UA" sz="2400" dirty="0">
                <a:solidFill>
                  <a:srgbClr val="000000"/>
                </a:solidFill>
                <a:effectLst/>
                <a:latin typeface="Times New Roman" panose="02020603050405020304" pitchFamily="18" charset="0"/>
              </a:rPr>
              <a:t> </a:t>
            </a:r>
            <a:r>
              <a:rPr lang="en-US" sz="2400" dirty="0">
                <a:solidFill>
                  <a:srgbClr val="000000"/>
                </a:solidFill>
                <a:effectLst/>
                <a:latin typeface="Times New Roman" panose="02020603050405020304" pitchFamily="18" charset="0"/>
              </a:rPr>
              <a:t>XVIII</a:t>
            </a:r>
            <a:r>
              <a:rPr lang="uk-UA" sz="2400" dirty="0">
                <a:solidFill>
                  <a:srgbClr val="000000"/>
                </a:solidFill>
                <a:effectLst/>
                <a:latin typeface="Times New Roman" panose="02020603050405020304" pitchFamily="18" charset="0"/>
              </a:rPr>
              <a:t> ст. почала здійснювати австрійська правителька </a:t>
            </a:r>
            <a:r>
              <a:rPr lang="uk-UA" sz="2400" b="1" dirty="0">
                <a:solidFill>
                  <a:srgbClr val="000000"/>
                </a:solidFill>
                <a:effectLst/>
                <a:latin typeface="Times New Roman" panose="02020603050405020304" pitchFamily="18" charset="0"/>
              </a:rPr>
              <a:t>Марія-Терезія (1740 </a:t>
            </a:r>
            <a:r>
              <a:rPr lang="uk-UA" sz="2400" b="1" dirty="0" smtClean="0">
                <a:solidFill>
                  <a:srgbClr val="000000"/>
                </a:solidFill>
                <a:effectLst/>
                <a:latin typeface="Times New Roman" panose="02020603050405020304" pitchFamily="18" charset="0"/>
              </a:rPr>
              <a:t>–</a:t>
            </a:r>
            <a:r>
              <a:rPr lang="uk-UA" sz="2400" dirty="0">
                <a:latin typeface="Times New Roman" panose="02020603050405020304" pitchFamily="18" charset="0"/>
              </a:rPr>
              <a:t> </a:t>
            </a:r>
            <a:r>
              <a:rPr lang="uk-UA" sz="2400" b="1" dirty="0" smtClean="0">
                <a:solidFill>
                  <a:srgbClr val="000000"/>
                </a:solidFill>
                <a:effectLst/>
                <a:latin typeface="Times New Roman" panose="02020603050405020304" pitchFamily="18" charset="0"/>
              </a:rPr>
              <a:t>1780 </a:t>
            </a:r>
            <a:r>
              <a:rPr lang="uk-UA" sz="2400" b="1" dirty="0">
                <a:solidFill>
                  <a:srgbClr val="000000"/>
                </a:solidFill>
                <a:effectLst/>
                <a:latin typeface="Times New Roman" panose="02020603050405020304" pitchFamily="18" charset="0"/>
              </a:rPr>
              <a:t>рр</a:t>
            </a:r>
            <a:r>
              <a:rPr lang="uk-UA" sz="2400" b="1" dirty="0" smtClean="0">
                <a:solidFill>
                  <a:srgbClr val="000000"/>
                </a:solidFill>
                <a:effectLst/>
                <a:latin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63923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32039" y="1844824"/>
            <a:ext cx="4032450" cy="4248472"/>
          </a:xfrm>
        </p:spPr>
        <p:txBody>
          <a:bodyPr/>
          <a:lstStyle/>
          <a:p>
            <a:pPr marL="0" lvl="0" indent="0" algn="ctr">
              <a:buNone/>
            </a:pPr>
            <a:r>
              <a:rPr lang="uk-UA" sz="2400" dirty="0" smtClean="0">
                <a:solidFill>
                  <a:srgbClr val="000000"/>
                </a:solidFill>
                <a:latin typeface="Times New Roman" panose="02020603050405020304" pitchFamily="18" charset="0"/>
              </a:rPr>
              <a:t>А </a:t>
            </a:r>
            <a:r>
              <a:rPr lang="uk-UA" sz="2400" dirty="0">
                <a:solidFill>
                  <a:srgbClr val="000000"/>
                </a:solidFill>
                <a:latin typeface="Times New Roman" panose="02020603050405020304" pitchFamily="18" charset="0"/>
              </a:rPr>
              <a:t>після її смерті продовжив син </a:t>
            </a:r>
            <a:r>
              <a:rPr lang="uk-UA" sz="2400" b="1" dirty="0">
                <a:solidFill>
                  <a:srgbClr val="000000"/>
                </a:solidFill>
                <a:latin typeface="Times New Roman" panose="02020603050405020304" pitchFamily="18" charset="0"/>
              </a:rPr>
              <a:t>Йосиф ІІ</a:t>
            </a:r>
            <a:r>
              <a:rPr lang="uk-UA" sz="2400" dirty="0">
                <a:solidFill>
                  <a:srgbClr val="000000"/>
                </a:solidFill>
                <a:latin typeface="Times New Roman" panose="02020603050405020304" pitchFamily="18" charset="0"/>
              </a:rPr>
              <a:t> </a:t>
            </a:r>
            <a:endParaRPr lang="uk-UA" sz="2400" dirty="0" smtClean="0">
              <a:solidFill>
                <a:srgbClr val="000000"/>
              </a:solidFill>
              <a:latin typeface="Times New Roman" panose="02020603050405020304" pitchFamily="18" charset="0"/>
            </a:endParaRPr>
          </a:p>
          <a:p>
            <a:pPr marL="0" lvl="0" indent="0" algn="ctr">
              <a:buNone/>
            </a:pPr>
            <a:r>
              <a:rPr lang="uk-UA" sz="2400" dirty="0" smtClean="0">
                <a:solidFill>
                  <a:srgbClr val="000000"/>
                </a:solidFill>
                <a:latin typeface="Times New Roman" panose="02020603050405020304" pitchFamily="18" charset="0"/>
              </a:rPr>
              <a:t>(</a:t>
            </a:r>
            <a:r>
              <a:rPr lang="uk-UA" sz="2400" dirty="0">
                <a:solidFill>
                  <a:srgbClr val="000000"/>
                </a:solidFill>
                <a:latin typeface="Times New Roman" panose="02020603050405020304" pitchFamily="18" charset="0"/>
              </a:rPr>
              <a:t>1780 – 1790 рр.). </a:t>
            </a:r>
            <a:endParaRPr lang="uk-UA" sz="2400" dirty="0" smtClean="0">
              <a:solidFill>
                <a:srgbClr val="000000"/>
              </a:solidFill>
              <a:latin typeface="Times New Roman" panose="02020603050405020304" pitchFamily="18" charset="0"/>
            </a:endParaRPr>
          </a:p>
          <a:p>
            <a:pPr marL="0" lvl="0" indent="0" algn="ctr">
              <a:buNone/>
            </a:pPr>
            <a:r>
              <a:rPr lang="uk-UA" sz="2400" dirty="0" smtClean="0">
                <a:solidFill>
                  <a:srgbClr val="000000"/>
                </a:solidFill>
                <a:latin typeface="Times New Roman" panose="02020603050405020304" pitchFamily="18" charset="0"/>
              </a:rPr>
              <a:t>Імператор </a:t>
            </a:r>
            <a:r>
              <a:rPr lang="uk-UA" sz="2400" dirty="0">
                <a:solidFill>
                  <a:srgbClr val="000000"/>
                </a:solidFill>
                <a:latin typeface="Times New Roman" panose="02020603050405020304" pitchFamily="18" charset="0"/>
              </a:rPr>
              <a:t>Йосиф ІІ з 1765 р. правив разом з Марією-Терезією, а з 1780 р. - самостійно. </a:t>
            </a:r>
            <a:endParaRPr lang="uk-UA" sz="2400" dirty="0" smtClean="0">
              <a:solidFill>
                <a:srgbClr val="000000"/>
              </a:solidFill>
              <a:latin typeface="Times New Roman" panose="02020603050405020304" pitchFamily="18" charset="0"/>
            </a:endParaRPr>
          </a:p>
          <a:p>
            <a:pPr marL="0" lvl="0" indent="0" algn="ctr">
              <a:buNone/>
            </a:pPr>
            <a:r>
              <a:rPr lang="uk-UA" sz="2400" dirty="0" smtClean="0">
                <a:solidFill>
                  <a:srgbClr val="000000"/>
                </a:solidFill>
                <a:latin typeface="Times New Roman" panose="02020603050405020304" pitchFamily="18" charset="0"/>
              </a:rPr>
              <a:t>На </a:t>
            </a:r>
            <a:r>
              <a:rPr lang="uk-UA" sz="2400" dirty="0">
                <a:solidFill>
                  <a:srgbClr val="000000"/>
                </a:solidFill>
                <a:latin typeface="Times New Roman" panose="02020603050405020304" pitchFamily="18" charset="0"/>
              </a:rPr>
              <a:t>роки їхнього правління припадає остаточне оформлення й розквіт австрійського абсолютизму. </a:t>
            </a:r>
            <a:endParaRPr lang="en-US" sz="2400" dirty="0">
              <a:solidFill>
                <a:srgbClr val="191F27"/>
              </a:solidFill>
              <a:latin typeface="Times New Roman" panose="02020603050405020304" pitchFamily="18" charset="0"/>
              <a:ea typeface="Times New Roman" panose="02020603050405020304" pitchFamily="18" charset="0"/>
            </a:endParaRPr>
          </a:p>
          <a:p>
            <a:endParaRPr lang="en-US"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75605"/>
            <a:ext cx="4392487" cy="5682395"/>
          </a:xfrm>
          <a:prstGeom prst="rect">
            <a:avLst/>
          </a:prstGeom>
          <a:ln>
            <a:noFill/>
          </a:ln>
          <a:effectLst>
            <a:softEdge rad="112500"/>
          </a:effectLst>
        </p:spPr>
      </p:pic>
      <p:sp>
        <p:nvSpPr>
          <p:cNvPr id="5" name="Заголовок 3"/>
          <p:cNvSpPr>
            <a:spLocks noGrp="1"/>
          </p:cNvSpPr>
          <p:nvPr>
            <p:ph type="title"/>
          </p:nvPr>
        </p:nvSpPr>
        <p:spPr>
          <a:xfrm>
            <a:off x="485661" y="116632"/>
            <a:ext cx="8460708" cy="903633"/>
          </a:xfrm>
          <a:prstGeom prst="round2DiagRect">
            <a:avLst/>
          </a:prstGeom>
          <a:solidFill>
            <a:schemeClr val="bg1">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804545" algn="ctr">
              <a:spcAft>
                <a:spcPts val="0"/>
              </a:spcAft>
            </a:pPr>
            <a:r>
              <a:rPr lang="uk-UA" sz="2000" b="1" dirty="0" smtClean="0">
                <a:solidFill>
                  <a:srgbClr val="000000"/>
                </a:solidFill>
                <a:effectLst/>
                <a:latin typeface="Times New Roman" panose="02020603050405020304" pitchFamily="18" charset="0"/>
                <a:ea typeface="+mn-ea"/>
              </a:rPr>
              <a:t>БУРЖУАЗНІ РЕФОРМИ АВСТРІЙСЬКОЇ ІМПЕРІЇ </a:t>
            </a:r>
            <a:br>
              <a:rPr lang="uk-UA" sz="2000" b="1" dirty="0" smtClean="0">
                <a:solidFill>
                  <a:srgbClr val="000000"/>
                </a:solidFill>
                <a:effectLst/>
                <a:latin typeface="Times New Roman" panose="02020603050405020304" pitchFamily="18" charset="0"/>
                <a:ea typeface="+mn-ea"/>
              </a:rPr>
            </a:br>
            <a:r>
              <a:rPr lang="uk-UA" sz="2000" b="1" dirty="0" smtClean="0">
                <a:solidFill>
                  <a:srgbClr val="000000"/>
                </a:solidFill>
                <a:effectLst/>
                <a:latin typeface="Times New Roman" panose="02020603050405020304" pitchFamily="18" charset="0"/>
                <a:ea typeface="+mn-ea"/>
              </a:rPr>
              <a:t>В 70-80</a:t>
            </a:r>
            <a:r>
              <a:rPr lang="ru-RU" sz="2000" b="1" dirty="0" smtClean="0">
                <a:solidFill>
                  <a:srgbClr val="000000"/>
                </a:solidFill>
                <a:effectLst/>
                <a:latin typeface="Times New Roman" panose="02020603050405020304" pitchFamily="18" charset="0"/>
                <a:ea typeface="+mn-ea"/>
              </a:rPr>
              <a:t> Х РР. </a:t>
            </a:r>
            <a:r>
              <a:rPr lang="en-US" sz="2000" b="1" dirty="0" smtClean="0">
                <a:solidFill>
                  <a:srgbClr val="000000"/>
                </a:solidFill>
                <a:effectLst/>
                <a:latin typeface="Times New Roman" panose="02020603050405020304" pitchFamily="18" charset="0"/>
                <a:ea typeface="+mn-ea"/>
              </a:rPr>
              <a:t>XVIII</a:t>
            </a:r>
            <a:r>
              <a:rPr lang="ru-RU" sz="2000" b="1" dirty="0" smtClean="0">
                <a:solidFill>
                  <a:srgbClr val="000000"/>
                </a:solidFill>
                <a:effectLst/>
                <a:latin typeface="Times New Roman" panose="02020603050405020304" pitchFamily="18" charset="0"/>
                <a:ea typeface="+mn-ea"/>
              </a:rPr>
              <a:t> СТ.</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48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200800" cy="6858000"/>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438102881"/>
              </p:ext>
            </p:extLst>
          </p:nvPr>
        </p:nvGraphicFramePr>
        <p:xfrm>
          <a:off x="107504" y="0"/>
          <a:ext cx="892899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60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0"/>
            <a:ext cx="6192687" cy="6858000"/>
          </a:xfrm>
          <a:prstGeom prst="rect">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776238833"/>
              </p:ext>
            </p:extLst>
          </p:nvPr>
        </p:nvGraphicFramePr>
        <p:xfrm>
          <a:off x="107504" y="0"/>
          <a:ext cx="8928992"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8722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59121"/>
          </a:xfrm>
        </p:spPr>
      </p:pic>
      <p:sp>
        <p:nvSpPr>
          <p:cNvPr id="5" name="Прямоугольник с двумя скругленными противолежащими углами 4"/>
          <p:cNvSpPr/>
          <p:nvPr/>
        </p:nvSpPr>
        <p:spPr>
          <a:xfrm>
            <a:off x="146507" y="620688"/>
            <a:ext cx="8784976" cy="1978769"/>
          </a:xfrm>
          <a:prstGeom prst="round2DiagRect">
            <a:avLst/>
          </a:prstGeom>
          <a:solidFill>
            <a:schemeClr val="bg1">
              <a:lumMod val="60000"/>
              <a:lumOff val="40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uk-UA"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Отже реформи були направлені на оздоровлення суспільства, зміцнення держави, її централізації; адаптацію держави до нових соціально-економічних і політичних умов; відображали тенденції епохи Просвітництво.</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с двумя скругленными противолежащими углами 6"/>
          <p:cNvSpPr/>
          <p:nvPr/>
        </p:nvSpPr>
        <p:spPr>
          <a:xfrm>
            <a:off x="179512" y="3068960"/>
            <a:ext cx="8784975" cy="2428597"/>
          </a:xfrm>
          <a:prstGeom prst="round2DiagRect">
            <a:avLst/>
          </a:prstGeom>
          <a:solidFill>
            <a:schemeClr val="bg1">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just">
              <a:lnSpc>
                <a:spcPct val="115000"/>
              </a:lnSpc>
              <a:spcAft>
                <a:spcPts val="1000"/>
              </a:spcAft>
            </a:pPr>
            <a:r>
              <a:rPr lang="uk-UA" sz="2400" dirty="0">
                <a:solidFill>
                  <a:schemeClr val="tx1"/>
                </a:solidFill>
                <a:latin typeface="Times New Roman" panose="02020603050405020304" pitchFamily="18" charset="0"/>
                <a:ea typeface="Calibri" panose="020F0502020204030204" pitchFamily="34" charset="0"/>
              </a:rPr>
              <a:t>Як наслідок в революцію 1848 – 1849 рр. було ліквідовано феодальне-кріпацтво; створення національних держав; відкрито шлях для розвитку капіталістичних відносин.</a:t>
            </a:r>
            <a:endParaRPr kumimoji="0" lang="en-US" sz="2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904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6873" y="2132856"/>
            <a:ext cx="8640960" cy="4248472"/>
          </a:xfrm>
        </p:spPr>
        <p:style>
          <a:lnRef idx="2">
            <a:schemeClr val="dk1"/>
          </a:lnRef>
          <a:fillRef idx="1">
            <a:schemeClr val="lt1"/>
          </a:fillRef>
          <a:effectRef idx="0">
            <a:schemeClr val="dk1"/>
          </a:effectRef>
          <a:fontRef idx="minor">
            <a:schemeClr val="dk1"/>
          </a:fontRef>
        </p:style>
        <p:txBody>
          <a:bodyPr>
            <a:noAutofit/>
          </a:bodyPr>
          <a:lstStyle/>
          <a:p>
            <a:pPr marL="0" indent="0" algn="just" fontAlgn="base">
              <a:lnSpc>
                <a:spcPct val="100000"/>
              </a:lnSpc>
              <a:spcBef>
                <a:spcPts val="0"/>
              </a:spcBef>
              <a:buNone/>
            </a:pPr>
            <a:r>
              <a:rPr lang="uk-UA" sz="2200" b="1" dirty="0" smtClean="0">
                <a:latin typeface="Times New Roman" panose="02020603050405020304" pitchFamily="18" charset="0"/>
                <a:cs typeface="Times New Roman" panose="02020603050405020304" pitchFamily="18" charset="0"/>
              </a:rPr>
              <a:t>Робітничий клас мало свої особливості:</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 формувалося і виходило на політичну арену зі значним запізненням;</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значно вищий рівень експлуатації і вкрай безправне становище;</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надзвичайно високий ступінь конкуренції на виробництві;</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невисокий рівень політичної організації.</a:t>
            </a:r>
          </a:p>
          <a:p>
            <a:pPr marL="0" indent="0" algn="just" fontAlgn="base">
              <a:lnSpc>
                <a:spcPct val="100000"/>
              </a:lnSpc>
              <a:spcBef>
                <a:spcPts val="0"/>
              </a:spcBef>
              <a:buNone/>
            </a:pPr>
            <a:endParaRPr lang="ru-RU" sz="2200" dirty="0" smtClean="0">
              <a:latin typeface="Times New Roman" panose="02020603050405020304" pitchFamily="18" charset="0"/>
              <a:cs typeface="Times New Roman" panose="02020603050405020304" pitchFamily="18" charset="0"/>
            </a:endParaRPr>
          </a:p>
          <a:p>
            <a:pPr marL="0" indent="0" algn="just" fontAlgn="base">
              <a:lnSpc>
                <a:spcPct val="100000"/>
              </a:lnSpc>
              <a:spcBef>
                <a:spcPts val="0"/>
              </a:spcBef>
              <a:buNone/>
            </a:pPr>
            <a:r>
              <a:rPr lang="uk-UA" sz="2200" b="1" dirty="0" smtClean="0">
                <a:latin typeface="Times New Roman" panose="02020603050405020304" pitchFamily="18" charset="0"/>
                <a:cs typeface="Times New Roman" panose="02020603050405020304" pitchFamily="18" charset="0"/>
              </a:rPr>
              <a:t>Свої характерні риси мала й буржуазія:</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невелика частка, власне, українців у структурі буржуазної суспільної верстви. </a:t>
            </a:r>
            <a:r>
              <a:rPr lang="uk-UA" sz="2200" dirty="0" err="1" smtClean="0">
                <a:latin typeface="Times New Roman" panose="02020603050405020304" pitchFamily="18" charset="0"/>
                <a:cs typeface="Times New Roman" panose="02020603050405020304" pitchFamily="18" charset="0"/>
              </a:rPr>
              <a:t>Яхненки</a:t>
            </a:r>
            <a:r>
              <a:rPr lang="uk-UA" sz="2200" dirty="0" smtClean="0">
                <a:latin typeface="Times New Roman" panose="02020603050405020304" pitchFamily="18" charset="0"/>
                <a:cs typeface="Times New Roman" panose="02020603050405020304" pitchFamily="18" charset="0"/>
              </a:rPr>
              <a:t>, </a:t>
            </a:r>
            <a:r>
              <a:rPr lang="uk-UA" sz="2200" dirty="0" err="1" smtClean="0">
                <a:latin typeface="Times New Roman" panose="02020603050405020304" pitchFamily="18" charset="0"/>
                <a:cs typeface="Times New Roman" panose="02020603050405020304" pitchFamily="18" charset="0"/>
              </a:rPr>
              <a:t>Семеренки</a:t>
            </a:r>
            <a:r>
              <a:rPr lang="uk-UA" sz="2200" dirty="0" smtClean="0">
                <a:latin typeface="Times New Roman" panose="02020603050405020304" pitchFamily="18" charset="0"/>
                <a:cs typeface="Times New Roman" panose="02020603050405020304" pitchFamily="18" charset="0"/>
              </a:rPr>
              <a:t>, </a:t>
            </a:r>
            <a:r>
              <a:rPr lang="uk-UA" sz="2200" dirty="0" err="1" smtClean="0">
                <a:latin typeface="Times New Roman" panose="02020603050405020304" pitchFamily="18" charset="0"/>
                <a:cs typeface="Times New Roman" panose="02020603050405020304" pitchFamily="18" charset="0"/>
              </a:rPr>
              <a:t>Харитоненки</a:t>
            </a:r>
            <a:r>
              <a:rPr lang="uk-UA" sz="2200" dirty="0" smtClean="0">
                <a:latin typeface="Times New Roman" panose="02020603050405020304" pitchFamily="18" charset="0"/>
                <a:cs typeface="Times New Roman" panose="02020603050405020304" pitchFamily="18" charset="0"/>
              </a:rPr>
              <a:t>, Терещенки – ось і весь національний компонент в середовищі торгово-промислової еліти;</a:t>
            </a:r>
          </a:p>
          <a:p>
            <a:pPr algn="just" fontAlgn="base">
              <a:lnSpc>
                <a:spcPct val="100000"/>
              </a:lnSpc>
              <a:spcBef>
                <a:spcPts val="0"/>
              </a:spcBef>
            </a:pPr>
            <a:r>
              <a:rPr lang="uk-UA" sz="2200" dirty="0" smtClean="0">
                <a:latin typeface="Times New Roman" panose="02020603050405020304" pitchFamily="18" charset="0"/>
                <a:cs typeface="Times New Roman" panose="02020603050405020304" pitchFamily="18" charset="0"/>
              </a:rPr>
              <a:t>орієнтація підприємців не на розширення ринку вільної торгівлі, а на монополію держави.</a:t>
            </a:r>
          </a:p>
          <a:p>
            <a:pPr marL="0" indent="0" algn="just" fontAlgn="base">
              <a:lnSpc>
                <a:spcPct val="100000"/>
              </a:lnSpc>
              <a:spcBef>
                <a:spcPts val="0"/>
              </a:spcBef>
              <a:buNone/>
            </a:pPr>
            <a:endParaRPr lang="ru-RU" sz="2200"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46873" y="260648"/>
            <a:ext cx="8640960" cy="1656184"/>
          </a:xfrm>
          <a:prstGeom prst="round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r>
              <a:rPr lang="uk-UA" sz="2400" b="1" dirty="0" smtClean="0">
                <a:solidFill>
                  <a:srgbClr val="191F27"/>
                </a:solidFill>
                <a:latin typeface="Times New Roman" panose="02020603050405020304" pitchFamily="18" charset="0"/>
                <a:cs typeface="Times New Roman" panose="02020603050405020304" pitchFamily="18" charset="0"/>
              </a:rPr>
              <a:t>Буржуазія та робітничий клас </a:t>
            </a:r>
            <a:r>
              <a:rPr lang="uk-UA" sz="2400" dirty="0" smtClean="0">
                <a:solidFill>
                  <a:srgbClr val="191F27"/>
                </a:solidFill>
                <a:latin typeface="Times New Roman" panose="02020603050405020304" pitchFamily="18" charset="0"/>
                <a:cs typeface="Times New Roman" panose="02020603050405020304" pitchFamily="18" charset="0"/>
              </a:rPr>
              <a:t>– </a:t>
            </a:r>
            <a:r>
              <a:rPr lang="uk-UA" sz="2400" dirty="0">
                <a:solidFill>
                  <a:srgbClr val="191F27"/>
                </a:solidFill>
                <a:latin typeface="Times New Roman" panose="02020603050405020304" pitchFamily="18" charset="0"/>
                <a:cs typeface="Times New Roman" panose="02020603050405020304" pitchFamily="18" charset="0"/>
              </a:rPr>
              <a:t>дві верстви, які, формуючись одночасно, перебували в стані ворожнечі одна до одної. Як одна, так і інша, істотно відрізнялися від західноєвропейських аналогів</a:t>
            </a:r>
          </a:p>
        </p:txBody>
      </p:sp>
    </p:spTree>
    <p:extLst>
      <p:ext uri="{BB962C8B-B14F-4D97-AF65-F5344CB8AC3E}">
        <p14:creationId xmlns:p14="http://schemas.microsoft.com/office/powerpoint/2010/main" val="251928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385" y="3595584"/>
            <a:ext cx="5756952" cy="3249789"/>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386" y="958672"/>
            <a:ext cx="5756951" cy="2636912"/>
          </a:xfrm>
          <a:prstGeom prst="rect">
            <a:avLst/>
          </a:prstGeom>
          <a:ln>
            <a:noFill/>
          </a:ln>
          <a:effectLst>
            <a:softEdge rad="112500"/>
          </a:effec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87" y="1484784"/>
            <a:ext cx="3357027" cy="5266347"/>
          </a:xfrm>
          <a:prstGeom prst="rect">
            <a:avLst/>
          </a:prstGeom>
          <a:ln>
            <a:noFill/>
          </a:ln>
          <a:effectLst>
            <a:softEdge rad="112500"/>
          </a:effectLst>
        </p:spPr>
      </p:pic>
      <p:sp>
        <p:nvSpPr>
          <p:cNvPr id="7" name="Заголовок 6"/>
          <p:cNvSpPr>
            <a:spLocks noGrp="1"/>
          </p:cNvSpPr>
          <p:nvPr>
            <p:ph type="title"/>
          </p:nvPr>
        </p:nvSpPr>
        <p:spPr>
          <a:xfrm>
            <a:off x="179511" y="74467"/>
            <a:ext cx="8784976" cy="866112"/>
          </a:xfrm>
          <a:solidFill>
            <a:schemeClr val="bg1">
              <a:lumMod val="75000"/>
            </a:schemeClr>
          </a:solidFill>
        </p:spPr>
        <p:txBody>
          <a:bodyPr>
            <a:normAutofit/>
          </a:bodyPr>
          <a:lstStyle/>
          <a:p>
            <a:pPr algn="ctr">
              <a:lnSpc>
                <a:spcPct val="107000"/>
              </a:lnSpc>
              <a:spcAft>
                <a:spcPts val="800"/>
              </a:spcAft>
            </a:pPr>
            <a:r>
              <a:rPr lang="uk-UA" sz="2400" b="1" dirty="0">
                <a:solidFill>
                  <a:srgbClr val="000000"/>
                </a:solidFill>
                <a:latin typeface="Times New Roman" panose="02020603050405020304" pitchFamily="18" charset="0"/>
                <a:ea typeface="+mn-ea"/>
                <a:cs typeface="Times New Roman" panose="02020603050405020304" pitchFamily="18" charset="0"/>
              </a:rPr>
              <a:t>Державний лад </a:t>
            </a:r>
            <a:r>
              <a:rPr lang="uk-UA" sz="2400" b="1" dirty="0" smtClean="0">
                <a:solidFill>
                  <a:srgbClr val="000000"/>
                </a:solidFill>
                <a:latin typeface="Times New Roman" panose="02020603050405020304" pitchFamily="18" charset="0"/>
                <a:ea typeface="+mn-ea"/>
                <a:cs typeface="Times New Roman" panose="02020603050405020304" pitchFamily="18" charset="0"/>
              </a:rPr>
              <a:t>Російської </a:t>
            </a:r>
            <a:r>
              <a:rPr lang="uk-UA" sz="2400" b="1" dirty="0">
                <a:solidFill>
                  <a:srgbClr val="000000"/>
                </a:solidFill>
                <a:latin typeface="Times New Roman" panose="02020603050405020304" pitchFamily="18" charset="0"/>
                <a:ea typeface="+mn-ea"/>
                <a:cs typeface="Times New Roman" panose="02020603050405020304" pitchFamily="18" charset="0"/>
              </a:rPr>
              <a:t>імперії у ХІХ </a:t>
            </a:r>
            <a:r>
              <a:rPr lang="uk-UA" sz="2400" b="1" dirty="0" smtClean="0">
                <a:solidFill>
                  <a:srgbClr val="000000"/>
                </a:solidFill>
                <a:latin typeface="Times New Roman" panose="02020603050405020304" pitchFamily="18" charset="0"/>
                <a:ea typeface="+mn-ea"/>
                <a:cs typeface="Times New Roman" panose="02020603050405020304" pitchFamily="18" charset="0"/>
              </a:rPr>
              <a:t>столітті</a:t>
            </a:r>
            <a:endParaRPr lang="en-US" sz="2400" dirty="0">
              <a:latin typeface="Times New Roman" panose="02020603050405020304" pitchFamily="18" charset="0"/>
              <a:cs typeface="Times New Roman" panose="02020603050405020304" pitchFamily="18" charset="0"/>
            </a:endParaRPr>
          </a:p>
        </p:txBody>
      </p:sp>
      <p:graphicFrame>
        <p:nvGraphicFramePr>
          <p:cNvPr id="8" name="Схема 7"/>
          <p:cNvGraphicFramePr/>
          <p:nvPr>
            <p:extLst>
              <p:ext uri="{D42A27DB-BD31-4B8C-83A1-F6EECF244321}">
                <p14:modId xmlns:p14="http://schemas.microsoft.com/office/powerpoint/2010/main" val="2770994728"/>
              </p:ext>
            </p:extLst>
          </p:nvPr>
        </p:nvGraphicFramePr>
        <p:xfrm>
          <a:off x="313067" y="764705"/>
          <a:ext cx="8651420" cy="59744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73338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ppt_x"/>
                                          </p:val>
                                        </p:tav>
                                        <p:tav tm="100000">
                                          <p:val>
                                            <p:strVal val="#ppt_x"/>
                                          </p:val>
                                        </p:tav>
                                      </p:tavLst>
                                    </p:anim>
                                    <p:anim calcmode="lin" valueType="num">
                                      <p:cBhvr additive="base">
                                        <p:cTn id="13"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250" fill="hold"/>
                                        <p:tgtEl>
                                          <p:spTgt spid="3"/>
                                        </p:tgtEl>
                                        <p:attrNameLst>
                                          <p:attrName>ppt_x</p:attrName>
                                        </p:attrNameLst>
                                      </p:cBhvr>
                                      <p:tavLst>
                                        <p:tav tm="0">
                                          <p:val>
                                            <p:strVal val="#ppt_x"/>
                                          </p:val>
                                        </p:tav>
                                        <p:tav tm="100000">
                                          <p:val>
                                            <p:strVal val="#ppt_x"/>
                                          </p:val>
                                        </p:tav>
                                      </p:tavLst>
                                    </p:anim>
                                    <p:anim calcmode="lin" valueType="num">
                                      <p:cBhvr additive="base">
                                        <p:cTn id="19"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250" fill="hold"/>
                                        <p:tgtEl>
                                          <p:spTgt spid="5"/>
                                        </p:tgtEl>
                                        <p:attrNameLst>
                                          <p:attrName>ppt_x</p:attrName>
                                        </p:attrNameLst>
                                      </p:cBhvr>
                                      <p:tavLst>
                                        <p:tav tm="0">
                                          <p:val>
                                            <p:strVal val="#ppt_x"/>
                                          </p:val>
                                        </p:tav>
                                        <p:tav tm="100000">
                                          <p:val>
                                            <p:strVal val="#ppt_x"/>
                                          </p:val>
                                        </p:tav>
                                      </p:tavLst>
                                    </p:anim>
                                    <p:anim calcmode="lin" valueType="num">
                                      <p:cBhvr additive="base">
                                        <p:cTn id="25"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425561478"/>
              </p:ext>
            </p:extLst>
          </p:nvPr>
        </p:nvGraphicFramePr>
        <p:xfrm>
          <a:off x="107504" y="0"/>
          <a:ext cx="903649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775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96"/>
            <a:ext cx="9144000" cy="6693408"/>
          </a:xfrm>
          <a:prstGeom prst="rect">
            <a:avLst/>
          </a:prstGeom>
          <a:ln>
            <a:noFill/>
          </a:ln>
          <a:effectLst>
            <a:softEdge rad="112500"/>
          </a:effectLst>
        </p:spPr>
      </p:pic>
      <p:graphicFrame>
        <p:nvGraphicFramePr>
          <p:cNvPr id="4" name="Схема 3"/>
          <p:cNvGraphicFramePr/>
          <p:nvPr>
            <p:extLst>
              <p:ext uri="{D42A27DB-BD31-4B8C-83A1-F6EECF244321}">
                <p14:modId xmlns:p14="http://schemas.microsoft.com/office/powerpoint/2010/main" val="812381246"/>
              </p:ext>
            </p:extLst>
          </p:nvPr>
        </p:nvGraphicFramePr>
        <p:xfrm>
          <a:off x="179512" y="82296"/>
          <a:ext cx="8784976"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2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33490"/>
            <a:ext cx="4943262" cy="6891489"/>
          </a:xfrm>
          <a:prstGeom prst="rect">
            <a:avLst/>
          </a:prstGeom>
          <a:ln>
            <a:noFill/>
          </a:ln>
          <a:effectLst>
            <a:softEdge rad="112500"/>
          </a:effectLst>
        </p:spPr>
      </p:pic>
      <p:graphicFrame>
        <p:nvGraphicFramePr>
          <p:cNvPr id="5" name="Схема 4"/>
          <p:cNvGraphicFramePr/>
          <p:nvPr>
            <p:extLst>
              <p:ext uri="{D42A27DB-BD31-4B8C-83A1-F6EECF244321}">
                <p14:modId xmlns:p14="http://schemas.microsoft.com/office/powerpoint/2010/main" val="1669315343"/>
              </p:ext>
            </p:extLst>
          </p:nvPr>
        </p:nvGraphicFramePr>
        <p:xfrm>
          <a:off x="107504" y="188640"/>
          <a:ext cx="8784975" cy="6552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560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258" y="3689521"/>
            <a:ext cx="5587127" cy="3159387"/>
          </a:xfrm>
          <a:prstGeom prst="rect">
            <a:avLst/>
          </a:prstGeom>
          <a:ln>
            <a:noFill/>
          </a:ln>
          <a:effectLst>
            <a:softEdge rad="112500"/>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195" y="71256"/>
            <a:ext cx="2691251" cy="3688087"/>
          </a:xfrm>
          <a:prstGeom prst="rect">
            <a:avLst/>
          </a:prstGeom>
          <a:ln>
            <a:noFill/>
          </a:ln>
          <a:effectLst>
            <a:softEdge rad="112500"/>
          </a:effectLst>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 y="141077"/>
            <a:ext cx="3638128" cy="4219218"/>
          </a:xfrm>
          <a:prstGeom prst="rect">
            <a:avLst/>
          </a:prstGeom>
          <a:ln>
            <a:noFill/>
          </a:ln>
          <a:effectLst>
            <a:softEdge rad="112500"/>
          </a:effectLst>
        </p:spPr>
      </p:pic>
      <p:graphicFrame>
        <p:nvGraphicFramePr>
          <p:cNvPr id="3" name="Схема 2"/>
          <p:cNvGraphicFramePr/>
          <p:nvPr>
            <p:extLst>
              <p:ext uri="{D42A27DB-BD31-4B8C-83A1-F6EECF244321}">
                <p14:modId xmlns:p14="http://schemas.microsoft.com/office/powerpoint/2010/main" val="3393926102"/>
              </p:ext>
            </p:extLst>
          </p:nvPr>
        </p:nvGraphicFramePr>
        <p:xfrm>
          <a:off x="251520" y="107540"/>
          <a:ext cx="8712968" cy="67413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4896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drap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theme1.xml><?xml version="1.0" encoding="utf-8"?>
<a:theme xmlns:a="http://schemas.openxmlformats.org/drawingml/2006/main" name="Тема Office">
  <a:themeElements>
    <a:clrScheme name="Другая 18">
      <a:dk1>
        <a:srgbClr val="191F27"/>
      </a:dk1>
      <a:lt1>
        <a:srgbClr val="ACE4C7"/>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21749</TotalTime>
  <Words>3392</Words>
  <Application>Microsoft Office PowerPoint</Application>
  <PresentationFormat>Экран (4:3)</PresentationFormat>
  <Paragraphs>259</Paragraphs>
  <Slides>38</Slides>
  <Notes>11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38</vt:i4>
      </vt:variant>
    </vt:vector>
  </HeadingPairs>
  <TitlesOfParts>
    <vt:vector size="43" baseType="lpstr">
      <vt:lpstr>Arial</vt:lpstr>
      <vt:lpstr>Calibri</vt:lpstr>
      <vt:lpstr>Calibri Light</vt:lpstr>
      <vt:lpstr>Times New Roman</vt:lpstr>
      <vt:lpstr>Тема Office</vt:lpstr>
      <vt:lpstr>Тема 10. ДЕРЖАВНО-ПРАВОВИЙ РОЗВИТОК РОСІЙСЬКОЇ, АВСТРІЙСЬКОЇ ТА АВСТРО-УГОРСЬКОЇ ІМПЕРІЙ  (XIX – ПОЧ. ХХ СТ.)</vt:lpstr>
      <vt:lpstr>НАВЧАЛЬНІ ПИТАННЯ:</vt:lpstr>
      <vt:lpstr>СУСПІЛЬНИЙ ЛАД ТА ДЕРЖАВНИЙ УСТРІЙ  РОСІЙСЬКОЇ ІМПЕРІЇ У ХІХ – ПОЧ. ХХ СТ.</vt:lpstr>
      <vt:lpstr>Презентация PowerPoint</vt:lpstr>
      <vt:lpstr>Державний лад Російської імперії у ХІХ столітті</vt:lpstr>
      <vt:lpstr>Презентация PowerPoint</vt:lpstr>
      <vt:lpstr>Презентация PowerPoint</vt:lpstr>
      <vt:lpstr>Презентация PowerPoint</vt:lpstr>
      <vt:lpstr>Презентация PowerPoint</vt:lpstr>
      <vt:lpstr>Причини проведення буржуазних реформ  у Російській імперії: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ВІЙСЬКОВА РЕФОРМА 1864 р.</vt:lpstr>
      <vt:lpstr>Презентация PowerPoint</vt:lpstr>
      <vt:lpstr>ТЮРЕМНА реформа 1879 р.</vt:lpstr>
      <vt:lpstr>Презентация PowerPoint</vt:lpstr>
      <vt:lpstr>Суспільний лад та державний устрій  Австрійської та Австро-Угорської імперій.</vt:lpstr>
      <vt:lpstr>Презентация PowerPoint</vt:lpstr>
      <vt:lpstr>ДЕРЖАВНИЙ УСТРІЙ АВСТРО-УГОРСЬКОЇ ІМПЕРІЇ</vt:lpstr>
      <vt:lpstr>БУРЖУАЗНІ РЕФОРМИ АВСТРІЙСЬКОЇ ІМПЕРІЇ  В 70-80 Х РР. XVIII СТ.</vt:lpstr>
      <vt:lpstr>БУРЖУАЗНІ РЕФОРМИ АВСТРІЙСЬКОЇ ІМПЕРІЇ  В 70-80 Х РР. XVIII СТ.</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dc:creator>
  <cp:lastModifiedBy>Asus 1</cp:lastModifiedBy>
  <cp:revision>170</cp:revision>
  <dcterms:created xsi:type="dcterms:W3CDTF">2015-04-17T09:50:56Z</dcterms:created>
  <dcterms:modified xsi:type="dcterms:W3CDTF">2024-03-25T13:38:31Z</dcterms:modified>
</cp:coreProperties>
</file>